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87" r:id="rId3"/>
    <p:sldId id="299" r:id="rId4"/>
    <p:sldId id="315" r:id="rId5"/>
    <p:sldId id="316" r:id="rId6"/>
    <p:sldId id="311" r:id="rId7"/>
    <p:sldId id="318" r:id="rId8"/>
    <p:sldId id="319" r:id="rId9"/>
    <p:sldId id="320" r:id="rId10"/>
    <p:sldId id="325" r:id="rId11"/>
    <p:sldId id="317" r:id="rId12"/>
    <p:sldId id="312" r:id="rId13"/>
    <p:sldId id="313" r:id="rId14"/>
    <p:sldId id="314" r:id="rId15"/>
    <p:sldId id="322" r:id="rId16"/>
    <p:sldId id="323" r:id="rId17"/>
    <p:sldId id="321" r:id="rId18"/>
    <p:sldId id="324" r:id="rId19"/>
    <p:sldId id="28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2"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FF11"/>
    <a:srgbClr val="A154AD"/>
    <a:srgbClr val="FF9CFF"/>
    <a:srgbClr val="FFB5F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65" autoAdjust="0"/>
    <p:restoredTop sz="93759" autoAdjust="0"/>
  </p:normalViewPr>
  <p:slideViewPr>
    <p:cSldViewPr snapToGrid="0">
      <p:cViewPr varScale="1">
        <p:scale>
          <a:sx n="97" d="100"/>
          <a:sy n="97" d="100"/>
        </p:scale>
        <p:origin x="232" y="480"/>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BA1986-0E3C-449F-A6D8-827032569D8C}" type="datetimeFigureOut">
              <a:rPr lang="zh-CN" altLang="en-US" smtClean="0"/>
              <a:t>2021/6/25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B9B47A-FD8D-4EDC-843E-8AAE6E94EC3C}" type="slidenum">
              <a:rPr lang="zh-CN" altLang="en-US" smtClean="0"/>
              <a:t>‹#›</a:t>
            </a:fld>
            <a:endParaRPr lang="zh-CN" altLang="en-US"/>
          </a:p>
        </p:txBody>
      </p:sp>
    </p:spTree>
    <p:extLst>
      <p:ext uri="{BB962C8B-B14F-4D97-AF65-F5344CB8AC3E}">
        <p14:creationId xmlns:p14="http://schemas.microsoft.com/office/powerpoint/2010/main" val="674639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2</a:t>
            </a:fld>
            <a:endParaRPr lang="zh-CN" altLang="en-US"/>
          </a:p>
        </p:txBody>
      </p:sp>
    </p:spTree>
    <p:extLst>
      <p:ext uri="{BB962C8B-B14F-4D97-AF65-F5344CB8AC3E}">
        <p14:creationId xmlns:p14="http://schemas.microsoft.com/office/powerpoint/2010/main" val="33648914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11</a:t>
            </a:fld>
            <a:endParaRPr lang="zh-CN" altLang="en-US"/>
          </a:p>
        </p:txBody>
      </p:sp>
    </p:spTree>
    <p:extLst>
      <p:ext uri="{BB962C8B-B14F-4D97-AF65-F5344CB8AC3E}">
        <p14:creationId xmlns:p14="http://schemas.microsoft.com/office/powerpoint/2010/main" val="1296719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12</a:t>
            </a:fld>
            <a:endParaRPr lang="zh-CN" altLang="en-US"/>
          </a:p>
        </p:txBody>
      </p:sp>
    </p:spTree>
    <p:extLst>
      <p:ext uri="{BB962C8B-B14F-4D97-AF65-F5344CB8AC3E}">
        <p14:creationId xmlns:p14="http://schemas.microsoft.com/office/powerpoint/2010/main" val="2918010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13</a:t>
            </a:fld>
            <a:endParaRPr lang="zh-CN" altLang="en-US"/>
          </a:p>
        </p:txBody>
      </p:sp>
    </p:spTree>
    <p:extLst>
      <p:ext uri="{BB962C8B-B14F-4D97-AF65-F5344CB8AC3E}">
        <p14:creationId xmlns:p14="http://schemas.microsoft.com/office/powerpoint/2010/main" val="3959951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14</a:t>
            </a:fld>
            <a:endParaRPr lang="zh-CN" altLang="en-US"/>
          </a:p>
        </p:txBody>
      </p:sp>
    </p:spTree>
    <p:extLst>
      <p:ext uri="{BB962C8B-B14F-4D97-AF65-F5344CB8AC3E}">
        <p14:creationId xmlns:p14="http://schemas.microsoft.com/office/powerpoint/2010/main" val="2926450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15</a:t>
            </a:fld>
            <a:endParaRPr lang="zh-CN" altLang="en-US"/>
          </a:p>
        </p:txBody>
      </p:sp>
    </p:spTree>
    <p:extLst>
      <p:ext uri="{BB962C8B-B14F-4D97-AF65-F5344CB8AC3E}">
        <p14:creationId xmlns:p14="http://schemas.microsoft.com/office/powerpoint/2010/main" val="3789307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16</a:t>
            </a:fld>
            <a:endParaRPr lang="zh-CN" altLang="en-US"/>
          </a:p>
        </p:txBody>
      </p:sp>
    </p:spTree>
    <p:extLst>
      <p:ext uri="{BB962C8B-B14F-4D97-AF65-F5344CB8AC3E}">
        <p14:creationId xmlns:p14="http://schemas.microsoft.com/office/powerpoint/2010/main" val="251447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17</a:t>
            </a:fld>
            <a:endParaRPr lang="zh-CN" altLang="en-US"/>
          </a:p>
        </p:txBody>
      </p:sp>
    </p:spTree>
    <p:extLst>
      <p:ext uri="{BB962C8B-B14F-4D97-AF65-F5344CB8AC3E}">
        <p14:creationId xmlns:p14="http://schemas.microsoft.com/office/powerpoint/2010/main" val="528294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18</a:t>
            </a:fld>
            <a:endParaRPr lang="zh-CN" altLang="en-US"/>
          </a:p>
        </p:txBody>
      </p:sp>
    </p:spTree>
    <p:extLst>
      <p:ext uri="{BB962C8B-B14F-4D97-AF65-F5344CB8AC3E}">
        <p14:creationId xmlns:p14="http://schemas.microsoft.com/office/powerpoint/2010/main" val="476953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3</a:t>
            </a:fld>
            <a:endParaRPr lang="zh-CN" altLang="en-US"/>
          </a:p>
        </p:txBody>
      </p:sp>
    </p:spTree>
    <p:extLst>
      <p:ext uri="{BB962C8B-B14F-4D97-AF65-F5344CB8AC3E}">
        <p14:creationId xmlns:p14="http://schemas.microsoft.com/office/powerpoint/2010/main" val="2898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4</a:t>
            </a:fld>
            <a:endParaRPr lang="zh-CN" altLang="en-US"/>
          </a:p>
        </p:txBody>
      </p:sp>
    </p:spTree>
    <p:extLst>
      <p:ext uri="{BB962C8B-B14F-4D97-AF65-F5344CB8AC3E}">
        <p14:creationId xmlns:p14="http://schemas.microsoft.com/office/powerpoint/2010/main" val="1929569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5</a:t>
            </a:fld>
            <a:endParaRPr lang="zh-CN" altLang="en-US"/>
          </a:p>
        </p:txBody>
      </p:sp>
    </p:spTree>
    <p:extLst>
      <p:ext uri="{BB962C8B-B14F-4D97-AF65-F5344CB8AC3E}">
        <p14:creationId xmlns:p14="http://schemas.microsoft.com/office/powerpoint/2010/main" val="2601680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6</a:t>
            </a:fld>
            <a:endParaRPr lang="zh-CN" altLang="en-US"/>
          </a:p>
        </p:txBody>
      </p:sp>
    </p:spTree>
    <p:extLst>
      <p:ext uri="{BB962C8B-B14F-4D97-AF65-F5344CB8AC3E}">
        <p14:creationId xmlns:p14="http://schemas.microsoft.com/office/powerpoint/2010/main" val="12419901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7</a:t>
            </a:fld>
            <a:endParaRPr lang="zh-CN" altLang="en-US"/>
          </a:p>
        </p:txBody>
      </p:sp>
    </p:spTree>
    <p:extLst>
      <p:ext uri="{BB962C8B-B14F-4D97-AF65-F5344CB8AC3E}">
        <p14:creationId xmlns:p14="http://schemas.microsoft.com/office/powerpoint/2010/main" val="26727650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8</a:t>
            </a:fld>
            <a:endParaRPr lang="zh-CN" altLang="en-US"/>
          </a:p>
        </p:txBody>
      </p:sp>
    </p:spTree>
    <p:extLst>
      <p:ext uri="{BB962C8B-B14F-4D97-AF65-F5344CB8AC3E}">
        <p14:creationId xmlns:p14="http://schemas.microsoft.com/office/powerpoint/2010/main" val="922311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9</a:t>
            </a:fld>
            <a:endParaRPr lang="zh-CN" altLang="en-US"/>
          </a:p>
        </p:txBody>
      </p:sp>
    </p:spTree>
    <p:extLst>
      <p:ext uri="{BB962C8B-B14F-4D97-AF65-F5344CB8AC3E}">
        <p14:creationId xmlns:p14="http://schemas.microsoft.com/office/powerpoint/2010/main" val="2744671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1B9B47A-FD8D-4EDC-843E-8AAE6E94EC3C}" type="slidenum">
              <a:rPr lang="zh-CN" altLang="en-US" smtClean="0"/>
              <a:t>10</a:t>
            </a:fld>
            <a:endParaRPr lang="zh-CN" altLang="en-US"/>
          </a:p>
        </p:txBody>
      </p:sp>
    </p:spTree>
    <p:extLst>
      <p:ext uri="{BB962C8B-B14F-4D97-AF65-F5344CB8AC3E}">
        <p14:creationId xmlns:p14="http://schemas.microsoft.com/office/powerpoint/2010/main" val="2178131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3575707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37713641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17524064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713632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3474763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3563226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7AFF476-6781-4969-A28C-2392AD0C4820}" type="slidenum">
              <a:rPr lang="zh-CN" altLang="en-US" smtClean="0"/>
              <a:t>‹#›</a:t>
            </a:fld>
            <a:endParaRPr lang="zh-CN" altLang="en-US"/>
          </a:p>
        </p:txBody>
      </p:sp>
      <p:sp>
        <p:nvSpPr>
          <p:cNvPr id="11" name="矩形 10"/>
          <p:cNvSpPr/>
          <p:nvPr userDrawn="1"/>
        </p:nvSpPr>
        <p:spPr>
          <a:xfrm>
            <a:off x="8815735" y="6395800"/>
            <a:ext cx="966254"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模板下载：</a:t>
            </a:r>
            <a:r>
              <a:rPr kumimoji="0" lang="en-US" altLang="zh-CN" sz="100" b="0" i="0" u="none" strike="noStrike" kern="0" cap="none" spc="0" normalizeH="0" baseline="0" noProof="0" dirty="0">
                <a:ln>
                  <a:noFill/>
                </a:ln>
                <a:solidFill>
                  <a:prstClr val="white"/>
                </a:solidFill>
                <a:effectLst/>
                <a:uLnTx/>
                <a:uFillTx/>
              </a:rPr>
              <a:t>www.1ppt.com/moban/          </a:t>
            </a:r>
            <a:r>
              <a:rPr kumimoji="0" lang="zh-CN" altLang="en-US" sz="100" b="0" i="0" u="none" strike="noStrike" kern="0" cap="none" spc="0" normalizeH="0" baseline="0" noProof="0" dirty="0">
                <a:ln>
                  <a:noFill/>
                </a:ln>
                <a:solidFill>
                  <a:prstClr val="white"/>
                </a:solidFill>
                <a:effectLst/>
                <a:uLnTx/>
                <a:uFillTx/>
              </a:rPr>
              <a:t>行业</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节日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www.1ppt.com/jieri/          PPT</a:t>
            </a:r>
            <a:r>
              <a:rPr kumimoji="0" lang="zh-CN" altLang="en-US" sz="100" b="0" i="0" u="none" strike="noStrike" kern="0" cap="none" spc="0" normalizeH="0" baseline="0" noProof="0" dirty="0">
                <a:ln>
                  <a:noFill/>
                </a:ln>
                <a:solidFill>
                  <a:prstClr val="white"/>
                </a:solidFill>
                <a:effectLst/>
                <a:uLnTx/>
                <a:uFillTx/>
              </a:rPr>
              <a:t>素材：</a:t>
            </a:r>
            <a:r>
              <a:rPr kumimoji="0" lang="en-US" altLang="zh-CN" sz="100" b="0" i="0" u="none" strike="noStrike" kern="0" cap="none" spc="0" normalizeH="0" baseline="0" noProof="0" dirty="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背景图片：</a:t>
            </a:r>
            <a:r>
              <a:rPr kumimoji="0" lang="en-US" altLang="zh-CN" sz="100" b="0" i="0" u="none" strike="noStrike" kern="0" cap="none" spc="0" normalizeH="0" baseline="0" noProof="0" dirty="0">
                <a:ln>
                  <a:noFill/>
                </a:ln>
                <a:solidFill>
                  <a:prstClr val="white"/>
                </a:solidFill>
                <a:effectLst/>
                <a:uLnTx/>
                <a:uFillTx/>
              </a:rPr>
              <a:t>www.1ppt.com/beijing/        PPT</a:t>
            </a:r>
            <a:r>
              <a:rPr kumimoji="0" lang="zh-CN" altLang="en-US" sz="100" b="0" i="0" u="none" strike="noStrike" kern="0" cap="none" spc="0" normalizeH="0" baseline="0" noProof="0" dirty="0">
                <a:ln>
                  <a:noFill/>
                </a:ln>
                <a:solidFill>
                  <a:prstClr val="white"/>
                </a:solidFill>
                <a:effectLst/>
                <a:uLnTx/>
                <a:uFillTx/>
              </a:rPr>
              <a:t>图表：</a:t>
            </a:r>
            <a:r>
              <a:rPr kumimoji="0" lang="en-US" altLang="zh-CN" sz="100" b="0" i="0" u="none" strike="noStrike" kern="0" cap="none" spc="0" normalizeH="0" baseline="0" noProof="0" dirty="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精美</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下载：</a:t>
            </a:r>
            <a:r>
              <a:rPr kumimoji="0" lang="en-US" altLang="zh-CN" sz="100" b="0" i="0" u="none" strike="noStrike" kern="0" cap="none" spc="0" normalizeH="0" baseline="0" noProof="0" dirty="0">
                <a:ln>
                  <a:noFill/>
                </a:ln>
                <a:solidFill>
                  <a:prstClr val="white"/>
                </a:solidFill>
                <a:effectLst/>
                <a:uLnTx/>
                <a:uFillTx/>
              </a:rPr>
              <a:t>www.1ppt.com/xiazai/         PPT</a:t>
            </a:r>
            <a:r>
              <a:rPr kumimoji="0" lang="zh-CN" altLang="en-US" sz="100" b="0" i="0" u="none" strike="noStrike" kern="0" cap="none" spc="0" normalizeH="0" baseline="0" noProof="0" dirty="0">
                <a:ln>
                  <a:noFill/>
                </a:ln>
                <a:solidFill>
                  <a:prstClr val="white"/>
                </a:solidFill>
                <a:effectLst/>
                <a:uLnTx/>
                <a:uFillTx/>
              </a:rPr>
              <a:t>教程： </a:t>
            </a:r>
            <a:r>
              <a:rPr kumimoji="0" lang="en-US" altLang="zh-CN" sz="100" b="0" i="0" u="none" strike="noStrike" kern="0" cap="none" spc="0" normalizeH="0" baseline="0" noProof="0" dirty="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课件：</a:t>
            </a:r>
            <a:r>
              <a:rPr kumimoji="0" lang="en-US" altLang="zh-CN" sz="100" b="0" i="0" u="none" strike="noStrike" kern="0" cap="none" spc="0" normalizeH="0" baseline="0" noProof="0" dirty="0">
                <a:ln>
                  <a:noFill/>
                </a:ln>
                <a:solidFill>
                  <a:prstClr val="white"/>
                </a:solidFill>
                <a:effectLst/>
                <a:uLnTx/>
                <a:uFillTx/>
              </a:rPr>
              <a:t>www.1ppt.com/kejian/             </a:t>
            </a:r>
            <a:r>
              <a:rPr kumimoji="0" lang="zh-CN" altLang="en-US" sz="100" b="0" i="0" u="none" strike="noStrike" kern="0" cap="none" spc="0" normalizeH="0" baseline="0" noProof="0" dirty="0">
                <a:ln>
                  <a:noFill/>
                </a:ln>
                <a:solidFill>
                  <a:prstClr val="white"/>
                </a:solidFill>
                <a:effectLst/>
                <a:uLnTx/>
                <a:uFillTx/>
              </a:rPr>
              <a:t>字体下载：</a:t>
            </a:r>
            <a:r>
              <a:rPr kumimoji="0" lang="en-US" altLang="zh-CN" sz="100" b="0" i="0" u="none" strike="noStrike" kern="0" cap="none" spc="0" normalizeH="0" baseline="0" noProof="0" dirty="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工作总结</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www.1ppt.com/xiazai/zongjie/ </a:t>
            </a:r>
            <a:r>
              <a:rPr kumimoji="0" lang="zh-CN" altLang="en-US" sz="100" b="0" i="0" u="none" strike="noStrike" kern="0" cap="none" spc="0" normalizeH="0" baseline="0" noProof="0" dirty="0">
                <a:ln>
                  <a:noFill/>
                </a:ln>
                <a:solidFill>
                  <a:prstClr val="white"/>
                </a:solidFill>
                <a:effectLst/>
                <a:uLnTx/>
                <a:uFillTx/>
              </a:rPr>
              <a:t>工作计划：</a:t>
            </a:r>
            <a:r>
              <a:rPr kumimoji="0" lang="en-US" altLang="zh-CN" sz="100" b="0" i="0" u="none" strike="noStrike" kern="0" cap="none" spc="0" normalizeH="0" baseline="0" noProof="0" dirty="0">
                <a:ln>
                  <a:noFill/>
                </a:ln>
                <a:solidFill>
                  <a:prstClr val="white"/>
                </a:solidFill>
                <a:effectLst/>
                <a:uLnTx/>
                <a:uFillTx/>
              </a:rPr>
              <a:t>www.1ppt.com/xiazai/jihua/</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商务</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模板：</a:t>
            </a:r>
            <a:r>
              <a:rPr kumimoji="0" lang="en-US" altLang="zh-CN" sz="100" b="0" i="0" u="none" strike="noStrike" kern="0" cap="none" spc="0" normalizeH="0" baseline="0" noProof="0" dirty="0">
                <a:ln>
                  <a:noFill/>
                </a:ln>
                <a:solidFill>
                  <a:prstClr val="white"/>
                </a:solidFill>
                <a:effectLst/>
                <a:uLnTx/>
                <a:uFillTx/>
              </a:rPr>
              <a:t>www.1ppt.com/moban/shangwu/  </a:t>
            </a:r>
            <a:r>
              <a:rPr kumimoji="0" lang="zh-CN" altLang="en-US" sz="100" b="0" i="0" u="none" strike="noStrike" kern="0" cap="none" spc="0" normalizeH="0" baseline="0" noProof="0" dirty="0">
                <a:ln>
                  <a:noFill/>
                </a:ln>
                <a:solidFill>
                  <a:prstClr val="white"/>
                </a:solidFill>
                <a:effectLst/>
                <a:uLnTx/>
                <a:uFillTx/>
              </a:rPr>
              <a:t>个人简历</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www.1ppt.com/xiazai/jianli/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prstClr val="white"/>
                </a:solidFill>
                <a:effectLst/>
                <a:uLnTx/>
                <a:uFillTx/>
              </a:rPr>
              <a:t>毕业答辩</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www.1ppt.com/xiazai/dabian/  </a:t>
            </a:r>
            <a:r>
              <a:rPr kumimoji="0" lang="zh-CN" altLang="en-US" sz="100" b="0" i="0" u="none" strike="noStrike" kern="0" cap="none" spc="0" normalizeH="0" baseline="0" noProof="0" dirty="0">
                <a:ln>
                  <a:noFill/>
                </a:ln>
                <a:solidFill>
                  <a:prstClr val="white"/>
                </a:solidFill>
                <a:effectLst/>
                <a:uLnTx/>
                <a:uFillTx/>
              </a:rPr>
              <a:t>工作汇报</a:t>
            </a:r>
            <a:r>
              <a:rPr kumimoji="0" lang="en-US" altLang="zh-CN" sz="100" b="0" i="0" u="none" strike="noStrike" kern="0" cap="none" spc="0" normalizeH="0" baseline="0" noProof="0" dirty="0">
                <a:ln>
                  <a:noFill/>
                </a:ln>
                <a:solidFill>
                  <a:prstClr val="white"/>
                </a:solidFill>
                <a:effectLst/>
                <a:uLnTx/>
                <a:uFillTx/>
              </a:rPr>
              <a:t>PPT</a:t>
            </a:r>
            <a:r>
              <a:rPr kumimoji="0" lang="zh-CN" altLang="en-US" sz="100" b="0" i="0" u="none" strike="noStrike" kern="0" cap="none" spc="0" normalizeH="0" baseline="0" noProof="0" dirty="0">
                <a:ln>
                  <a:noFill/>
                </a:ln>
                <a:solidFill>
                  <a:prstClr val="white"/>
                </a:solidFill>
                <a:effectLst/>
                <a:uLnTx/>
                <a:uFillTx/>
              </a:rPr>
              <a:t>：</a:t>
            </a:r>
            <a:r>
              <a:rPr kumimoji="0" lang="en-US" altLang="zh-CN" sz="100" b="0" i="0" u="none" strike="noStrike" kern="0" cap="none" spc="0" normalizeH="0" baseline="0" noProof="0" dirty="0">
                <a:ln>
                  <a:noFill/>
                </a:ln>
                <a:solidFill>
                  <a:prstClr val="white"/>
                </a:solidFill>
                <a:effectLst/>
                <a:uLnTx/>
                <a:uFillTx/>
              </a:rPr>
              <a:t>www.1ppt.com/xiazai/huibao/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white"/>
                </a:solidFill>
                <a:effectLst/>
                <a:uLnTx/>
                <a:uFillTx/>
              </a:rPr>
              <a:t> </a:t>
            </a:r>
          </a:p>
        </p:txBody>
      </p:sp>
    </p:spTree>
    <p:extLst>
      <p:ext uri="{BB962C8B-B14F-4D97-AF65-F5344CB8AC3E}">
        <p14:creationId xmlns:p14="http://schemas.microsoft.com/office/powerpoint/2010/main" val="1978700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2128735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2201110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38068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F275E5-6FCD-44B3-8CDA-CB354AD2A39E}" type="datetimeFigureOut">
              <a:rPr lang="zh-CN" altLang="en-US" smtClean="0"/>
              <a:t>2021/6/25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4248284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F275E5-6FCD-44B3-8CDA-CB354AD2A39E}" type="datetimeFigureOut">
              <a:rPr lang="zh-CN" altLang="en-US" smtClean="0"/>
              <a:t>2021/6/25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AFF476-6781-4969-A28C-2392AD0C4820}" type="slidenum">
              <a:rPr lang="zh-CN" altLang="en-US" smtClean="0"/>
              <a:t>‹#›</a:t>
            </a:fld>
            <a:endParaRPr lang="zh-CN" altLang="en-US"/>
          </a:p>
        </p:txBody>
      </p:sp>
    </p:spTree>
    <p:extLst>
      <p:ext uri="{BB962C8B-B14F-4D97-AF65-F5344CB8AC3E}">
        <p14:creationId xmlns:p14="http://schemas.microsoft.com/office/powerpoint/2010/main" val="783310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reeform 2524"/>
          <p:cNvSpPr>
            <a:spLocks noEditPoints="1"/>
          </p:cNvSpPr>
          <p:nvPr/>
        </p:nvSpPr>
        <p:spPr bwMode="auto">
          <a:xfrm>
            <a:off x="8700927" y="5238144"/>
            <a:ext cx="798513" cy="1022350"/>
          </a:xfrm>
          <a:custGeom>
            <a:avLst/>
            <a:gdLst/>
            <a:ahLst/>
            <a:cxnLst>
              <a:cxn ang="0">
                <a:pos x="314" y="1"/>
              </a:cxn>
              <a:cxn ang="0">
                <a:pos x="12" y="32"/>
              </a:cxn>
              <a:cxn ang="0">
                <a:pos x="17" y="65"/>
              </a:cxn>
              <a:cxn ang="0">
                <a:pos x="17" y="102"/>
              </a:cxn>
              <a:cxn ang="0">
                <a:pos x="17" y="131"/>
              </a:cxn>
              <a:cxn ang="0">
                <a:pos x="9" y="171"/>
              </a:cxn>
              <a:cxn ang="0">
                <a:pos x="11" y="196"/>
              </a:cxn>
              <a:cxn ang="0">
                <a:pos x="4" y="223"/>
              </a:cxn>
              <a:cxn ang="0">
                <a:pos x="0" y="246"/>
              </a:cxn>
              <a:cxn ang="0">
                <a:pos x="3" y="275"/>
              </a:cxn>
              <a:cxn ang="0">
                <a:pos x="4" y="302"/>
              </a:cxn>
              <a:cxn ang="0">
                <a:pos x="8" y="330"/>
              </a:cxn>
              <a:cxn ang="0">
                <a:pos x="11" y="353"/>
              </a:cxn>
              <a:cxn ang="0">
                <a:pos x="8" y="385"/>
              </a:cxn>
              <a:cxn ang="0">
                <a:pos x="10" y="414"/>
              </a:cxn>
              <a:cxn ang="0">
                <a:pos x="13" y="446"/>
              </a:cxn>
              <a:cxn ang="0">
                <a:pos x="17" y="476"/>
              </a:cxn>
              <a:cxn ang="0">
                <a:pos x="17" y="514"/>
              </a:cxn>
              <a:cxn ang="0">
                <a:pos x="17" y="549"/>
              </a:cxn>
              <a:cxn ang="0">
                <a:pos x="17" y="580"/>
              </a:cxn>
              <a:cxn ang="0">
                <a:pos x="20" y="621"/>
              </a:cxn>
              <a:cxn ang="0">
                <a:pos x="368" y="644"/>
              </a:cxn>
              <a:cxn ang="0">
                <a:pos x="502" y="173"/>
              </a:cxn>
              <a:cxn ang="0">
                <a:pos x="14" y="591"/>
              </a:cxn>
              <a:cxn ang="0">
                <a:pos x="15" y="558"/>
              </a:cxn>
              <a:cxn ang="0">
                <a:pos x="13" y="524"/>
              </a:cxn>
              <a:cxn ang="0">
                <a:pos x="17" y="485"/>
              </a:cxn>
              <a:cxn ang="0">
                <a:pos x="12" y="458"/>
              </a:cxn>
              <a:cxn ang="0">
                <a:pos x="11" y="424"/>
              </a:cxn>
              <a:cxn ang="0">
                <a:pos x="12" y="392"/>
              </a:cxn>
              <a:cxn ang="0">
                <a:pos x="17" y="361"/>
              </a:cxn>
              <a:cxn ang="0">
                <a:pos x="17" y="341"/>
              </a:cxn>
              <a:cxn ang="0">
                <a:pos x="17" y="280"/>
              </a:cxn>
              <a:cxn ang="0">
                <a:pos x="17" y="280"/>
              </a:cxn>
              <a:cxn ang="0">
                <a:pos x="17" y="249"/>
              </a:cxn>
              <a:cxn ang="0">
                <a:pos x="17" y="222"/>
              </a:cxn>
              <a:cxn ang="0">
                <a:pos x="11" y="161"/>
              </a:cxn>
              <a:cxn ang="0">
                <a:pos x="12" y="119"/>
              </a:cxn>
              <a:cxn ang="0">
                <a:pos x="11" y="82"/>
              </a:cxn>
              <a:cxn ang="0">
                <a:pos x="13" y="46"/>
              </a:cxn>
              <a:cxn ang="0">
                <a:pos x="493" y="617"/>
              </a:cxn>
              <a:cxn ang="0">
                <a:pos x="61" y="636"/>
              </a:cxn>
              <a:cxn ang="0">
                <a:pos x="31" y="593"/>
              </a:cxn>
              <a:cxn ang="0">
                <a:pos x="26" y="559"/>
              </a:cxn>
              <a:cxn ang="0">
                <a:pos x="32" y="527"/>
              </a:cxn>
              <a:cxn ang="0">
                <a:pos x="34" y="490"/>
              </a:cxn>
              <a:cxn ang="0">
                <a:pos x="32" y="458"/>
              </a:cxn>
              <a:cxn ang="0">
                <a:pos x="26" y="444"/>
              </a:cxn>
              <a:cxn ang="0">
                <a:pos x="26" y="414"/>
              </a:cxn>
              <a:cxn ang="0">
                <a:pos x="31" y="387"/>
              </a:cxn>
              <a:cxn ang="0">
                <a:pos x="35" y="359"/>
              </a:cxn>
              <a:cxn ang="0">
                <a:pos x="26" y="328"/>
              </a:cxn>
              <a:cxn ang="0">
                <a:pos x="26" y="297"/>
              </a:cxn>
              <a:cxn ang="0">
                <a:pos x="26" y="267"/>
              </a:cxn>
              <a:cxn ang="0">
                <a:pos x="26" y="237"/>
              </a:cxn>
              <a:cxn ang="0">
                <a:pos x="26" y="203"/>
              </a:cxn>
              <a:cxn ang="0">
                <a:pos x="26" y="176"/>
              </a:cxn>
              <a:cxn ang="0">
                <a:pos x="31" y="146"/>
              </a:cxn>
              <a:cxn ang="0">
                <a:pos x="32" y="104"/>
              </a:cxn>
              <a:cxn ang="0">
                <a:pos x="26" y="64"/>
              </a:cxn>
              <a:cxn ang="0">
                <a:pos x="38" y="32"/>
              </a:cxn>
              <a:cxn ang="0">
                <a:pos x="67" y="9"/>
              </a:cxn>
              <a:cxn ang="0">
                <a:pos x="493" y="35"/>
              </a:cxn>
            </a:cxnLst>
            <a:rect l="0" t="0" r="r" b="b"/>
            <a:pathLst>
              <a:path w="503" h="644">
                <a:moveTo>
                  <a:pt x="498" y="17"/>
                </a:moveTo>
                <a:lnTo>
                  <a:pt x="498" y="17"/>
                </a:lnTo>
                <a:lnTo>
                  <a:pt x="495" y="13"/>
                </a:lnTo>
                <a:lnTo>
                  <a:pt x="493" y="10"/>
                </a:lnTo>
                <a:lnTo>
                  <a:pt x="489" y="8"/>
                </a:lnTo>
                <a:lnTo>
                  <a:pt x="486" y="5"/>
                </a:lnTo>
                <a:lnTo>
                  <a:pt x="478" y="2"/>
                </a:lnTo>
                <a:lnTo>
                  <a:pt x="469" y="1"/>
                </a:lnTo>
                <a:lnTo>
                  <a:pt x="460" y="0"/>
                </a:lnTo>
                <a:lnTo>
                  <a:pt x="450" y="0"/>
                </a:lnTo>
                <a:lnTo>
                  <a:pt x="433" y="1"/>
                </a:lnTo>
                <a:lnTo>
                  <a:pt x="433" y="1"/>
                </a:lnTo>
                <a:lnTo>
                  <a:pt x="314" y="1"/>
                </a:lnTo>
                <a:lnTo>
                  <a:pt x="314" y="1"/>
                </a:lnTo>
                <a:lnTo>
                  <a:pt x="67" y="1"/>
                </a:lnTo>
                <a:lnTo>
                  <a:pt x="67" y="1"/>
                </a:lnTo>
                <a:lnTo>
                  <a:pt x="51" y="1"/>
                </a:lnTo>
                <a:lnTo>
                  <a:pt x="51" y="1"/>
                </a:lnTo>
                <a:lnTo>
                  <a:pt x="45" y="1"/>
                </a:lnTo>
                <a:lnTo>
                  <a:pt x="39" y="3"/>
                </a:lnTo>
                <a:lnTo>
                  <a:pt x="34" y="6"/>
                </a:lnTo>
                <a:lnTo>
                  <a:pt x="29" y="9"/>
                </a:lnTo>
                <a:lnTo>
                  <a:pt x="25" y="13"/>
                </a:lnTo>
                <a:lnTo>
                  <a:pt x="22" y="18"/>
                </a:lnTo>
                <a:lnTo>
                  <a:pt x="19" y="24"/>
                </a:lnTo>
                <a:lnTo>
                  <a:pt x="18" y="30"/>
                </a:lnTo>
                <a:lnTo>
                  <a:pt x="18" y="30"/>
                </a:lnTo>
                <a:lnTo>
                  <a:pt x="12" y="32"/>
                </a:lnTo>
                <a:lnTo>
                  <a:pt x="8" y="36"/>
                </a:lnTo>
                <a:lnTo>
                  <a:pt x="8" y="36"/>
                </a:lnTo>
                <a:lnTo>
                  <a:pt x="6" y="39"/>
                </a:lnTo>
                <a:lnTo>
                  <a:pt x="4" y="42"/>
                </a:lnTo>
                <a:lnTo>
                  <a:pt x="4" y="45"/>
                </a:lnTo>
                <a:lnTo>
                  <a:pt x="4" y="49"/>
                </a:lnTo>
                <a:lnTo>
                  <a:pt x="4" y="49"/>
                </a:lnTo>
                <a:lnTo>
                  <a:pt x="7" y="53"/>
                </a:lnTo>
                <a:lnTo>
                  <a:pt x="10" y="56"/>
                </a:lnTo>
                <a:lnTo>
                  <a:pt x="13" y="58"/>
                </a:lnTo>
                <a:lnTo>
                  <a:pt x="17" y="60"/>
                </a:lnTo>
                <a:lnTo>
                  <a:pt x="17" y="60"/>
                </a:lnTo>
                <a:lnTo>
                  <a:pt x="17" y="65"/>
                </a:lnTo>
                <a:lnTo>
                  <a:pt x="17" y="65"/>
                </a:lnTo>
                <a:lnTo>
                  <a:pt x="11" y="66"/>
                </a:lnTo>
                <a:lnTo>
                  <a:pt x="6" y="70"/>
                </a:lnTo>
                <a:lnTo>
                  <a:pt x="6" y="70"/>
                </a:lnTo>
                <a:lnTo>
                  <a:pt x="3" y="73"/>
                </a:lnTo>
                <a:lnTo>
                  <a:pt x="2" y="78"/>
                </a:lnTo>
                <a:lnTo>
                  <a:pt x="2" y="83"/>
                </a:lnTo>
                <a:lnTo>
                  <a:pt x="3" y="87"/>
                </a:lnTo>
                <a:lnTo>
                  <a:pt x="3" y="87"/>
                </a:lnTo>
                <a:lnTo>
                  <a:pt x="6" y="91"/>
                </a:lnTo>
                <a:lnTo>
                  <a:pt x="9" y="94"/>
                </a:lnTo>
                <a:lnTo>
                  <a:pt x="13" y="97"/>
                </a:lnTo>
                <a:lnTo>
                  <a:pt x="17" y="99"/>
                </a:lnTo>
                <a:lnTo>
                  <a:pt x="17" y="99"/>
                </a:lnTo>
                <a:lnTo>
                  <a:pt x="17" y="102"/>
                </a:lnTo>
                <a:lnTo>
                  <a:pt x="17" y="102"/>
                </a:lnTo>
                <a:lnTo>
                  <a:pt x="13" y="103"/>
                </a:lnTo>
                <a:lnTo>
                  <a:pt x="9" y="104"/>
                </a:lnTo>
                <a:lnTo>
                  <a:pt x="6" y="107"/>
                </a:lnTo>
                <a:lnTo>
                  <a:pt x="3" y="110"/>
                </a:lnTo>
                <a:lnTo>
                  <a:pt x="3" y="110"/>
                </a:lnTo>
                <a:lnTo>
                  <a:pt x="1" y="114"/>
                </a:lnTo>
                <a:lnTo>
                  <a:pt x="1" y="118"/>
                </a:lnTo>
                <a:lnTo>
                  <a:pt x="2" y="121"/>
                </a:lnTo>
                <a:lnTo>
                  <a:pt x="4" y="124"/>
                </a:lnTo>
                <a:lnTo>
                  <a:pt x="7" y="126"/>
                </a:lnTo>
                <a:lnTo>
                  <a:pt x="10" y="128"/>
                </a:lnTo>
                <a:lnTo>
                  <a:pt x="17" y="131"/>
                </a:lnTo>
                <a:lnTo>
                  <a:pt x="17" y="131"/>
                </a:lnTo>
                <a:lnTo>
                  <a:pt x="17" y="144"/>
                </a:lnTo>
                <a:lnTo>
                  <a:pt x="17" y="144"/>
                </a:lnTo>
                <a:lnTo>
                  <a:pt x="14" y="145"/>
                </a:lnTo>
                <a:lnTo>
                  <a:pt x="10" y="146"/>
                </a:lnTo>
                <a:lnTo>
                  <a:pt x="7" y="149"/>
                </a:lnTo>
                <a:lnTo>
                  <a:pt x="5" y="151"/>
                </a:lnTo>
                <a:lnTo>
                  <a:pt x="5" y="151"/>
                </a:lnTo>
                <a:lnTo>
                  <a:pt x="3" y="155"/>
                </a:lnTo>
                <a:lnTo>
                  <a:pt x="2" y="158"/>
                </a:lnTo>
                <a:lnTo>
                  <a:pt x="2" y="161"/>
                </a:lnTo>
                <a:lnTo>
                  <a:pt x="3" y="165"/>
                </a:lnTo>
                <a:lnTo>
                  <a:pt x="3" y="165"/>
                </a:lnTo>
                <a:lnTo>
                  <a:pt x="5" y="168"/>
                </a:lnTo>
                <a:lnTo>
                  <a:pt x="9" y="171"/>
                </a:lnTo>
                <a:lnTo>
                  <a:pt x="13" y="173"/>
                </a:lnTo>
                <a:lnTo>
                  <a:pt x="17" y="174"/>
                </a:lnTo>
                <a:lnTo>
                  <a:pt x="17" y="174"/>
                </a:lnTo>
                <a:lnTo>
                  <a:pt x="17" y="175"/>
                </a:lnTo>
                <a:lnTo>
                  <a:pt x="17" y="175"/>
                </a:lnTo>
                <a:lnTo>
                  <a:pt x="14" y="176"/>
                </a:lnTo>
                <a:lnTo>
                  <a:pt x="10" y="178"/>
                </a:lnTo>
                <a:lnTo>
                  <a:pt x="10" y="178"/>
                </a:lnTo>
                <a:lnTo>
                  <a:pt x="8" y="181"/>
                </a:lnTo>
                <a:lnTo>
                  <a:pt x="6" y="184"/>
                </a:lnTo>
                <a:lnTo>
                  <a:pt x="6" y="187"/>
                </a:lnTo>
                <a:lnTo>
                  <a:pt x="7" y="190"/>
                </a:lnTo>
                <a:lnTo>
                  <a:pt x="8" y="193"/>
                </a:lnTo>
                <a:lnTo>
                  <a:pt x="11" y="196"/>
                </a:lnTo>
                <a:lnTo>
                  <a:pt x="14" y="198"/>
                </a:lnTo>
                <a:lnTo>
                  <a:pt x="17" y="200"/>
                </a:lnTo>
                <a:lnTo>
                  <a:pt x="17" y="200"/>
                </a:lnTo>
                <a:lnTo>
                  <a:pt x="17" y="202"/>
                </a:lnTo>
                <a:lnTo>
                  <a:pt x="17" y="202"/>
                </a:lnTo>
                <a:lnTo>
                  <a:pt x="14" y="203"/>
                </a:lnTo>
                <a:lnTo>
                  <a:pt x="10" y="204"/>
                </a:lnTo>
                <a:lnTo>
                  <a:pt x="7" y="205"/>
                </a:lnTo>
                <a:lnTo>
                  <a:pt x="4" y="208"/>
                </a:lnTo>
                <a:lnTo>
                  <a:pt x="4" y="208"/>
                </a:lnTo>
                <a:lnTo>
                  <a:pt x="2" y="213"/>
                </a:lnTo>
                <a:lnTo>
                  <a:pt x="2" y="216"/>
                </a:lnTo>
                <a:lnTo>
                  <a:pt x="3" y="220"/>
                </a:lnTo>
                <a:lnTo>
                  <a:pt x="4" y="223"/>
                </a:lnTo>
                <a:lnTo>
                  <a:pt x="7" y="226"/>
                </a:lnTo>
                <a:lnTo>
                  <a:pt x="10" y="228"/>
                </a:lnTo>
                <a:lnTo>
                  <a:pt x="14" y="230"/>
                </a:lnTo>
                <a:lnTo>
                  <a:pt x="17" y="231"/>
                </a:lnTo>
                <a:lnTo>
                  <a:pt x="17" y="231"/>
                </a:lnTo>
                <a:lnTo>
                  <a:pt x="17" y="234"/>
                </a:lnTo>
                <a:lnTo>
                  <a:pt x="17" y="234"/>
                </a:lnTo>
                <a:lnTo>
                  <a:pt x="13" y="234"/>
                </a:lnTo>
                <a:lnTo>
                  <a:pt x="9" y="234"/>
                </a:lnTo>
                <a:lnTo>
                  <a:pt x="5" y="236"/>
                </a:lnTo>
                <a:lnTo>
                  <a:pt x="2" y="239"/>
                </a:lnTo>
                <a:lnTo>
                  <a:pt x="2" y="239"/>
                </a:lnTo>
                <a:lnTo>
                  <a:pt x="0" y="243"/>
                </a:lnTo>
                <a:lnTo>
                  <a:pt x="0" y="246"/>
                </a:lnTo>
                <a:lnTo>
                  <a:pt x="2" y="249"/>
                </a:lnTo>
                <a:lnTo>
                  <a:pt x="4" y="251"/>
                </a:lnTo>
                <a:lnTo>
                  <a:pt x="7" y="254"/>
                </a:lnTo>
                <a:lnTo>
                  <a:pt x="10" y="256"/>
                </a:lnTo>
                <a:lnTo>
                  <a:pt x="17" y="258"/>
                </a:lnTo>
                <a:lnTo>
                  <a:pt x="17" y="258"/>
                </a:lnTo>
                <a:lnTo>
                  <a:pt x="17" y="266"/>
                </a:lnTo>
                <a:lnTo>
                  <a:pt x="17" y="266"/>
                </a:lnTo>
                <a:lnTo>
                  <a:pt x="12" y="266"/>
                </a:lnTo>
                <a:lnTo>
                  <a:pt x="12" y="266"/>
                </a:lnTo>
                <a:lnTo>
                  <a:pt x="9" y="268"/>
                </a:lnTo>
                <a:lnTo>
                  <a:pt x="6" y="269"/>
                </a:lnTo>
                <a:lnTo>
                  <a:pt x="4" y="272"/>
                </a:lnTo>
                <a:lnTo>
                  <a:pt x="3" y="275"/>
                </a:lnTo>
                <a:lnTo>
                  <a:pt x="3" y="275"/>
                </a:lnTo>
                <a:lnTo>
                  <a:pt x="2" y="278"/>
                </a:lnTo>
                <a:lnTo>
                  <a:pt x="3" y="281"/>
                </a:lnTo>
                <a:lnTo>
                  <a:pt x="5" y="283"/>
                </a:lnTo>
                <a:lnTo>
                  <a:pt x="7" y="285"/>
                </a:lnTo>
                <a:lnTo>
                  <a:pt x="12" y="288"/>
                </a:lnTo>
                <a:lnTo>
                  <a:pt x="17" y="289"/>
                </a:lnTo>
                <a:lnTo>
                  <a:pt x="17" y="289"/>
                </a:lnTo>
                <a:lnTo>
                  <a:pt x="17" y="296"/>
                </a:lnTo>
                <a:lnTo>
                  <a:pt x="17" y="296"/>
                </a:lnTo>
                <a:lnTo>
                  <a:pt x="14" y="296"/>
                </a:lnTo>
                <a:lnTo>
                  <a:pt x="10" y="297"/>
                </a:lnTo>
                <a:lnTo>
                  <a:pt x="7" y="299"/>
                </a:lnTo>
                <a:lnTo>
                  <a:pt x="4" y="302"/>
                </a:lnTo>
                <a:lnTo>
                  <a:pt x="4" y="302"/>
                </a:lnTo>
                <a:lnTo>
                  <a:pt x="3" y="305"/>
                </a:lnTo>
                <a:lnTo>
                  <a:pt x="2" y="308"/>
                </a:lnTo>
                <a:lnTo>
                  <a:pt x="3" y="311"/>
                </a:lnTo>
                <a:lnTo>
                  <a:pt x="5" y="313"/>
                </a:lnTo>
                <a:lnTo>
                  <a:pt x="11" y="317"/>
                </a:lnTo>
                <a:lnTo>
                  <a:pt x="17" y="319"/>
                </a:lnTo>
                <a:lnTo>
                  <a:pt x="17" y="319"/>
                </a:lnTo>
                <a:lnTo>
                  <a:pt x="17" y="327"/>
                </a:lnTo>
                <a:lnTo>
                  <a:pt x="17" y="327"/>
                </a:lnTo>
                <a:lnTo>
                  <a:pt x="14" y="327"/>
                </a:lnTo>
                <a:lnTo>
                  <a:pt x="14" y="327"/>
                </a:lnTo>
                <a:lnTo>
                  <a:pt x="11" y="328"/>
                </a:lnTo>
                <a:lnTo>
                  <a:pt x="8" y="330"/>
                </a:lnTo>
                <a:lnTo>
                  <a:pt x="5" y="332"/>
                </a:lnTo>
                <a:lnTo>
                  <a:pt x="4" y="335"/>
                </a:lnTo>
                <a:lnTo>
                  <a:pt x="4" y="335"/>
                </a:lnTo>
                <a:lnTo>
                  <a:pt x="4" y="338"/>
                </a:lnTo>
                <a:lnTo>
                  <a:pt x="4" y="341"/>
                </a:lnTo>
                <a:lnTo>
                  <a:pt x="6" y="343"/>
                </a:lnTo>
                <a:lnTo>
                  <a:pt x="7" y="345"/>
                </a:lnTo>
                <a:lnTo>
                  <a:pt x="12" y="348"/>
                </a:lnTo>
                <a:lnTo>
                  <a:pt x="17" y="350"/>
                </a:lnTo>
                <a:lnTo>
                  <a:pt x="17" y="350"/>
                </a:lnTo>
                <a:lnTo>
                  <a:pt x="17" y="353"/>
                </a:lnTo>
                <a:lnTo>
                  <a:pt x="17" y="353"/>
                </a:lnTo>
                <a:lnTo>
                  <a:pt x="14" y="353"/>
                </a:lnTo>
                <a:lnTo>
                  <a:pt x="11" y="353"/>
                </a:lnTo>
                <a:lnTo>
                  <a:pt x="8" y="355"/>
                </a:lnTo>
                <a:lnTo>
                  <a:pt x="6" y="358"/>
                </a:lnTo>
                <a:lnTo>
                  <a:pt x="6" y="358"/>
                </a:lnTo>
                <a:lnTo>
                  <a:pt x="4" y="361"/>
                </a:lnTo>
                <a:lnTo>
                  <a:pt x="4" y="364"/>
                </a:lnTo>
                <a:lnTo>
                  <a:pt x="4" y="367"/>
                </a:lnTo>
                <a:lnTo>
                  <a:pt x="6" y="370"/>
                </a:lnTo>
                <a:lnTo>
                  <a:pt x="11" y="376"/>
                </a:lnTo>
                <a:lnTo>
                  <a:pt x="17" y="379"/>
                </a:lnTo>
                <a:lnTo>
                  <a:pt x="17" y="379"/>
                </a:lnTo>
                <a:lnTo>
                  <a:pt x="17" y="383"/>
                </a:lnTo>
                <a:lnTo>
                  <a:pt x="17" y="383"/>
                </a:lnTo>
                <a:lnTo>
                  <a:pt x="11" y="384"/>
                </a:lnTo>
                <a:lnTo>
                  <a:pt x="8" y="385"/>
                </a:lnTo>
                <a:lnTo>
                  <a:pt x="5" y="386"/>
                </a:lnTo>
                <a:lnTo>
                  <a:pt x="5" y="386"/>
                </a:lnTo>
                <a:lnTo>
                  <a:pt x="2" y="389"/>
                </a:lnTo>
                <a:lnTo>
                  <a:pt x="1" y="393"/>
                </a:lnTo>
                <a:lnTo>
                  <a:pt x="2" y="396"/>
                </a:lnTo>
                <a:lnTo>
                  <a:pt x="4" y="399"/>
                </a:lnTo>
                <a:lnTo>
                  <a:pt x="7" y="402"/>
                </a:lnTo>
                <a:lnTo>
                  <a:pt x="10" y="405"/>
                </a:lnTo>
                <a:lnTo>
                  <a:pt x="17" y="408"/>
                </a:lnTo>
                <a:lnTo>
                  <a:pt x="17" y="408"/>
                </a:lnTo>
                <a:lnTo>
                  <a:pt x="17" y="413"/>
                </a:lnTo>
                <a:lnTo>
                  <a:pt x="17" y="413"/>
                </a:lnTo>
                <a:lnTo>
                  <a:pt x="14" y="413"/>
                </a:lnTo>
                <a:lnTo>
                  <a:pt x="10" y="414"/>
                </a:lnTo>
                <a:lnTo>
                  <a:pt x="7" y="415"/>
                </a:lnTo>
                <a:lnTo>
                  <a:pt x="4" y="418"/>
                </a:lnTo>
                <a:lnTo>
                  <a:pt x="4" y="418"/>
                </a:lnTo>
                <a:lnTo>
                  <a:pt x="2" y="421"/>
                </a:lnTo>
                <a:lnTo>
                  <a:pt x="2" y="424"/>
                </a:lnTo>
                <a:lnTo>
                  <a:pt x="2" y="427"/>
                </a:lnTo>
                <a:lnTo>
                  <a:pt x="4" y="430"/>
                </a:lnTo>
                <a:lnTo>
                  <a:pt x="7" y="432"/>
                </a:lnTo>
                <a:lnTo>
                  <a:pt x="10" y="434"/>
                </a:lnTo>
                <a:lnTo>
                  <a:pt x="17" y="437"/>
                </a:lnTo>
                <a:lnTo>
                  <a:pt x="17" y="437"/>
                </a:lnTo>
                <a:lnTo>
                  <a:pt x="17" y="444"/>
                </a:lnTo>
                <a:lnTo>
                  <a:pt x="17" y="444"/>
                </a:lnTo>
                <a:lnTo>
                  <a:pt x="13" y="446"/>
                </a:lnTo>
                <a:lnTo>
                  <a:pt x="10" y="448"/>
                </a:lnTo>
                <a:lnTo>
                  <a:pt x="10" y="448"/>
                </a:lnTo>
                <a:lnTo>
                  <a:pt x="7" y="450"/>
                </a:lnTo>
                <a:lnTo>
                  <a:pt x="5" y="454"/>
                </a:lnTo>
                <a:lnTo>
                  <a:pt x="4" y="457"/>
                </a:lnTo>
                <a:lnTo>
                  <a:pt x="4" y="460"/>
                </a:lnTo>
                <a:lnTo>
                  <a:pt x="4" y="460"/>
                </a:lnTo>
                <a:lnTo>
                  <a:pt x="6" y="464"/>
                </a:lnTo>
                <a:lnTo>
                  <a:pt x="9" y="467"/>
                </a:lnTo>
                <a:lnTo>
                  <a:pt x="13" y="469"/>
                </a:lnTo>
                <a:lnTo>
                  <a:pt x="17" y="471"/>
                </a:lnTo>
                <a:lnTo>
                  <a:pt x="17" y="471"/>
                </a:lnTo>
                <a:lnTo>
                  <a:pt x="17" y="476"/>
                </a:lnTo>
                <a:lnTo>
                  <a:pt x="17" y="476"/>
                </a:lnTo>
                <a:lnTo>
                  <a:pt x="13" y="477"/>
                </a:lnTo>
                <a:lnTo>
                  <a:pt x="10" y="478"/>
                </a:lnTo>
                <a:lnTo>
                  <a:pt x="6" y="480"/>
                </a:lnTo>
                <a:lnTo>
                  <a:pt x="3" y="484"/>
                </a:lnTo>
                <a:lnTo>
                  <a:pt x="3" y="484"/>
                </a:lnTo>
                <a:lnTo>
                  <a:pt x="1" y="488"/>
                </a:lnTo>
                <a:lnTo>
                  <a:pt x="1" y="492"/>
                </a:lnTo>
                <a:lnTo>
                  <a:pt x="2" y="495"/>
                </a:lnTo>
                <a:lnTo>
                  <a:pt x="4" y="497"/>
                </a:lnTo>
                <a:lnTo>
                  <a:pt x="7" y="499"/>
                </a:lnTo>
                <a:lnTo>
                  <a:pt x="10" y="501"/>
                </a:lnTo>
                <a:lnTo>
                  <a:pt x="17" y="504"/>
                </a:lnTo>
                <a:lnTo>
                  <a:pt x="17" y="504"/>
                </a:lnTo>
                <a:lnTo>
                  <a:pt x="17" y="514"/>
                </a:lnTo>
                <a:lnTo>
                  <a:pt x="17" y="514"/>
                </a:lnTo>
                <a:lnTo>
                  <a:pt x="13" y="514"/>
                </a:lnTo>
                <a:lnTo>
                  <a:pt x="10" y="516"/>
                </a:lnTo>
                <a:lnTo>
                  <a:pt x="6" y="518"/>
                </a:lnTo>
                <a:lnTo>
                  <a:pt x="4" y="521"/>
                </a:lnTo>
                <a:lnTo>
                  <a:pt x="4" y="521"/>
                </a:lnTo>
                <a:lnTo>
                  <a:pt x="2" y="524"/>
                </a:lnTo>
                <a:lnTo>
                  <a:pt x="2" y="527"/>
                </a:lnTo>
                <a:lnTo>
                  <a:pt x="4" y="530"/>
                </a:lnTo>
                <a:lnTo>
                  <a:pt x="6" y="532"/>
                </a:lnTo>
                <a:lnTo>
                  <a:pt x="11" y="537"/>
                </a:lnTo>
                <a:lnTo>
                  <a:pt x="17" y="539"/>
                </a:lnTo>
                <a:lnTo>
                  <a:pt x="17" y="539"/>
                </a:lnTo>
                <a:lnTo>
                  <a:pt x="17" y="549"/>
                </a:lnTo>
                <a:lnTo>
                  <a:pt x="17" y="549"/>
                </a:lnTo>
                <a:lnTo>
                  <a:pt x="14" y="549"/>
                </a:lnTo>
                <a:lnTo>
                  <a:pt x="12" y="550"/>
                </a:lnTo>
                <a:lnTo>
                  <a:pt x="9" y="552"/>
                </a:lnTo>
                <a:lnTo>
                  <a:pt x="7" y="554"/>
                </a:lnTo>
                <a:lnTo>
                  <a:pt x="7" y="554"/>
                </a:lnTo>
                <a:lnTo>
                  <a:pt x="6" y="557"/>
                </a:lnTo>
                <a:lnTo>
                  <a:pt x="6" y="560"/>
                </a:lnTo>
                <a:lnTo>
                  <a:pt x="6" y="563"/>
                </a:lnTo>
                <a:lnTo>
                  <a:pt x="8" y="565"/>
                </a:lnTo>
                <a:lnTo>
                  <a:pt x="12" y="569"/>
                </a:lnTo>
                <a:lnTo>
                  <a:pt x="17" y="572"/>
                </a:lnTo>
                <a:lnTo>
                  <a:pt x="17" y="572"/>
                </a:lnTo>
                <a:lnTo>
                  <a:pt x="17" y="580"/>
                </a:lnTo>
                <a:lnTo>
                  <a:pt x="17" y="580"/>
                </a:lnTo>
                <a:lnTo>
                  <a:pt x="12" y="581"/>
                </a:lnTo>
                <a:lnTo>
                  <a:pt x="8" y="584"/>
                </a:lnTo>
                <a:lnTo>
                  <a:pt x="8" y="584"/>
                </a:lnTo>
                <a:lnTo>
                  <a:pt x="6" y="587"/>
                </a:lnTo>
                <a:lnTo>
                  <a:pt x="5" y="590"/>
                </a:lnTo>
                <a:lnTo>
                  <a:pt x="5" y="593"/>
                </a:lnTo>
                <a:lnTo>
                  <a:pt x="7" y="596"/>
                </a:lnTo>
                <a:lnTo>
                  <a:pt x="9" y="599"/>
                </a:lnTo>
                <a:lnTo>
                  <a:pt x="11" y="601"/>
                </a:lnTo>
                <a:lnTo>
                  <a:pt x="17" y="605"/>
                </a:lnTo>
                <a:lnTo>
                  <a:pt x="17" y="605"/>
                </a:lnTo>
                <a:lnTo>
                  <a:pt x="19" y="616"/>
                </a:lnTo>
                <a:lnTo>
                  <a:pt x="20" y="621"/>
                </a:lnTo>
                <a:lnTo>
                  <a:pt x="22" y="626"/>
                </a:lnTo>
                <a:lnTo>
                  <a:pt x="24" y="631"/>
                </a:lnTo>
                <a:lnTo>
                  <a:pt x="28" y="635"/>
                </a:lnTo>
                <a:lnTo>
                  <a:pt x="32" y="638"/>
                </a:lnTo>
                <a:lnTo>
                  <a:pt x="37" y="642"/>
                </a:lnTo>
                <a:lnTo>
                  <a:pt x="37" y="642"/>
                </a:lnTo>
                <a:lnTo>
                  <a:pt x="43" y="644"/>
                </a:lnTo>
                <a:lnTo>
                  <a:pt x="49" y="644"/>
                </a:lnTo>
                <a:lnTo>
                  <a:pt x="62" y="644"/>
                </a:lnTo>
                <a:lnTo>
                  <a:pt x="62" y="644"/>
                </a:lnTo>
                <a:lnTo>
                  <a:pt x="99" y="644"/>
                </a:lnTo>
                <a:lnTo>
                  <a:pt x="99" y="644"/>
                </a:lnTo>
                <a:lnTo>
                  <a:pt x="368" y="644"/>
                </a:lnTo>
                <a:lnTo>
                  <a:pt x="368" y="644"/>
                </a:lnTo>
                <a:lnTo>
                  <a:pt x="452" y="644"/>
                </a:lnTo>
                <a:lnTo>
                  <a:pt x="452" y="644"/>
                </a:lnTo>
                <a:lnTo>
                  <a:pt x="462" y="644"/>
                </a:lnTo>
                <a:lnTo>
                  <a:pt x="470" y="643"/>
                </a:lnTo>
                <a:lnTo>
                  <a:pt x="478" y="642"/>
                </a:lnTo>
                <a:lnTo>
                  <a:pt x="485" y="639"/>
                </a:lnTo>
                <a:lnTo>
                  <a:pt x="492" y="635"/>
                </a:lnTo>
                <a:lnTo>
                  <a:pt x="497" y="629"/>
                </a:lnTo>
                <a:lnTo>
                  <a:pt x="500" y="622"/>
                </a:lnTo>
                <a:lnTo>
                  <a:pt x="502" y="611"/>
                </a:lnTo>
                <a:lnTo>
                  <a:pt x="502" y="611"/>
                </a:lnTo>
                <a:lnTo>
                  <a:pt x="502" y="610"/>
                </a:lnTo>
                <a:lnTo>
                  <a:pt x="502" y="610"/>
                </a:lnTo>
                <a:lnTo>
                  <a:pt x="502" y="173"/>
                </a:lnTo>
                <a:lnTo>
                  <a:pt x="502" y="173"/>
                </a:lnTo>
                <a:lnTo>
                  <a:pt x="502" y="70"/>
                </a:lnTo>
                <a:lnTo>
                  <a:pt x="502" y="70"/>
                </a:lnTo>
                <a:lnTo>
                  <a:pt x="503" y="42"/>
                </a:lnTo>
                <a:lnTo>
                  <a:pt x="501" y="29"/>
                </a:lnTo>
                <a:lnTo>
                  <a:pt x="500" y="23"/>
                </a:lnTo>
                <a:lnTo>
                  <a:pt x="498" y="17"/>
                </a:lnTo>
                <a:lnTo>
                  <a:pt x="498" y="17"/>
                </a:lnTo>
                <a:close/>
                <a:moveTo>
                  <a:pt x="17" y="595"/>
                </a:moveTo>
                <a:lnTo>
                  <a:pt x="17" y="595"/>
                </a:lnTo>
                <a:lnTo>
                  <a:pt x="15" y="594"/>
                </a:lnTo>
                <a:lnTo>
                  <a:pt x="15" y="594"/>
                </a:lnTo>
                <a:lnTo>
                  <a:pt x="14" y="592"/>
                </a:lnTo>
                <a:lnTo>
                  <a:pt x="14" y="591"/>
                </a:lnTo>
                <a:lnTo>
                  <a:pt x="16" y="589"/>
                </a:lnTo>
                <a:lnTo>
                  <a:pt x="16" y="589"/>
                </a:lnTo>
                <a:lnTo>
                  <a:pt x="17" y="589"/>
                </a:lnTo>
                <a:lnTo>
                  <a:pt x="17" y="589"/>
                </a:lnTo>
                <a:lnTo>
                  <a:pt x="17" y="595"/>
                </a:lnTo>
                <a:lnTo>
                  <a:pt x="17" y="595"/>
                </a:lnTo>
                <a:close/>
                <a:moveTo>
                  <a:pt x="17" y="563"/>
                </a:moveTo>
                <a:lnTo>
                  <a:pt x="17" y="563"/>
                </a:lnTo>
                <a:lnTo>
                  <a:pt x="15" y="561"/>
                </a:lnTo>
                <a:lnTo>
                  <a:pt x="15" y="561"/>
                </a:lnTo>
                <a:lnTo>
                  <a:pt x="15" y="559"/>
                </a:lnTo>
                <a:lnTo>
                  <a:pt x="15" y="559"/>
                </a:lnTo>
                <a:lnTo>
                  <a:pt x="15" y="558"/>
                </a:lnTo>
                <a:lnTo>
                  <a:pt x="15" y="558"/>
                </a:lnTo>
                <a:lnTo>
                  <a:pt x="17" y="557"/>
                </a:lnTo>
                <a:lnTo>
                  <a:pt x="17" y="557"/>
                </a:lnTo>
                <a:lnTo>
                  <a:pt x="17" y="563"/>
                </a:lnTo>
                <a:lnTo>
                  <a:pt x="17" y="563"/>
                </a:lnTo>
                <a:close/>
                <a:moveTo>
                  <a:pt x="17" y="529"/>
                </a:moveTo>
                <a:lnTo>
                  <a:pt x="17" y="529"/>
                </a:lnTo>
                <a:lnTo>
                  <a:pt x="14" y="528"/>
                </a:lnTo>
                <a:lnTo>
                  <a:pt x="14" y="528"/>
                </a:lnTo>
                <a:lnTo>
                  <a:pt x="11" y="525"/>
                </a:lnTo>
                <a:lnTo>
                  <a:pt x="11" y="525"/>
                </a:lnTo>
                <a:lnTo>
                  <a:pt x="11" y="525"/>
                </a:lnTo>
                <a:lnTo>
                  <a:pt x="11" y="525"/>
                </a:lnTo>
                <a:lnTo>
                  <a:pt x="13" y="524"/>
                </a:lnTo>
                <a:lnTo>
                  <a:pt x="13" y="524"/>
                </a:lnTo>
                <a:lnTo>
                  <a:pt x="15" y="523"/>
                </a:lnTo>
                <a:lnTo>
                  <a:pt x="17" y="523"/>
                </a:lnTo>
                <a:lnTo>
                  <a:pt x="17" y="523"/>
                </a:lnTo>
                <a:lnTo>
                  <a:pt x="17" y="529"/>
                </a:lnTo>
                <a:lnTo>
                  <a:pt x="17" y="529"/>
                </a:lnTo>
                <a:close/>
                <a:moveTo>
                  <a:pt x="17" y="495"/>
                </a:moveTo>
                <a:lnTo>
                  <a:pt x="17" y="495"/>
                </a:lnTo>
                <a:lnTo>
                  <a:pt x="14" y="494"/>
                </a:lnTo>
                <a:lnTo>
                  <a:pt x="12" y="492"/>
                </a:lnTo>
                <a:lnTo>
                  <a:pt x="10" y="490"/>
                </a:lnTo>
                <a:lnTo>
                  <a:pt x="11" y="488"/>
                </a:lnTo>
                <a:lnTo>
                  <a:pt x="11" y="488"/>
                </a:lnTo>
                <a:lnTo>
                  <a:pt x="14" y="485"/>
                </a:lnTo>
                <a:lnTo>
                  <a:pt x="17" y="485"/>
                </a:lnTo>
                <a:lnTo>
                  <a:pt x="17" y="485"/>
                </a:lnTo>
                <a:lnTo>
                  <a:pt x="17" y="495"/>
                </a:lnTo>
                <a:lnTo>
                  <a:pt x="17" y="495"/>
                </a:lnTo>
                <a:close/>
                <a:moveTo>
                  <a:pt x="17" y="461"/>
                </a:moveTo>
                <a:lnTo>
                  <a:pt x="17" y="461"/>
                </a:lnTo>
                <a:lnTo>
                  <a:pt x="15" y="460"/>
                </a:lnTo>
                <a:lnTo>
                  <a:pt x="15" y="460"/>
                </a:lnTo>
                <a:lnTo>
                  <a:pt x="13" y="459"/>
                </a:lnTo>
                <a:lnTo>
                  <a:pt x="13" y="459"/>
                </a:lnTo>
                <a:lnTo>
                  <a:pt x="13" y="458"/>
                </a:lnTo>
                <a:lnTo>
                  <a:pt x="13" y="458"/>
                </a:lnTo>
                <a:lnTo>
                  <a:pt x="12" y="458"/>
                </a:lnTo>
                <a:lnTo>
                  <a:pt x="12" y="458"/>
                </a:lnTo>
                <a:lnTo>
                  <a:pt x="12" y="458"/>
                </a:lnTo>
                <a:lnTo>
                  <a:pt x="12" y="458"/>
                </a:lnTo>
                <a:lnTo>
                  <a:pt x="13" y="457"/>
                </a:lnTo>
                <a:lnTo>
                  <a:pt x="13" y="457"/>
                </a:lnTo>
                <a:lnTo>
                  <a:pt x="15" y="456"/>
                </a:lnTo>
                <a:lnTo>
                  <a:pt x="15" y="456"/>
                </a:lnTo>
                <a:lnTo>
                  <a:pt x="17" y="454"/>
                </a:lnTo>
                <a:lnTo>
                  <a:pt x="17" y="454"/>
                </a:lnTo>
                <a:lnTo>
                  <a:pt x="17" y="461"/>
                </a:lnTo>
                <a:lnTo>
                  <a:pt x="17" y="461"/>
                </a:lnTo>
                <a:close/>
                <a:moveTo>
                  <a:pt x="17" y="428"/>
                </a:moveTo>
                <a:lnTo>
                  <a:pt x="17" y="428"/>
                </a:lnTo>
                <a:lnTo>
                  <a:pt x="14" y="427"/>
                </a:lnTo>
                <a:lnTo>
                  <a:pt x="12" y="425"/>
                </a:lnTo>
                <a:lnTo>
                  <a:pt x="11" y="424"/>
                </a:lnTo>
                <a:lnTo>
                  <a:pt x="11" y="423"/>
                </a:lnTo>
                <a:lnTo>
                  <a:pt x="14" y="422"/>
                </a:lnTo>
                <a:lnTo>
                  <a:pt x="14" y="422"/>
                </a:lnTo>
                <a:lnTo>
                  <a:pt x="17" y="421"/>
                </a:lnTo>
                <a:lnTo>
                  <a:pt x="17" y="421"/>
                </a:lnTo>
                <a:lnTo>
                  <a:pt x="17" y="428"/>
                </a:lnTo>
                <a:lnTo>
                  <a:pt x="17" y="428"/>
                </a:lnTo>
                <a:close/>
                <a:moveTo>
                  <a:pt x="17" y="398"/>
                </a:moveTo>
                <a:lnTo>
                  <a:pt x="17" y="398"/>
                </a:lnTo>
                <a:lnTo>
                  <a:pt x="12" y="395"/>
                </a:lnTo>
                <a:lnTo>
                  <a:pt x="11" y="393"/>
                </a:lnTo>
                <a:lnTo>
                  <a:pt x="11" y="392"/>
                </a:lnTo>
                <a:lnTo>
                  <a:pt x="12" y="392"/>
                </a:lnTo>
                <a:lnTo>
                  <a:pt x="12" y="392"/>
                </a:lnTo>
                <a:lnTo>
                  <a:pt x="17" y="392"/>
                </a:lnTo>
                <a:lnTo>
                  <a:pt x="17" y="392"/>
                </a:lnTo>
                <a:lnTo>
                  <a:pt x="17" y="398"/>
                </a:lnTo>
                <a:lnTo>
                  <a:pt x="17" y="398"/>
                </a:lnTo>
                <a:close/>
                <a:moveTo>
                  <a:pt x="17" y="368"/>
                </a:moveTo>
                <a:lnTo>
                  <a:pt x="17" y="368"/>
                </a:lnTo>
                <a:lnTo>
                  <a:pt x="15" y="367"/>
                </a:lnTo>
                <a:lnTo>
                  <a:pt x="13" y="365"/>
                </a:lnTo>
                <a:lnTo>
                  <a:pt x="13" y="363"/>
                </a:lnTo>
                <a:lnTo>
                  <a:pt x="14" y="362"/>
                </a:lnTo>
                <a:lnTo>
                  <a:pt x="14" y="362"/>
                </a:lnTo>
                <a:lnTo>
                  <a:pt x="16" y="361"/>
                </a:lnTo>
                <a:lnTo>
                  <a:pt x="17" y="361"/>
                </a:lnTo>
                <a:lnTo>
                  <a:pt x="17" y="361"/>
                </a:lnTo>
                <a:lnTo>
                  <a:pt x="17" y="368"/>
                </a:lnTo>
                <a:lnTo>
                  <a:pt x="17" y="368"/>
                </a:lnTo>
                <a:close/>
                <a:moveTo>
                  <a:pt x="17" y="341"/>
                </a:moveTo>
                <a:lnTo>
                  <a:pt x="17" y="341"/>
                </a:lnTo>
                <a:lnTo>
                  <a:pt x="14" y="339"/>
                </a:lnTo>
                <a:lnTo>
                  <a:pt x="13" y="338"/>
                </a:lnTo>
                <a:lnTo>
                  <a:pt x="12" y="337"/>
                </a:lnTo>
                <a:lnTo>
                  <a:pt x="12" y="337"/>
                </a:lnTo>
                <a:lnTo>
                  <a:pt x="13" y="336"/>
                </a:lnTo>
                <a:lnTo>
                  <a:pt x="14" y="336"/>
                </a:lnTo>
                <a:lnTo>
                  <a:pt x="17" y="336"/>
                </a:lnTo>
                <a:lnTo>
                  <a:pt x="17" y="336"/>
                </a:lnTo>
                <a:lnTo>
                  <a:pt x="17" y="341"/>
                </a:lnTo>
                <a:lnTo>
                  <a:pt x="17" y="341"/>
                </a:lnTo>
                <a:close/>
                <a:moveTo>
                  <a:pt x="17" y="310"/>
                </a:moveTo>
                <a:lnTo>
                  <a:pt x="17" y="310"/>
                </a:lnTo>
                <a:lnTo>
                  <a:pt x="14" y="309"/>
                </a:lnTo>
                <a:lnTo>
                  <a:pt x="14" y="309"/>
                </a:lnTo>
                <a:lnTo>
                  <a:pt x="12" y="308"/>
                </a:lnTo>
                <a:lnTo>
                  <a:pt x="11" y="307"/>
                </a:lnTo>
                <a:lnTo>
                  <a:pt x="14" y="305"/>
                </a:lnTo>
                <a:lnTo>
                  <a:pt x="14" y="305"/>
                </a:lnTo>
                <a:lnTo>
                  <a:pt x="17" y="304"/>
                </a:lnTo>
                <a:lnTo>
                  <a:pt x="17" y="304"/>
                </a:lnTo>
                <a:lnTo>
                  <a:pt x="17" y="310"/>
                </a:lnTo>
                <a:lnTo>
                  <a:pt x="17" y="310"/>
                </a:lnTo>
                <a:close/>
                <a:moveTo>
                  <a:pt x="17" y="280"/>
                </a:moveTo>
                <a:lnTo>
                  <a:pt x="17" y="280"/>
                </a:lnTo>
                <a:lnTo>
                  <a:pt x="14" y="279"/>
                </a:lnTo>
                <a:lnTo>
                  <a:pt x="14" y="279"/>
                </a:lnTo>
                <a:lnTo>
                  <a:pt x="12" y="277"/>
                </a:lnTo>
                <a:lnTo>
                  <a:pt x="12" y="277"/>
                </a:lnTo>
                <a:lnTo>
                  <a:pt x="11" y="277"/>
                </a:lnTo>
                <a:lnTo>
                  <a:pt x="11" y="277"/>
                </a:lnTo>
                <a:lnTo>
                  <a:pt x="11" y="277"/>
                </a:lnTo>
                <a:lnTo>
                  <a:pt x="12" y="276"/>
                </a:lnTo>
                <a:lnTo>
                  <a:pt x="13" y="275"/>
                </a:lnTo>
                <a:lnTo>
                  <a:pt x="16" y="274"/>
                </a:lnTo>
                <a:lnTo>
                  <a:pt x="16" y="274"/>
                </a:lnTo>
                <a:lnTo>
                  <a:pt x="17" y="274"/>
                </a:lnTo>
                <a:lnTo>
                  <a:pt x="17" y="274"/>
                </a:lnTo>
                <a:lnTo>
                  <a:pt x="17" y="280"/>
                </a:lnTo>
                <a:lnTo>
                  <a:pt x="17" y="280"/>
                </a:lnTo>
                <a:close/>
                <a:moveTo>
                  <a:pt x="17" y="249"/>
                </a:moveTo>
                <a:lnTo>
                  <a:pt x="17" y="249"/>
                </a:lnTo>
                <a:lnTo>
                  <a:pt x="12" y="247"/>
                </a:lnTo>
                <a:lnTo>
                  <a:pt x="12" y="247"/>
                </a:lnTo>
                <a:lnTo>
                  <a:pt x="10" y="245"/>
                </a:lnTo>
                <a:lnTo>
                  <a:pt x="10" y="245"/>
                </a:lnTo>
                <a:lnTo>
                  <a:pt x="9" y="244"/>
                </a:lnTo>
                <a:lnTo>
                  <a:pt x="9" y="244"/>
                </a:lnTo>
                <a:lnTo>
                  <a:pt x="13" y="243"/>
                </a:lnTo>
                <a:lnTo>
                  <a:pt x="17" y="243"/>
                </a:lnTo>
                <a:lnTo>
                  <a:pt x="17" y="243"/>
                </a:lnTo>
                <a:lnTo>
                  <a:pt x="17" y="249"/>
                </a:lnTo>
                <a:lnTo>
                  <a:pt x="17" y="249"/>
                </a:lnTo>
                <a:close/>
                <a:moveTo>
                  <a:pt x="17" y="222"/>
                </a:moveTo>
                <a:lnTo>
                  <a:pt x="17" y="222"/>
                </a:lnTo>
                <a:lnTo>
                  <a:pt x="14" y="220"/>
                </a:lnTo>
                <a:lnTo>
                  <a:pt x="11" y="218"/>
                </a:lnTo>
                <a:lnTo>
                  <a:pt x="11" y="217"/>
                </a:lnTo>
                <a:lnTo>
                  <a:pt x="11" y="216"/>
                </a:lnTo>
                <a:lnTo>
                  <a:pt x="11" y="214"/>
                </a:lnTo>
                <a:lnTo>
                  <a:pt x="13" y="213"/>
                </a:lnTo>
                <a:lnTo>
                  <a:pt x="13" y="213"/>
                </a:lnTo>
                <a:lnTo>
                  <a:pt x="15" y="212"/>
                </a:lnTo>
                <a:lnTo>
                  <a:pt x="17" y="212"/>
                </a:lnTo>
                <a:lnTo>
                  <a:pt x="17" y="212"/>
                </a:lnTo>
                <a:lnTo>
                  <a:pt x="17" y="222"/>
                </a:lnTo>
                <a:lnTo>
                  <a:pt x="17" y="222"/>
                </a:lnTo>
                <a:close/>
                <a:moveTo>
                  <a:pt x="17" y="190"/>
                </a:moveTo>
                <a:lnTo>
                  <a:pt x="17" y="190"/>
                </a:lnTo>
                <a:lnTo>
                  <a:pt x="16" y="189"/>
                </a:lnTo>
                <a:lnTo>
                  <a:pt x="15" y="187"/>
                </a:lnTo>
                <a:lnTo>
                  <a:pt x="15" y="185"/>
                </a:lnTo>
                <a:lnTo>
                  <a:pt x="17" y="184"/>
                </a:lnTo>
                <a:lnTo>
                  <a:pt x="17" y="184"/>
                </a:lnTo>
                <a:lnTo>
                  <a:pt x="17" y="190"/>
                </a:lnTo>
                <a:lnTo>
                  <a:pt x="17" y="190"/>
                </a:lnTo>
                <a:close/>
                <a:moveTo>
                  <a:pt x="17" y="165"/>
                </a:moveTo>
                <a:lnTo>
                  <a:pt x="17" y="165"/>
                </a:lnTo>
                <a:lnTo>
                  <a:pt x="13" y="163"/>
                </a:lnTo>
                <a:lnTo>
                  <a:pt x="11" y="161"/>
                </a:lnTo>
                <a:lnTo>
                  <a:pt x="11" y="161"/>
                </a:lnTo>
                <a:lnTo>
                  <a:pt x="10" y="159"/>
                </a:lnTo>
                <a:lnTo>
                  <a:pt x="10" y="159"/>
                </a:lnTo>
                <a:lnTo>
                  <a:pt x="11" y="158"/>
                </a:lnTo>
                <a:lnTo>
                  <a:pt x="12" y="156"/>
                </a:lnTo>
                <a:lnTo>
                  <a:pt x="12" y="156"/>
                </a:lnTo>
                <a:lnTo>
                  <a:pt x="14" y="154"/>
                </a:lnTo>
                <a:lnTo>
                  <a:pt x="17" y="153"/>
                </a:lnTo>
                <a:lnTo>
                  <a:pt x="17" y="153"/>
                </a:lnTo>
                <a:lnTo>
                  <a:pt x="17" y="165"/>
                </a:lnTo>
                <a:lnTo>
                  <a:pt x="17" y="165"/>
                </a:lnTo>
                <a:close/>
                <a:moveTo>
                  <a:pt x="17" y="121"/>
                </a:moveTo>
                <a:lnTo>
                  <a:pt x="17" y="121"/>
                </a:lnTo>
                <a:lnTo>
                  <a:pt x="12" y="119"/>
                </a:lnTo>
                <a:lnTo>
                  <a:pt x="12" y="119"/>
                </a:lnTo>
                <a:lnTo>
                  <a:pt x="11" y="118"/>
                </a:lnTo>
                <a:lnTo>
                  <a:pt x="10" y="117"/>
                </a:lnTo>
                <a:lnTo>
                  <a:pt x="10" y="115"/>
                </a:lnTo>
                <a:lnTo>
                  <a:pt x="12" y="113"/>
                </a:lnTo>
                <a:lnTo>
                  <a:pt x="12" y="113"/>
                </a:lnTo>
                <a:lnTo>
                  <a:pt x="14" y="111"/>
                </a:lnTo>
                <a:lnTo>
                  <a:pt x="17" y="110"/>
                </a:lnTo>
                <a:lnTo>
                  <a:pt x="17" y="110"/>
                </a:lnTo>
                <a:lnTo>
                  <a:pt x="17" y="121"/>
                </a:lnTo>
                <a:lnTo>
                  <a:pt x="17" y="121"/>
                </a:lnTo>
                <a:close/>
                <a:moveTo>
                  <a:pt x="17" y="89"/>
                </a:moveTo>
                <a:lnTo>
                  <a:pt x="17" y="89"/>
                </a:lnTo>
                <a:lnTo>
                  <a:pt x="13" y="86"/>
                </a:lnTo>
                <a:lnTo>
                  <a:pt x="11" y="82"/>
                </a:lnTo>
                <a:lnTo>
                  <a:pt x="10" y="79"/>
                </a:lnTo>
                <a:lnTo>
                  <a:pt x="11" y="77"/>
                </a:lnTo>
                <a:lnTo>
                  <a:pt x="12" y="76"/>
                </a:lnTo>
                <a:lnTo>
                  <a:pt x="15" y="74"/>
                </a:lnTo>
                <a:lnTo>
                  <a:pt x="15" y="74"/>
                </a:lnTo>
                <a:lnTo>
                  <a:pt x="17" y="73"/>
                </a:lnTo>
                <a:lnTo>
                  <a:pt x="17" y="73"/>
                </a:lnTo>
                <a:lnTo>
                  <a:pt x="17" y="89"/>
                </a:lnTo>
                <a:lnTo>
                  <a:pt x="17" y="89"/>
                </a:lnTo>
                <a:close/>
                <a:moveTo>
                  <a:pt x="17" y="50"/>
                </a:moveTo>
                <a:lnTo>
                  <a:pt x="17" y="50"/>
                </a:lnTo>
                <a:lnTo>
                  <a:pt x="14" y="49"/>
                </a:lnTo>
                <a:lnTo>
                  <a:pt x="13" y="46"/>
                </a:lnTo>
                <a:lnTo>
                  <a:pt x="13" y="46"/>
                </a:lnTo>
                <a:lnTo>
                  <a:pt x="13" y="43"/>
                </a:lnTo>
                <a:lnTo>
                  <a:pt x="15" y="41"/>
                </a:lnTo>
                <a:lnTo>
                  <a:pt x="15" y="41"/>
                </a:lnTo>
                <a:lnTo>
                  <a:pt x="17" y="39"/>
                </a:lnTo>
                <a:lnTo>
                  <a:pt x="17" y="39"/>
                </a:lnTo>
                <a:lnTo>
                  <a:pt x="17" y="50"/>
                </a:lnTo>
                <a:lnTo>
                  <a:pt x="17" y="50"/>
                </a:lnTo>
                <a:close/>
                <a:moveTo>
                  <a:pt x="493" y="89"/>
                </a:moveTo>
                <a:lnTo>
                  <a:pt x="493" y="89"/>
                </a:lnTo>
                <a:lnTo>
                  <a:pt x="493" y="584"/>
                </a:lnTo>
                <a:lnTo>
                  <a:pt x="493" y="584"/>
                </a:lnTo>
                <a:lnTo>
                  <a:pt x="493" y="610"/>
                </a:lnTo>
                <a:lnTo>
                  <a:pt x="493" y="610"/>
                </a:lnTo>
                <a:lnTo>
                  <a:pt x="493" y="617"/>
                </a:lnTo>
                <a:lnTo>
                  <a:pt x="491" y="622"/>
                </a:lnTo>
                <a:lnTo>
                  <a:pt x="488" y="626"/>
                </a:lnTo>
                <a:lnTo>
                  <a:pt x="485" y="629"/>
                </a:lnTo>
                <a:lnTo>
                  <a:pt x="481" y="631"/>
                </a:lnTo>
                <a:lnTo>
                  <a:pt x="476" y="633"/>
                </a:lnTo>
                <a:lnTo>
                  <a:pt x="466" y="636"/>
                </a:lnTo>
                <a:lnTo>
                  <a:pt x="454" y="637"/>
                </a:lnTo>
                <a:lnTo>
                  <a:pt x="442" y="637"/>
                </a:lnTo>
                <a:lnTo>
                  <a:pt x="422" y="636"/>
                </a:lnTo>
                <a:lnTo>
                  <a:pt x="422" y="636"/>
                </a:lnTo>
                <a:lnTo>
                  <a:pt x="296" y="636"/>
                </a:lnTo>
                <a:lnTo>
                  <a:pt x="296" y="636"/>
                </a:lnTo>
                <a:lnTo>
                  <a:pt x="61" y="636"/>
                </a:lnTo>
                <a:lnTo>
                  <a:pt x="61" y="636"/>
                </a:lnTo>
                <a:lnTo>
                  <a:pt x="55" y="636"/>
                </a:lnTo>
                <a:lnTo>
                  <a:pt x="48" y="635"/>
                </a:lnTo>
                <a:lnTo>
                  <a:pt x="42" y="633"/>
                </a:lnTo>
                <a:lnTo>
                  <a:pt x="37" y="631"/>
                </a:lnTo>
                <a:lnTo>
                  <a:pt x="33" y="628"/>
                </a:lnTo>
                <a:lnTo>
                  <a:pt x="30" y="624"/>
                </a:lnTo>
                <a:lnTo>
                  <a:pt x="27" y="618"/>
                </a:lnTo>
                <a:lnTo>
                  <a:pt x="26" y="610"/>
                </a:lnTo>
                <a:lnTo>
                  <a:pt x="26" y="610"/>
                </a:lnTo>
                <a:lnTo>
                  <a:pt x="26" y="598"/>
                </a:lnTo>
                <a:lnTo>
                  <a:pt x="26" y="598"/>
                </a:lnTo>
                <a:lnTo>
                  <a:pt x="26" y="590"/>
                </a:lnTo>
                <a:lnTo>
                  <a:pt x="26" y="590"/>
                </a:lnTo>
                <a:lnTo>
                  <a:pt x="31" y="593"/>
                </a:lnTo>
                <a:lnTo>
                  <a:pt x="31" y="593"/>
                </a:lnTo>
                <a:lnTo>
                  <a:pt x="33" y="593"/>
                </a:lnTo>
                <a:lnTo>
                  <a:pt x="34" y="593"/>
                </a:lnTo>
                <a:lnTo>
                  <a:pt x="36" y="593"/>
                </a:lnTo>
                <a:lnTo>
                  <a:pt x="37" y="591"/>
                </a:lnTo>
                <a:lnTo>
                  <a:pt x="37" y="588"/>
                </a:lnTo>
                <a:lnTo>
                  <a:pt x="37" y="586"/>
                </a:lnTo>
                <a:lnTo>
                  <a:pt x="36" y="585"/>
                </a:lnTo>
                <a:lnTo>
                  <a:pt x="36" y="585"/>
                </a:lnTo>
                <a:lnTo>
                  <a:pt x="31" y="582"/>
                </a:lnTo>
                <a:lnTo>
                  <a:pt x="26" y="581"/>
                </a:lnTo>
                <a:lnTo>
                  <a:pt x="26" y="581"/>
                </a:lnTo>
                <a:lnTo>
                  <a:pt x="26" y="559"/>
                </a:lnTo>
                <a:lnTo>
                  <a:pt x="26" y="559"/>
                </a:lnTo>
                <a:lnTo>
                  <a:pt x="34" y="561"/>
                </a:lnTo>
                <a:lnTo>
                  <a:pt x="34" y="561"/>
                </a:lnTo>
                <a:lnTo>
                  <a:pt x="36" y="561"/>
                </a:lnTo>
                <a:lnTo>
                  <a:pt x="38" y="560"/>
                </a:lnTo>
                <a:lnTo>
                  <a:pt x="39" y="558"/>
                </a:lnTo>
                <a:lnTo>
                  <a:pt x="39" y="555"/>
                </a:lnTo>
                <a:lnTo>
                  <a:pt x="38" y="553"/>
                </a:lnTo>
                <a:lnTo>
                  <a:pt x="36" y="553"/>
                </a:lnTo>
                <a:lnTo>
                  <a:pt x="36" y="553"/>
                </a:lnTo>
                <a:lnTo>
                  <a:pt x="26" y="550"/>
                </a:lnTo>
                <a:lnTo>
                  <a:pt x="26" y="550"/>
                </a:lnTo>
                <a:lnTo>
                  <a:pt x="26" y="525"/>
                </a:lnTo>
                <a:lnTo>
                  <a:pt x="26" y="525"/>
                </a:lnTo>
                <a:lnTo>
                  <a:pt x="32" y="527"/>
                </a:lnTo>
                <a:lnTo>
                  <a:pt x="32" y="527"/>
                </a:lnTo>
                <a:lnTo>
                  <a:pt x="34" y="527"/>
                </a:lnTo>
                <a:lnTo>
                  <a:pt x="36" y="527"/>
                </a:lnTo>
                <a:lnTo>
                  <a:pt x="37" y="524"/>
                </a:lnTo>
                <a:lnTo>
                  <a:pt x="37" y="521"/>
                </a:lnTo>
                <a:lnTo>
                  <a:pt x="36" y="520"/>
                </a:lnTo>
                <a:lnTo>
                  <a:pt x="35" y="519"/>
                </a:lnTo>
                <a:lnTo>
                  <a:pt x="35" y="519"/>
                </a:lnTo>
                <a:lnTo>
                  <a:pt x="26" y="516"/>
                </a:lnTo>
                <a:lnTo>
                  <a:pt x="26" y="516"/>
                </a:lnTo>
                <a:lnTo>
                  <a:pt x="26" y="487"/>
                </a:lnTo>
                <a:lnTo>
                  <a:pt x="26" y="487"/>
                </a:lnTo>
                <a:lnTo>
                  <a:pt x="34" y="490"/>
                </a:lnTo>
                <a:lnTo>
                  <a:pt x="34" y="490"/>
                </a:lnTo>
                <a:lnTo>
                  <a:pt x="36" y="491"/>
                </a:lnTo>
                <a:lnTo>
                  <a:pt x="37" y="490"/>
                </a:lnTo>
                <a:lnTo>
                  <a:pt x="39" y="489"/>
                </a:lnTo>
                <a:lnTo>
                  <a:pt x="39" y="488"/>
                </a:lnTo>
                <a:lnTo>
                  <a:pt x="39" y="484"/>
                </a:lnTo>
                <a:lnTo>
                  <a:pt x="38" y="483"/>
                </a:lnTo>
                <a:lnTo>
                  <a:pt x="36" y="482"/>
                </a:lnTo>
                <a:lnTo>
                  <a:pt x="36" y="482"/>
                </a:lnTo>
                <a:lnTo>
                  <a:pt x="26" y="478"/>
                </a:lnTo>
                <a:lnTo>
                  <a:pt x="26" y="478"/>
                </a:lnTo>
                <a:lnTo>
                  <a:pt x="26" y="454"/>
                </a:lnTo>
                <a:lnTo>
                  <a:pt x="26" y="454"/>
                </a:lnTo>
                <a:lnTo>
                  <a:pt x="29" y="456"/>
                </a:lnTo>
                <a:lnTo>
                  <a:pt x="32" y="458"/>
                </a:lnTo>
                <a:lnTo>
                  <a:pt x="32" y="458"/>
                </a:lnTo>
                <a:lnTo>
                  <a:pt x="33" y="460"/>
                </a:lnTo>
                <a:lnTo>
                  <a:pt x="35" y="460"/>
                </a:lnTo>
                <a:lnTo>
                  <a:pt x="38" y="460"/>
                </a:lnTo>
                <a:lnTo>
                  <a:pt x="39" y="459"/>
                </a:lnTo>
                <a:lnTo>
                  <a:pt x="40" y="457"/>
                </a:lnTo>
                <a:lnTo>
                  <a:pt x="40" y="456"/>
                </a:lnTo>
                <a:lnTo>
                  <a:pt x="39" y="454"/>
                </a:lnTo>
                <a:lnTo>
                  <a:pt x="39" y="454"/>
                </a:lnTo>
                <a:lnTo>
                  <a:pt x="36" y="450"/>
                </a:lnTo>
                <a:lnTo>
                  <a:pt x="33" y="447"/>
                </a:lnTo>
                <a:lnTo>
                  <a:pt x="30" y="446"/>
                </a:lnTo>
                <a:lnTo>
                  <a:pt x="26" y="444"/>
                </a:lnTo>
                <a:lnTo>
                  <a:pt x="26" y="444"/>
                </a:lnTo>
                <a:lnTo>
                  <a:pt x="26" y="424"/>
                </a:lnTo>
                <a:lnTo>
                  <a:pt x="26" y="424"/>
                </a:lnTo>
                <a:lnTo>
                  <a:pt x="32" y="427"/>
                </a:lnTo>
                <a:lnTo>
                  <a:pt x="32" y="427"/>
                </a:lnTo>
                <a:lnTo>
                  <a:pt x="34" y="428"/>
                </a:lnTo>
                <a:lnTo>
                  <a:pt x="35" y="428"/>
                </a:lnTo>
                <a:lnTo>
                  <a:pt x="37" y="427"/>
                </a:lnTo>
                <a:lnTo>
                  <a:pt x="38" y="426"/>
                </a:lnTo>
                <a:lnTo>
                  <a:pt x="38" y="423"/>
                </a:lnTo>
                <a:lnTo>
                  <a:pt x="38" y="421"/>
                </a:lnTo>
                <a:lnTo>
                  <a:pt x="37" y="420"/>
                </a:lnTo>
                <a:lnTo>
                  <a:pt x="37" y="420"/>
                </a:lnTo>
                <a:lnTo>
                  <a:pt x="32" y="417"/>
                </a:lnTo>
                <a:lnTo>
                  <a:pt x="26" y="414"/>
                </a:lnTo>
                <a:lnTo>
                  <a:pt x="26" y="414"/>
                </a:lnTo>
                <a:lnTo>
                  <a:pt x="26" y="394"/>
                </a:lnTo>
                <a:lnTo>
                  <a:pt x="26" y="394"/>
                </a:lnTo>
                <a:lnTo>
                  <a:pt x="31" y="397"/>
                </a:lnTo>
                <a:lnTo>
                  <a:pt x="31" y="397"/>
                </a:lnTo>
                <a:lnTo>
                  <a:pt x="33" y="398"/>
                </a:lnTo>
                <a:lnTo>
                  <a:pt x="34" y="398"/>
                </a:lnTo>
                <a:lnTo>
                  <a:pt x="36" y="397"/>
                </a:lnTo>
                <a:lnTo>
                  <a:pt x="37" y="396"/>
                </a:lnTo>
                <a:lnTo>
                  <a:pt x="37" y="392"/>
                </a:lnTo>
                <a:lnTo>
                  <a:pt x="37" y="391"/>
                </a:lnTo>
                <a:lnTo>
                  <a:pt x="36" y="390"/>
                </a:lnTo>
                <a:lnTo>
                  <a:pt x="36" y="390"/>
                </a:lnTo>
                <a:lnTo>
                  <a:pt x="31" y="387"/>
                </a:lnTo>
                <a:lnTo>
                  <a:pt x="26" y="385"/>
                </a:lnTo>
                <a:lnTo>
                  <a:pt x="26" y="385"/>
                </a:lnTo>
                <a:lnTo>
                  <a:pt x="26" y="364"/>
                </a:lnTo>
                <a:lnTo>
                  <a:pt x="26" y="364"/>
                </a:lnTo>
                <a:lnTo>
                  <a:pt x="33" y="367"/>
                </a:lnTo>
                <a:lnTo>
                  <a:pt x="33" y="367"/>
                </a:lnTo>
                <a:lnTo>
                  <a:pt x="35" y="368"/>
                </a:lnTo>
                <a:lnTo>
                  <a:pt x="37" y="367"/>
                </a:lnTo>
                <a:lnTo>
                  <a:pt x="38" y="366"/>
                </a:lnTo>
                <a:lnTo>
                  <a:pt x="38" y="365"/>
                </a:lnTo>
                <a:lnTo>
                  <a:pt x="38" y="361"/>
                </a:lnTo>
                <a:lnTo>
                  <a:pt x="37" y="360"/>
                </a:lnTo>
                <a:lnTo>
                  <a:pt x="35" y="359"/>
                </a:lnTo>
                <a:lnTo>
                  <a:pt x="35" y="359"/>
                </a:lnTo>
                <a:lnTo>
                  <a:pt x="26" y="355"/>
                </a:lnTo>
                <a:lnTo>
                  <a:pt x="26" y="355"/>
                </a:lnTo>
                <a:lnTo>
                  <a:pt x="26" y="337"/>
                </a:lnTo>
                <a:lnTo>
                  <a:pt x="26" y="337"/>
                </a:lnTo>
                <a:lnTo>
                  <a:pt x="31" y="339"/>
                </a:lnTo>
                <a:lnTo>
                  <a:pt x="31" y="339"/>
                </a:lnTo>
                <a:lnTo>
                  <a:pt x="33" y="340"/>
                </a:lnTo>
                <a:lnTo>
                  <a:pt x="35" y="339"/>
                </a:lnTo>
                <a:lnTo>
                  <a:pt x="36" y="337"/>
                </a:lnTo>
                <a:lnTo>
                  <a:pt x="36" y="333"/>
                </a:lnTo>
                <a:lnTo>
                  <a:pt x="35" y="332"/>
                </a:lnTo>
                <a:lnTo>
                  <a:pt x="34" y="331"/>
                </a:lnTo>
                <a:lnTo>
                  <a:pt x="34" y="331"/>
                </a:lnTo>
                <a:lnTo>
                  <a:pt x="26" y="328"/>
                </a:lnTo>
                <a:lnTo>
                  <a:pt x="26" y="328"/>
                </a:lnTo>
                <a:lnTo>
                  <a:pt x="26" y="305"/>
                </a:lnTo>
                <a:lnTo>
                  <a:pt x="26" y="305"/>
                </a:lnTo>
                <a:lnTo>
                  <a:pt x="32" y="307"/>
                </a:lnTo>
                <a:lnTo>
                  <a:pt x="32" y="307"/>
                </a:lnTo>
                <a:lnTo>
                  <a:pt x="34" y="308"/>
                </a:lnTo>
                <a:lnTo>
                  <a:pt x="36" y="307"/>
                </a:lnTo>
                <a:lnTo>
                  <a:pt x="37" y="306"/>
                </a:lnTo>
                <a:lnTo>
                  <a:pt x="37" y="305"/>
                </a:lnTo>
                <a:lnTo>
                  <a:pt x="37" y="301"/>
                </a:lnTo>
                <a:lnTo>
                  <a:pt x="36" y="300"/>
                </a:lnTo>
                <a:lnTo>
                  <a:pt x="35" y="299"/>
                </a:lnTo>
                <a:lnTo>
                  <a:pt x="35" y="299"/>
                </a:lnTo>
                <a:lnTo>
                  <a:pt x="26" y="297"/>
                </a:lnTo>
                <a:lnTo>
                  <a:pt x="26" y="297"/>
                </a:lnTo>
                <a:lnTo>
                  <a:pt x="26" y="276"/>
                </a:lnTo>
                <a:lnTo>
                  <a:pt x="26" y="276"/>
                </a:lnTo>
                <a:lnTo>
                  <a:pt x="30" y="277"/>
                </a:lnTo>
                <a:lnTo>
                  <a:pt x="30" y="277"/>
                </a:lnTo>
                <a:lnTo>
                  <a:pt x="32" y="278"/>
                </a:lnTo>
                <a:lnTo>
                  <a:pt x="34" y="277"/>
                </a:lnTo>
                <a:lnTo>
                  <a:pt x="35" y="275"/>
                </a:lnTo>
                <a:lnTo>
                  <a:pt x="35" y="271"/>
                </a:lnTo>
                <a:lnTo>
                  <a:pt x="34" y="270"/>
                </a:lnTo>
                <a:lnTo>
                  <a:pt x="33" y="269"/>
                </a:lnTo>
                <a:lnTo>
                  <a:pt x="33" y="269"/>
                </a:lnTo>
                <a:lnTo>
                  <a:pt x="26" y="267"/>
                </a:lnTo>
                <a:lnTo>
                  <a:pt x="26" y="267"/>
                </a:lnTo>
                <a:lnTo>
                  <a:pt x="26" y="246"/>
                </a:lnTo>
                <a:lnTo>
                  <a:pt x="26" y="246"/>
                </a:lnTo>
                <a:lnTo>
                  <a:pt x="28" y="248"/>
                </a:lnTo>
                <a:lnTo>
                  <a:pt x="28" y="248"/>
                </a:lnTo>
                <a:lnTo>
                  <a:pt x="30" y="249"/>
                </a:lnTo>
                <a:lnTo>
                  <a:pt x="32" y="249"/>
                </a:lnTo>
                <a:lnTo>
                  <a:pt x="34" y="248"/>
                </a:lnTo>
                <a:lnTo>
                  <a:pt x="36" y="245"/>
                </a:lnTo>
                <a:lnTo>
                  <a:pt x="36" y="244"/>
                </a:lnTo>
                <a:lnTo>
                  <a:pt x="35" y="242"/>
                </a:lnTo>
                <a:lnTo>
                  <a:pt x="35" y="242"/>
                </a:lnTo>
                <a:lnTo>
                  <a:pt x="31" y="239"/>
                </a:lnTo>
                <a:lnTo>
                  <a:pt x="26" y="237"/>
                </a:lnTo>
                <a:lnTo>
                  <a:pt x="26" y="237"/>
                </a:lnTo>
                <a:lnTo>
                  <a:pt x="26" y="213"/>
                </a:lnTo>
                <a:lnTo>
                  <a:pt x="26" y="213"/>
                </a:lnTo>
                <a:lnTo>
                  <a:pt x="31" y="215"/>
                </a:lnTo>
                <a:lnTo>
                  <a:pt x="31" y="215"/>
                </a:lnTo>
                <a:lnTo>
                  <a:pt x="33" y="216"/>
                </a:lnTo>
                <a:lnTo>
                  <a:pt x="35" y="215"/>
                </a:lnTo>
                <a:lnTo>
                  <a:pt x="37" y="213"/>
                </a:lnTo>
                <a:lnTo>
                  <a:pt x="38" y="212"/>
                </a:lnTo>
                <a:lnTo>
                  <a:pt x="38" y="209"/>
                </a:lnTo>
                <a:lnTo>
                  <a:pt x="37" y="208"/>
                </a:lnTo>
                <a:lnTo>
                  <a:pt x="36" y="207"/>
                </a:lnTo>
                <a:lnTo>
                  <a:pt x="36" y="207"/>
                </a:lnTo>
                <a:lnTo>
                  <a:pt x="26" y="203"/>
                </a:lnTo>
                <a:lnTo>
                  <a:pt x="26" y="203"/>
                </a:lnTo>
                <a:lnTo>
                  <a:pt x="26" y="185"/>
                </a:lnTo>
                <a:lnTo>
                  <a:pt x="26" y="185"/>
                </a:lnTo>
                <a:lnTo>
                  <a:pt x="30" y="187"/>
                </a:lnTo>
                <a:lnTo>
                  <a:pt x="30" y="187"/>
                </a:lnTo>
                <a:lnTo>
                  <a:pt x="32" y="188"/>
                </a:lnTo>
                <a:lnTo>
                  <a:pt x="33" y="188"/>
                </a:lnTo>
                <a:lnTo>
                  <a:pt x="35" y="187"/>
                </a:lnTo>
                <a:lnTo>
                  <a:pt x="36" y="186"/>
                </a:lnTo>
                <a:lnTo>
                  <a:pt x="36" y="182"/>
                </a:lnTo>
                <a:lnTo>
                  <a:pt x="36" y="181"/>
                </a:lnTo>
                <a:lnTo>
                  <a:pt x="35" y="179"/>
                </a:lnTo>
                <a:lnTo>
                  <a:pt x="35" y="179"/>
                </a:lnTo>
                <a:lnTo>
                  <a:pt x="31" y="177"/>
                </a:lnTo>
                <a:lnTo>
                  <a:pt x="26" y="176"/>
                </a:lnTo>
                <a:lnTo>
                  <a:pt x="26" y="176"/>
                </a:lnTo>
                <a:lnTo>
                  <a:pt x="26" y="153"/>
                </a:lnTo>
                <a:lnTo>
                  <a:pt x="26" y="153"/>
                </a:lnTo>
                <a:lnTo>
                  <a:pt x="31" y="156"/>
                </a:lnTo>
                <a:lnTo>
                  <a:pt x="31" y="156"/>
                </a:lnTo>
                <a:lnTo>
                  <a:pt x="33" y="157"/>
                </a:lnTo>
                <a:lnTo>
                  <a:pt x="34" y="157"/>
                </a:lnTo>
                <a:lnTo>
                  <a:pt x="36" y="156"/>
                </a:lnTo>
                <a:lnTo>
                  <a:pt x="37" y="155"/>
                </a:lnTo>
                <a:lnTo>
                  <a:pt x="37" y="152"/>
                </a:lnTo>
                <a:lnTo>
                  <a:pt x="37" y="150"/>
                </a:lnTo>
                <a:lnTo>
                  <a:pt x="36" y="148"/>
                </a:lnTo>
                <a:lnTo>
                  <a:pt x="36" y="148"/>
                </a:lnTo>
                <a:lnTo>
                  <a:pt x="31" y="146"/>
                </a:lnTo>
                <a:lnTo>
                  <a:pt x="26" y="144"/>
                </a:lnTo>
                <a:lnTo>
                  <a:pt x="26" y="144"/>
                </a:lnTo>
                <a:lnTo>
                  <a:pt x="26" y="111"/>
                </a:lnTo>
                <a:lnTo>
                  <a:pt x="26" y="111"/>
                </a:lnTo>
                <a:lnTo>
                  <a:pt x="33" y="114"/>
                </a:lnTo>
                <a:lnTo>
                  <a:pt x="33" y="114"/>
                </a:lnTo>
                <a:lnTo>
                  <a:pt x="34" y="115"/>
                </a:lnTo>
                <a:lnTo>
                  <a:pt x="36" y="115"/>
                </a:lnTo>
                <a:lnTo>
                  <a:pt x="38" y="113"/>
                </a:lnTo>
                <a:lnTo>
                  <a:pt x="39" y="110"/>
                </a:lnTo>
                <a:lnTo>
                  <a:pt x="38" y="108"/>
                </a:lnTo>
                <a:lnTo>
                  <a:pt x="37" y="107"/>
                </a:lnTo>
                <a:lnTo>
                  <a:pt x="37" y="107"/>
                </a:lnTo>
                <a:lnTo>
                  <a:pt x="32" y="104"/>
                </a:lnTo>
                <a:lnTo>
                  <a:pt x="26" y="103"/>
                </a:lnTo>
                <a:lnTo>
                  <a:pt x="26" y="103"/>
                </a:lnTo>
                <a:lnTo>
                  <a:pt x="26" y="73"/>
                </a:lnTo>
                <a:lnTo>
                  <a:pt x="26" y="73"/>
                </a:lnTo>
                <a:lnTo>
                  <a:pt x="34" y="74"/>
                </a:lnTo>
                <a:lnTo>
                  <a:pt x="34" y="74"/>
                </a:lnTo>
                <a:lnTo>
                  <a:pt x="36" y="74"/>
                </a:lnTo>
                <a:lnTo>
                  <a:pt x="37" y="74"/>
                </a:lnTo>
                <a:lnTo>
                  <a:pt x="39" y="71"/>
                </a:lnTo>
                <a:lnTo>
                  <a:pt x="39" y="68"/>
                </a:lnTo>
                <a:lnTo>
                  <a:pt x="38" y="67"/>
                </a:lnTo>
                <a:lnTo>
                  <a:pt x="36" y="66"/>
                </a:lnTo>
                <a:lnTo>
                  <a:pt x="36" y="66"/>
                </a:lnTo>
                <a:lnTo>
                  <a:pt x="26" y="64"/>
                </a:lnTo>
                <a:lnTo>
                  <a:pt x="26" y="64"/>
                </a:lnTo>
                <a:lnTo>
                  <a:pt x="26" y="41"/>
                </a:lnTo>
                <a:lnTo>
                  <a:pt x="26" y="41"/>
                </a:lnTo>
                <a:lnTo>
                  <a:pt x="26" y="37"/>
                </a:lnTo>
                <a:lnTo>
                  <a:pt x="26" y="37"/>
                </a:lnTo>
                <a:lnTo>
                  <a:pt x="30" y="38"/>
                </a:lnTo>
                <a:lnTo>
                  <a:pt x="34" y="39"/>
                </a:lnTo>
                <a:lnTo>
                  <a:pt x="34" y="39"/>
                </a:lnTo>
                <a:lnTo>
                  <a:pt x="36" y="40"/>
                </a:lnTo>
                <a:lnTo>
                  <a:pt x="38" y="40"/>
                </a:lnTo>
                <a:lnTo>
                  <a:pt x="40" y="37"/>
                </a:lnTo>
                <a:lnTo>
                  <a:pt x="41" y="34"/>
                </a:lnTo>
                <a:lnTo>
                  <a:pt x="40" y="33"/>
                </a:lnTo>
                <a:lnTo>
                  <a:pt x="38" y="32"/>
                </a:lnTo>
                <a:lnTo>
                  <a:pt x="38" y="32"/>
                </a:lnTo>
                <a:lnTo>
                  <a:pt x="33" y="30"/>
                </a:lnTo>
                <a:lnTo>
                  <a:pt x="28" y="29"/>
                </a:lnTo>
                <a:lnTo>
                  <a:pt x="28" y="29"/>
                </a:lnTo>
                <a:lnTo>
                  <a:pt x="30" y="22"/>
                </a:lnTo>
                <a:lnTo>
                  <a:pt x="33" y="18"/>
                </a:lnTo>
                <a:lnTo>
                  <a:pt x="35" y="16"/>
                </a:lnTo>
                <a:lnTo>
                  <a:pt x="38" y="13"/>
                </a:lnTo>
                <a:lnTo>
                  <a:pt x="42" y="11"/>
                </a:lnTo>
                <a:lnTo>
                  <a:pt x="46" y="10"/>
                </a:lnTo>
                <a:lnTo>
                  <a:pt x="51" y="9"/>
                </a:lnTo>
                <a:lnTo>
                  <a:pt x="51" y="9"/>
                </a:lnTo>
                <a:lnTo>
                  <a:pt x="67" y="9"/>
                </a:lnTo>
                <a:lnTo>
                  <a:pt x="67" y="9"/>
                </a:lnTo>
                <a:lnTo>
                  <a:pt x="170" y="9"/>
                </a:lnTo>
                <a:lnTo>
                  <a:pt x="170" y="9"/>
                </a:lnTo>
                <a:lnTo>
                  <a:pt x="433" y="9"/>
                </a:lnTo>
                <a:lnTo>
                  <a:pt x="433" y="9"/>
                </a:lnTo>
                <a:lnTo>
                  <a:pt x="451" y="9"/>
                </a:lnTo>
                <a:lnTo>
                  <a:pt x="462" y="9"/>
                </a:lnTo>
                <a:lnTo>
                  <a:pt x="472" y="10"/>
                </a:lnTo>
                <a:lnTo>
                  <a:pt x="480" y="13"/>
                </a:lnTo>
                <a:lnTo>
                  <a:pt x="484" y="15"/>
                </a:lnTo>
                <a:lnTo>
                  <a:pt x="487" y="18"/>
                </a:lnTo>
                <a:lnTo>
                  <a:pt x="490" y="21"/>
                </a:lnTo>
                <a:lnTo>
                  <a:pt x="492" y="25"/>
                </a:lnTo>
                <a:lnTo>
                  <a:pt x="493" y="29"/>
                </a:lnTo>
                <a:lnTo>
                  <a:pt x="493" y="35"/>
                </a:lnTo>
                <a:lnTo>
                  <a:pt x="493" y="35"/>
                </a:lnTo>
                <a:lnTo>
                  <a:pt x="493" y="89"/>
                </a:lnTo>
                <a:lnTo>
                  <a:pt x="493" y="8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 name="Freeform 157"/>
          <p:cNvSpPr>
            <a:spLocks noEditPoints="1"/>
          </p:cNvSpPr>
          <p:nvPr/>
        </p:nvSpPr>
        <p:spPr bwMode="auto">
          <a:xfrm>
            <a:off x="3378722" y="1529468"/>
            <a:ext cx="5434557" cy="3799065"/>
          </a:xfrm>
          <a:custGeom>
            <a:avLst/>
            <a:gdLst>
              <a:gd name="T0" fmla="*/ 74 w 358"/>
              <a:gd name="T1" fmla="*/ 230 h 250"/>
              <a:gd name="T2" fmla="*/ 60 w 358"/>
              <a:gd name="T3" fmla="*/ 228 h 250"/>
              <a:gd name="T4" fmla="*/ 43 w 358"/>
              <a:gd name="T5" fmla="*/ 231 h 250"/>
              <a:gd name="T6" fmla="*/ 40 w 358"/>
              <a:gd name="T7" fmla="*/ 232 h 250"/>
              <a:gd name="T8" fmla="*/ 1 w 358"/>
              <a:gd name="T9" fmla="*/ 78 h 250"/>
              <a:gd name="T10" fmla="*/ 0 w 358"/>
              <a:gd name="T11" fmla="*/ 74 h 250"/>
              <a:gd name="T12" fmla="*/ 12 w 358"/>
              <a:gd name="T13" fmla="*/ 79 h 250"/>
              <a:gd name="T14" fmla="*/ 36 w 358"/>
              <a:gd name="T15" fmla="*/ 64 h 250"/>
              <a:gd name="T16" fmla="*/ 47 w 358"/>
              <a:gd name="T17" fmla="*/ 35 h 250"/>
              <a:gd name="T18" fmla="*/ 46 w 358"/>
              <a:gd name="T19" fmla="*/ 28 h 250"/>
              <a:gd name="T20" fmla="*/ 50 w 358"/>
              <a:gd name="T21" fmla="*/ 26 h 250"/>
              <a:gd name="T22" fmla="*/ 51 w 358"/>
              <a:gd name="T23" fmla="*/ 30 h 250"/>
              <a:gd name="T24" fmla="*/ 62 w 358"/>
              <a:gd name="T25" fmla="*/ 26 h 250"/>
              <a:gd name="T26" fmla="*/ 86 w 358"/>
              <a:gd name="T27" fmla="*/ 22 h 250"/>
              <a:gd name="T28" fmla="*/ 155 w 358"/>
              <a:gd name="T29" fmla="*/ 14 h 250"/>
              <a:gd name="T30" fmla="*/ 275 w 358"/>
              <a:gd name="T31" fmla="*/ 1 h 250"/>
              <a:gd name="T32" fmla="*/ 277 w 358"/>
              <a:gd name="T33" fmla="*/ 2 h 250"/>
              <a:gd name="T34" fmla="*/ 304 w 358"/>
              <a:gd name="T35" fmla="*/ 30 h 250"/>
              <a:gd name="T36" fmla="*/ 317 w 358"/>
              <a:gd name="T37" fmla="*/ 28 h 250"/>
              <a:gd name="T38" fmla="*/ 319 w 358"/>
              <a:gd name="T39" fmla="*/ 29 h 250"/>
              <a:gd name="T40" fmla="*/ 358 w 358"/>
              <a:gd name="T41" fmla="*/ 134 h 250"/>
              <a:gd name="T42" fmla="*/ 358 w 358"/>
              <a:gd name="T43" fmla="*/ 135 h 250"/>
              <a:gd name="T44" fmla="*/ 348 w 358"/>
              <a:gd name="T45" fmla="*/ 155 h 250"/>
              <a:gd name="T46" fmla="*/ 339 w 358"/>
              <a:gd name="T47" fmla="*/ 176 h 250"/>
              <a:gd name="T48" fmla="*/ 343 w 358"/>
              <a:gd name="T49" fmla="*/ 186 h 250"/>
              <a:gd name="T50" fmla="*/ 342 w 358"/>
              <a:gd name="T51" fmla="*/ 190 h 250"/>
              <a:gd name="T52" fmla="*/ 134 w 358"/>
              <a:gd name="T53" fmla="*/ 238 h 250"/>
              <a:gd name="T54" fmla="*/ 98 w 358"/>
              <a:gd name="T55" fmla="*/ 249 h 250"/>
              <a:gd name="T56" fmla="*/ 95 w 358"/>
              <a:gd name="T57" fmla="*/ 249 h 250"/>
              <a:gd name="T58" fmla="*/ 75 w 358"/>
              <a:gd name="T59" fmla="*/ 226 h 250"/>
              <a:gd name="T60" fmla="*/ 97 w 358"/>
              <a:gd name="T61" fmla="*/ 245 h 250"/>
              <a:gd name="T62" fmla="*/ 133 w 358"/>
              <a:gd name="T63" fmla="*/ 234 h 250"/>
              <a:gd name="T64" fmla="*/ 207 w 358"/>
              <a:gd name="T65" fmla="*/ 215 h 250"/>
              <a:gd name="T66" fmla="*/ 338 w 358"/>
              <a:gd name="T67" fmla="*/ 186 h 250"/>
              <a:gd name="T68" fmla="*/ 335 w 358"/>
              <a:gd name="T69" fmla="*/ 176 h 250"/>
              <a:gd name="T70" fmla="*/ 345 w 358"/>
              <a:gd name="T71" fmla="*/ 153 h 250"/>
              <a:gd name="T72" fmla="*/ 354 w 358"/>
              <a:gd name="T73" fmla="*/ 135 h 250"/>
              <a:gd name="T74" fmla="*/ 354 w 358"/>
              <a:gd name="T75" fmla="*/ 135 h 250"/>
              <a:gd name="T76" fmla="*/ 317 w 358"/>
              <a:gd name="T77" fmla="*/ 33 h 250"/>
              <a:gd name="T78" fmla="*/ 304 w 358"/>
              <a:gd name="T79" fmla="*/ 34 h 250"/>
              <a:gd name="T80" fmla="*/ 274 w 358"/>
              <a:gd name="T81" fmla="*/ 5 h 250"/>
              <a:gd name="T82" fmla="*/ 63 w 358"/>
              <a:gd name="T83" fmla="*/ 29 h 250"/>
              <a:gd name="T84" fmla="*/ 54 w 358"/>
              <a:gd name="T85" fmla="*/ 32 h 250"/>
              <a:gd name="T86" fmla="*/ 51 w 358"/>
              <a:gd name="T87" fmla="*/ 30 h 250"/>
              <a:gd name="T88" fmla="*/ 51 w 358"/>
              <a:gd name="T89" fmla="*/ 35 h 250"/>
              <a:gd name="T90" fmla="*/ 12 w 358"/>
              <a:gd name="T91" fmla="*/ 83 h 250"/>
              <a:gd name="T92" fmla="*/ 5 w 358"/>
              <a:gd name="T93" fmla="*/ 82 h 250"/>
              <a:gd name="T94" fmla="*/ 44 w 358"/>
              <a:gd name="T95" fmla="*/ 227 h 250"/>
              <a:gd name="T96" fmla="*/ 60 w 358"/>
              <a:gd name="T97" fmla="*/ 22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8" h="250">
                <a:moveTo>
                  <a:pt x="95" y="249"/>
                </a:moveTo>
                <a:cubicBezTo>
                  <a:pt x="87" y="236"/>
                  <a:pt x="88" y="233"/>
                  <a:pt x="74" y="230"/>
                </a:cubicBezTo>
                <a:cubicBezTo>
                  <a:pt x="74" y="230"/>
                  <a:pt x="74" y="230"/>
                  <a:pt x="74" y="230"/>
                </a:cubicBezTo>
                <a:cubicBezTo>
                  <a:pt x="69" y="228"/>
                  <a:pt x="65" y="228"/>
                  <a:pt x="60" y="228"/>
                </a:cubicBezTo>
                <a:cubicBezTo>
                  <a:pt x="60" y="228"/>
                  <a:pt x="60" y="228"/>
                  <a:pt x="60" y="228"/>
                </a:cubicBezTo>
                <a:cubicBezTo>
                  <a:pt x="55" y="228"/>
                  <a:pt x="50" y="229"/>
                  <a:pt x="43" y="231"/>
                </a:cubicBezTo>
                <a:cubicBezTo>
                  <a:pt x="43" y="231"/>
                  <a:pt x="43" y="231"/>
                  <a:pt x="43" y="231"/>
                </a:cubicBezTo>
                <a:cubicBezTo>
                  <a:pt x="40" y="232"/>
                  <a:pt x="40" y="232"/>
                  <a:pt x="40" y="232"/>
                </a:cubicBezTo>
                <a:cubicBezTo>
                  <a:pt x="40" y="230"/>
                  <a:pt x="40" y="230"/>
                  <a:pt x="40" y="230"/>
                </a:cubicBezTo>
                <a:cubicBezTo>
                  <a:pt x="37" y="212"/>
                  <a:pt x="3" y="96"/>
                  <a:pt x="1" y="78"/>
                </a:cubicBezTo>
                <a:cubicBezTo>
                  <a:pt x="1" y="78"/>
                  <a:pt x="1" y="78"/>
                  <a:pt x="1" y="78"/>
                </a:cubicBezTo>
                <a:cubicBezTo>
                  <a:pt x="0" y="74"/>
                  <a:pt x="0" y="74"/>
                  <a:pt x="0" y="74"/>
                </a:cubicBezTo>
                <a:cubicBezTo>
                  <a:pt x="4" y="76"/>
                  <a:pt x="4" y="76"/>
                  <a:pt x="4" y="76"/>
                </a:cubicBezTo>
                <a:cubicBezTo>
                  <a:pt x="7" y="78"/>
                  <a:pt x="9" y="79"/>
                  <a:pt x="12" y="79"/>
                </a:cubicBezTo>
                <a:cubicBezTo>
                  <a:pt x="12" y="79"/>
                  <a:pt x="12" y="79"/>
                  <a:pt x="12" y="79"/>
                </a:cubicBezTo>
                <a:cubicBezTo>
                  <a:pt x="20" y="79"/>
                  <a:pt x="29" y="73"/>
                  <a:pt x="36" y="64"/>
                </a:cubicBezTo>
                <a:cubicBezTo>
                  <a:pt x="36" y="64"/>
                  <a:pt x="36" y="64"/>
                  <a:pt x="36" y="64"/>
                </a:cubicBezTo>
                <a:cubicBezTo>
                  <a:pt x="43" y="55"/>
                  <a:pt x="47" y="43"/>
                  <a:pt x="47" y="35"/>
                </a:cubicBezTo>
                <a:cubicBezTo>
                  <a:pt x="47" y="35"/>
                  <a:pt x="47" y="35"/>
                  <a:pt x="47" y="35"/>
                </a:cubicBezTo>
                <a:cubicBezTo>
                  <a:pt x="47" y="32"/>
                  <a:pt x="47" y="30"/>
                  <a:pt x="46" y="28"/>
                </a:cubicBezTo>
                <a:cubicBezTo>
                  <a:pt x="46" y="28"/>
                  <a:pt x="46" y="28"/>
                  <a:pt x="46" y="28"/>
                </a:cubicBezTo>
                <a:cubicBezTo>
                  <a:pt x="50" y="26"/>
                  <a:pt x="50" y="26"/>
                  <a:pt x="50" y="26"/>
                </a:cubicBezTo>
                <a:cubicBezTo>
                  <a:pt x="50" y="28"/>
                  <a:pt x="50" y="29"/>
                  <a:pt x="51" y="30"/>
                </a:cubicBezTo>
                <a:cubicBezTo>
                  <a:pt x="51" y="30"/>
                  <a:pt x="51" y="30"/>
                  <a:pt x="51" y="30"/>
                </a:cubicBezTo>
                <a:cubicBezTo>
                  <a:pt x="53" y="28"/>
                  <a:pt x="56" y="27"/>
                  <a:pt x="62" y="26"/>
                </a:cubicBezTo>
                <a:cubicBezTo>
                  <a:pt x="62" y="26"/>
                  <a:pt x="62" y="26"/>
                  <a:pt x="62" y="26"/>
                </a:cubicBezTo>
                <a:cubicBezTo>
                  <a:pt x="68" y="24"/>
                  <a:pt x="76" y="23"/>
                  <a:pt x="86" y="22"/>
                </a:cubicBezTo>
                <a:cubicBezTo>
                  <a:pt x="86" y="22"/>
                  <a:pt x="86" y="22"/>
                  <a:pt x="86" y="22"/>
                </a:cubicBezTo>
                <a:cubicBezTo>
                  <a:pt x="105" y="19"/>
                  <a:pt x="129" y="17"/>
                  <a:pt x="155" y="14"/>
                </a:cubicBezTo>
                <a:cubicBezTo>
                  <a:pt x="155" y="14"/>
                  <a:pt x="155" y="14"/>
                  <a:pt x="155" y="14"/>
                </a:cubicBezTo>
                <a:cubicBezTo>
                  <a:pt x="205" y="9"/>
                  <a:pt x="259" y="5"/>
                  <a:pt x="275" y="1"/>
                </a:cubicBezTo>
                <a:cubicBezTo>
                  <a:pt x="275" y="1"/>
                  <a:pt x="275" y="1"/>
                  <a:pt x="275" y="1"/>
                </a:cubicBezTo>
                <a:cubicBezTo>
                  <a:pt x="277" y="0"/>
                  <a:pt x="277" y="0"/>
                  <a:pt x="277" y="0"/>
                </a:cubicBezTo>
                <a:cubicBezTo>
                  <a:pt x="277" y="2"/>
                  <a:pt x="277" y="2"/>
                  <a:pt x="277" y="2"/>
                </a:cubicBezTo>
                <a:cubicBezTo>
                  <a:pt x="280" y="22"/>
                  <a:pt x="289" y="30"/>
                  <a:pt x="304" y="30"/>
                </a:cubicBezTo>
                <a:cubicBezTo>
                  <a:pt x="304" y="30"/>
                  <a:pt x="304" y="30"/>
                  <a:pt x="304" y="30"/>
                </a:cubicBezTo>
                <a:cubicBezTo>
                  <a:pt x="308" y="30"/>
                  <a:pt x="312" y="30"/>
                  <a:pt x="317" y="28"/>
                </a:cubicBezTo>
                <a:cubicBezTo>
                  <a:pt x="317" y="28"/>
                  <a:pt x="317" y="28"/>
                  <a:pt x="317" y="28"/>
                </a:cubicBezTo>
                <a:cubicBezTo>
                  <a:pt x="318" y="28"/>
                  <a:pt x="318" y="28"/>
                  <a:pt x="318" y="28"/>
                </a:cubicBezTo>
                <a:cubicBezTo>
                  <a:pt x="319" y="29"/>
                  <a:pt x="319" y="29"/>
                  <a:pt x="319" y="29"/>
                </a:cubicBezTo>
                <a:cubicBezTo>
                  <a:pt x="335" y="54"/>
                  <a:pt x="357" y="130"/>
                  <a:pt x="358" y="134"/>
                </a:cubicBezTo>
                <a:cubicBezTo>
                  <a:pt x="358" y="134"/>
                  <a:pt x="358" y="134"/>
                  <a:pt x="358" y="134"/>
                </a:cubicBezTo>
                <a:cubicBezTo>
                  <a:pt x="358" y="135"/>
                  <a:pt x="358" y="135"/>
                  <a:pt x="358" y="135"/>
                </a:cubicBezTo>
                <a:cubicBezTo>
                  <a:pt x="358" y="135"/>
                  <a:pt x="358" y="135"/>
                  <a:pt x="358" y="135"/>
                </a:cubicBezTo>
                <a:cubicBezTo>
                  <a:pt x="357" y="141"/>
                  <a:pt x="350" y="150"/>
                  <a:pt x="348" y="155"/>
                </a:cubicBezTo>
                <a:cubicBezTo>
                  <a:pt x="348" y="155"/>
                  <a:pt x="348" y="155"/>
                  <a:pt x="348" y="155"/>
                </a:cubicBezTo>
                <a:cubicBezTo>
                  <a:pt x="344" y="164"/>
                  <a:pt x="339" y="170"/>
                  <a:pt x="339" y="176"/>
                </a:cubicBezTo>
                <a:cubicBezTo>
                  <a:pt x="339" y="176"/>
                  <a:pt x="339" y="176"/>
                  <a:pt x="339" y="176"/>
                </a:cubicBezTo>
                <a:cubicBezTo>
                  <a:pt x="339" y="179"/>
                  <a:pt x="340" y="182"/>
                  <a:pt x="343" y="186"/>
                </a:cubicBezTo>
                <a:cubicBezTo>
                  <a:pt x="343" y="186"/>
                  <a:pt x="343" y="186"/>
                  <a:pt x="343" y="186"/>
                </a:cubicBezTo>
                <a:cubicBezTo>
                  <a:pt x="345" y="189"/>
                  <a:pt x="345" y="189"/>
                  <a:pt x="345" y="189"/>
                </a:cubicBezTo>
                <a:cubicBezTo>
                  <a:pt x="342" y="190"/>
                  <a:pt x="342" y="190"/>
                  <a:pt x="342" y="190"/>
                </a:cubicBezTo>
                <a:cubicBezTo>
                  <a:pt x="309" y="194"/>
                  <a:pt x="194" y="221"/>
                  <a:pt x="134" y="238"/>
                </a:cubicBezTo>
                <a:cubicBezTo>
                  <a:pt x="134" y="238"/>
                  <a:pt x="134" y="238"/>
                  <a:pt x="134" y="238"/>
                </a:cubicBezTo>
                <a:cubicBezTo>
                  <a:pt x="114" y="243"/>
                  <a:pt x="100" y="248"/>
                  <a:pt x="98" y="249"/>
                </a:cubicBezTo>
                <a:cubicBezTo>
                  <a:pt x="98" y="249"/>
                  <a:pt x="98" y="249"/>
                  <a:pt x="98" y="249"/>
                </a:cubicBezTo>
                <a:cubicBezTo>
                  <a:pt x="96" y="250"/>
                  <a:pt x="96" y="250"/>
                  <a:pt x="96" y="250"/>
                </a:cubicBezTo>
                <a:cubicBezTo>
                  <a:pt x="95" y="249"/>
                  <a:pt x="95" y="249"/>
                  <a:pt x="95" y="249"/>
                </a:cubicBezTo>
                <a:close/>
                <a:moveTo>
                  <a:pt x="60" y="224"/>
                </a:moveTo>
                <a:cubicBezTo>
                  <a:pt x="65" y="224"/>
                  <a:pt x="70" y="224"/>
                  <a:pt x="75" y="226"/>
                </a:cubicBezTo>
                <a:cubicBezTo>
                  <a:pt x="75" y="226"/>
                  <a:pt x="75" y="226"/>
                  <a:pt x="75" y="226"/>
                </a:cubicBezTo>
                <a:cubicBezTo>
                  <a:pt x="90" y="229"/>
                  <a:pt x="91" y="234"/>
                  <a:pt x="97" y="245"/>
                </a:cubicBezTo>
                <a:cubicBezTo>
                  <a:pt x="97" y="245"/>
                  <a:pt x="97" y="245"/>
                  <a:pt x="97" y="245"/>
                </a:cubicBezTo>
                <a:cubicBezTo>
                  <a:pt x="103" y="243"/>
                  <a:pt x="116" y="239"/>
                  <a:pt x="133" y="234"/>
                </a:cubicBezTo>
                <a:cubicBezTo>
                  <a:pt x="133" y="234"/>
                  <a:pt x="133" y="234"/>
                  <a:pt x="133" y="234"/>
                </a:cubicBezTo>
                <a:cubicBezTo>
                  <a:pt x="153" y="229"/>
                  <a:pt x="179" y="222"/>
                  <a:pt x="207" y="215"/>
                </a:cubicBezTo>
                <a:cubicBezTo>
                  <a:pt x="207" y="215"/>
                  <a:pt x="207" y="215"/>
                  <a:pt x="207" y="215"/>
                </a:cubicBezTo>
                <a:cubicBezTo>
                  <a:pt x="258" y="203"/>
                  <a:pt x="314" y="190"/>
                  <a:pt x="338" y="186"/>
                </a:cubicBezTo>
                <a:cubicBezTo>
                  <a:pt x="338" y="186"/>
                  <a:pt x="338" y="186"/>
                  <a:pt x="338" y="186"/>
                </a:cubicBezTo>
                <a:cubicBezTo>
                  <a:pt x="336" y="183"/>
                  <a:pt x="335" y="179"/>
                  <a:pt x="335" y="176"/>
                </a:cubicBezTo>
                <a:cubicBezTo>
                  <a:pt x="335" y="176"/>
                  <a:pt x="335" y="176"/>
                  <a:pt x="335" y="176"/>
                </a:cubicBezTo>
                <a:cubicBezTo>
                  <a:pt x="335" y="168"/>
                  <a:pt x="340" y="162"/>
                  <a:pt x="345" y="153"/>
                </a:cubicBezTo>
                <a:cubicBezTo>
                  <a:pt x="345" y="153"/>
                  <a:pt x="345" y="153"/>
                  <a:pt x="345" y="153"/>
                </a:cubicBezTo>
                <a:cubicBezTo>
                  <a:pt x="347" y="148"/>
                  <a:pt x="354" y="139"/>
                  <a:pt x="354" y="135"/>
                </a:cubicBezTo>
                <a:cubicBezTo>
                  <a:pt x="354" y="135"/>
                  <a:pt x="354" y="135"/>
                  <a:pt x="354" y="135"/>
                </a:cubicBezTo>
                <a:cubicBezTo>
                  <a:pt x="354" y="135"/>
                  <a:pt x="354" y="135"/>
                  <a:pt x="354" y="135"/>
                </a:cubicBezTo>
                <a:cubicBezTo>
                  <a:pt x="354" y="135"/>
                  <a:pt x="354" y="135"/>
                  <a:pt x="354" y="135"/>
                </a:cubicBezTo>
                <a:cubicBezTo>
                  <a:pt x="354" y="132"/>
                  <a:pt x="331" y="57"/>
                  <a:pt x="317" y="33"/>
                </a:cubicBezTo>
                <a:cubicBezTo>
                  <a:pt x="317" y="33"/>
                  <a:pt x="317" y="33"/>
                  <a:pt x="317" y="33"/>
                </a:cubicBezTo>
                <a:cubicBezTo>
                  <a:pt x="312" y="34"/>
                  <a:pt x="308" y="34"/>
                  <a:pt x="304" y="34"/>
                </a:cubicBezTo>
                <a:cubicBezTo>
                  <a:pt x="304" y="34"/>
                  <a:pt x="304" y="34"/>
                  <a:pt x="304" y="34"/>
                </a:cubicBezTo>
                <a:cubicBezTo>
                  <a:pt x="288" y="35"/>
                  <a:pt x="276" y="24"/>
                  <a:pt x="274" y="5"/>
                </a:cubicBezTo>
                <a:cubicBezTo>
                  <a:pt x="274" y="5"/>
                  <a:pt x="274" y="5"/>
                  <a:pt x="274" y="5"/>
                </a:cubicBezTo>
                <a:cubicBezTo>
                  <a:pt x="241" y="12"/>
                  <a:pt x="103" y="21"/>
                  <a:pt x="63" y="29"/>
                </a:cubicBezTo>
                <a:cubicBezTo>
                  <a:pt x="63" y="29"/>
                  <a:pt x="63" y="29"/>
                  <a:pt x="63" y="29"/>
                </a:cubicBezTo>
                <a:cubicBezTo>
                  <a:pt x="57" y="31"/>
                  <a:pt x="54" y="32"/>
                  <a:pt x="54" y="32"/>
                </a:cubicBezTo>
                <a:cubicBezTo>
                  <a:pt x="54" y="32"/>
                  <a:pt x="54" y="32"/>
                  <a:pt x="54" y="32"/>
                </a:cubicBezTo>
                <a:cubicBezTo>
                  <a:pt x="51" y="30"/>
                  <a:pt x="51" y="30"/>
                  <a:pt x="51" y="30"/>
                </a:cubicBezTo>
                <a:cubicBezTo>
                  <a:pt x="51" y="32"/>
                  <a:pt x="51" y="33"/>
                  <a:pt x="51" y="35"/>
                </a:cubicBezTo>
                <a:cubicBezTo>
                  <a:pt x="51" y="35"/>
                  <a:pt x="51" y="35"/>
                  <a:pt x="51" y="35"/>
                </a:cubicBezTo>
                <a:cubicBezTo>
                  <a:pt x="51" y="54"/>
                  <a:pt x="32" y="83"/>
                  <a:pt x="12" y="83"/>
                </a:cubicBezTo>
                <a:cubicBezTo>
                  <a:pt x="12" y="83"/>
                  <a:pt x="12" y="83"/>
                  <a:pt x="12" y="83"/>
                </a:cubicBezTo>
                <a:cubicBezTo>
                  <a:pt x="10" y="83"/>
                  <a:pt x="8" y="83"/>
                  <a:pt x="5" y="82"/>
                </a:cubicBezTo>
                <a:cubicBezTo>
                  <a:pt x="5" y="82"/>
                  <a:pt x="5" y="82"/>
                  <a:pt x="5" y="82"/>
                </a:cubicBezTo>
                <a:cubicBezTo>
                  <a:pt x="10" y="106"/>
                  <a:pt x="39" y="204"/>
                  <a:pt x="44" y="227"/>
                </a:cubicBezTo>
                <a:cubicBezTo>
                  <a:pt x="44" y="227"/>
                  <a:pt x="44" y="227"/>
                  <a:pt x="44" y="227"/>
                </a:cubicBezTo>
                <a:cubicBezTo>
                  <a:pt x="50" y="225"/>
                  <a:pt x="55" y="224"/>
                  <a:pt x="60" y="224"/>
                </a:cubicBezTo>
                <a:cubicBezTo>
                  <a:pt x="60" y="224"/>
                  <a:pt x="60" y="224"/>
                  <a:pt x="60" y="224"/>
                </a:cubicBezTo>
                <a:cubicBezTo>
                  <a:pt x="60" y="224"/>
                  <a:pt x="60" y="224"/>
                  <a:pt x="60"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p:cNvSpPr txBox="1"/>
          <p:nvPr/>
        </p:nvSpPr>
        <p:spPr>
          <a:xfrm rot="-600000">
            <a:off x="4192348" y="2512312"/>
            <a:ext cx="3807303" cy="1446550"/>
          </a:xfrm>
          <a:prstGeom prst="rect">
            <a:avLst/>
          </a:prstGeom>
          <a:noFill/>
        </p:spPr>
        <p:txBody>
          <a:bodyPr wrap="square" rtlCol="0">
            <a:spAutoFit/>
          </a:bodyPr>
          <a:lstStyle/>
          <a:p>
            <a:pPr algn="ctr"/>
            <a:r>
              <a:rPr lang="en-US" altLang="zh-CN" sz="4400" b="1" dirty="0">
                <a:solidFill>
                  <a:schemeClr val="bg1"/>
                </a:solidFill>
                <a:latin typeface="方正细谭黑简体" panose="02000000000000000000" pitchFamily="2" charset="-122"/>
                <a:ea typeface="方正细谭黑简体" panose="02000000000000000000" pitchFamily="2" charset="-122"/>
              </a:rPr>
              <a:t>JVM</a:t>
            </a:r>
          </a:p>
          <a:p>
            <a:pPr algn="ctr"/>
            <a:r>
              <a:rPr lang="zh-CN" altLang="en-US" sz="4400" b="1">
                <a:solidFill>
                  <a:schemeClr val="bg1"/>
                </a:solidFill>
                <a:latin typeface="方正细谭黑简体" panose="02000000000000000000" pitchFamily="2" charset="-122"/>
                <a:ea typeface="方正细谭黑简体" panose="02000000000000000000" pitchFamily="2" charset="-122"/>
              </a:rPr>
              <a:t>第二弹</a:t>
            </a:r>
          </a:p>
        </p:txBody>
      </p:sp>
      <p:sp>
        <p:nvSpPr>
          <p:cNvPr id="7" name="文本框 6"/>
          <p:cNvSpPr txBox="1"/>
          <p:nvPr/>
        </p:nvSpPr>
        <p:spPr>
          <a:xfrm rot="-600000">
            <a:off x="5496453" y="4094391"/>
            <a:ext cx="1818126" cy="369332"/>
          </a:xfrm>
          <a:prstGeom prst="rect">
            <a:avLst/>
          </a:prstGeom>
          <a:noFill/>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Designer</a:t>
            </a:r>
            <a:r>
              <a:rPr lang="zh-CN" altLang="en-US">
                <a:solidFill>
                  <a:schemeClr val="bg1"/>
                </a:solidFill>
                <a:latin typeface="微软雅黑" panose="020B0503020204020204" pitchFamily="34" charset="-122"/>
                <a:ea typeface="微软雅黑" panose="020B0503020204020204" pitchFamily="34" charset="-122"/>
              </a:rPr>
              <a:t>：</a:t>
            </a:r>
            <a:r>
              <a:rPr lang="en-US" altLang="zh-CN" dirty="0">
                <a:solidFill>
                  <a:schemeClr val="bg1"/>
                </a:solidFill>
                <a:latin typeface="微软雅黑" panose="020B0503020204020204" pitchFamily="34" charset="-122"/>
                <a:ea typeface="微软雅黑" panose="020B0503020204020204" pitchFamily="34" charset="-122"/>
              </a:rPr>
              <a:t>SRS</a:t>
            </a:r>
          </a:p>
        </p:txBody>
      </p:sp>
      <p:sp>
        <p:nvSpPr>
          <p:cNvPr id="8" name="Freeform 2543"/>
          <p:cNvSpPr>
            <a:spLocks noEditPoints="1"/>
          </p:cNvSpPr>
          <p:nvPr/>
        </p:nvSpPr>
        <p:spPr bwMode="auto">
          <a:xfrm>
            <a:off x="9109611" y="3826853"/>
            <a:ext cx="1065213" cy="1328738"/>
          </a:xfrm>
          <a:custGeom>
            <a:avLst/>
            <a:gdLst/>
            <a:ahLst/>
            <a:cxnLst>
              <a:cxn ang="0">
                <a:pos x="185" y="658"/>
              </a:cxn>
              <a:cxn ang="0">
                <a:pos x="405" y="654"/>
              </a:cxn>
              <a:cxn ang="0">
                <a:pos x="516" y="284"/>
              </a:cxn>
              <a:cxn ang="0">
                <a:pos x="554" y="302"/>
              </a:cxn>
              <a:cxn ang="0">
                <a:pos x="552" y="278"/>
              </a:cxn>
              <a:cxn ang="0">
                <a:pos x="359" y="303"/>
              </a:cxn>
              <a:cxn ang="0">
                <a:pos x="324" y="320"/>
              </a:cxn>
              <a:cxn ang="0">
                <a:pos x="358" y="358"/>
              </a:cxn>
              <a:cxn ang="0">
                <a:pos x="323" y="419"/>
              </a:cxn>
              <a:cxn ang="0">
                <a:pos x="455" y="397"/>
              </a:cxn>
              <a:cxn ang="0">
                <a:pos x="356" y="480"/>
              </a:cxn>
              <a:cxn ang="0">
                <a:pos x="364" y="501"/>
              </a:cxn>
              <a:cxn ang="0">
                <a:pos x="448" y="445"/>
              </a:cxn>
              <a:cxn ang="0">
                <a:pos x="291" y="455"/>
              </a:cxn>
              <a:cxn ang="0">
                <a:pos x="305" y="414"/>
              </a:cxn>
              <a:cxn ang="0">
                <a:pos x="490" y="328"/>
              </a:cxn>
              <a:cxn ang="0">
                <a:pos x="319" y="335"/>
              </a:cxn>
              <a:cxn ang="0">
                <a:pos x="443" y="263"/>
              </a:cxn>
              <a:cxn ang="0">
                <a:pos x="594" y="231"/>
              </a:cxn>
              <a:cxn ang="0">
                <a:pos x="597" y="295"/>
              </a:cxn>
              <a:cxn ang="0">
                <a:pos x="598" y="285"/>
              </a:cxn>
              <a:cxn ang="0">
                <a:pos x="593" y="251"/>
              </a:cxn>
              <a:cxn ang="0">
                <a:pos x="311" y="167"/>
              </a:cxn>
              <a:cxn ang="0">
                <a:pos x="330" y="127"/>
              </a:cxn>
              <a:cxn ang="0">
                <a:pos x="402" y="159"/>
              </a:cxn>
              <a:cxn ang="0">
                <a:pos x="513" y="112"/>
              </a:cxn>
              <a:cxn ang="0">
                <a:pos x="497" y="175"/>
              </a:cxn>
              <a:cxn ang="0">
                <a:pos x="510" y="200"/>
              </a:cxn>
              <a:cxn ang="0">
                <a:pos x="453" y="200"/>
              </a:cxn>
              <a:cxn ang="0">
                <a:pos x="322" y="201"/>
              </a:cxn>
              <a:cxn ang="0">
                <a:pos x="227" y="215"/>
              </a:cxn>
              <a:cxn ang="0">
                <a:pos x="302" y="233"/>
              </a:cxn>
              <a:cxn ang="0">
                <a:pos x="523" y="203"/>
              </a:cxn>
              <a:cxn ang="0">
                <a:pos x="555" y="141"/>
              </a:cxn>
              <a:cxn ang="0">
                <a:pos x="487" y="98"/>
              </a:cxn>
              <a:cxn ang="0">
                <a:pos x="453" y="72"/>
              </a:cxn>
              <a:cxn ang="0">
                <a:pos x="394" y="75"/>
              </a:cxn>
              <a:cxn ang="0">
                <a:pos x="349" y="102"/>
              </a:cxn>
              <a:cxn ang="0">
                <a:pos x="422" y="99"/>
              </a:cxn>
              <a:cxn ang="0">
                <a:pos x="20" y="407"/>
              </a:cxn>
              <a:cxn ang="0">
                <a:pos x="37" y="221"/>
              </a:cxn>
              <a:cxn ang="0">
                <a:pos x="35" y="242"/>
              </a:cxn>
              <a:cxn ang="0">
                <a:pos x="10" y="302"/>
              </a:cxn>
              <a:cxn ang="0">
                <a:pos x="52" y="344"/>
              </a:cxn>
              <a:cxn ang="0">
                <a:pos x="30" y="305"/>
              </a:cxn>
              <a:cxn ang="0">
                <a:pos x="56" y="217"/>
              </a:cxn>
              <a:cxn ang="0">
                <a:pos x="37" y="375"/>
              </a:cxn>
              <a:cxn ang="0">
                <a:pos x="424" y="69"/>
              </a:cxn>
              <a:cxn ang="0">
                <a:pos x="510" y="160"/>
              </a:cxn>
              <a:cxn ang="0">
                <a:pos x="307" y="345"/>
              </a:cxn>
              <a:cxn ang="0">
                <a:pos x="500" y="243"/>
              </a:cxn>
              <a:cxn ang="0">
                <a:pos x="140" y="569"/>
              </a:cxn>
              <a:cxn ang="0">
                <a:pos x="272" y="777"/>
              </a:cxn>
              <a:cxn ang="0">
                <a:pos x="402" y="796"/>
              </a:cxn>
              <a:cxn ang="0">
                <a:pos x="462" y="805"/>
              </a:cxn>
              <a:cxn ang="0">
                <a:pos x="339" y="786"/>
              </a:cxn>
              <a:cxn ang="0">
                <a:pos x="332" y="738"/>
              </a:cxn>
              <a:cxn ang="0">
                <a:pos x="311" y="709"/>
              </a:cxn>
              <a:cxn ang="0">
                <a:pos x="206" y="770"/>
              </a:cxn>
              <a:cxn ang="0">
                <a:pos x="210" y="822"/>
              </a:cxn>
              <a:cxn ang="0">
                <a:pos x="319" y="813"/>
              </a:cxn>
              <a:cxn ang="0">
                <a:pos x="297" y="678"/>
              </a:cxn>
              <a:cxn ang="0">
                <a:pos x="452" y="54"/>
              </a:cxn>
            </a:cxnLst>
            <a:rect l="0" t="0" r="r" b="b"/>
            <a:pathLst>
              <a:path w="671" h="837">
                <a:moveTo>
                  <a:pt x="599" y="121"/>
                </a:moveTo>
                <a:lnTo>
                  <a:pt x="599" y="121"/>
                </a:lnTo>
                <a:lnTo>
                  <a:pt x="587" y="105"/>
                </a:lnTo>
                <a:lnTo>
                  <a:pt x="573" y="90"/>
                </a:lnTo>
                <a:lnTo>
                  <a:pt x="558" y="75"/>
                </a:lnTo>
                <a:lnTo>
                  <a:pt x="543" y="63"/>
                </a:lnTo>
                <a:lnTo>
                  <a:pt x="525" y="51"/>
                </a:lnTo>
                <a:lnTo>
                  <a:pt x="508" y="40"/>
                </a:lnTo>
                <a:lnTo>
                  <a:pt x="490" y="30"/>
                </a:lnTo>
                <a:lnTo>
                  <a:pt x="472" y="21"/>
                </a:lnTo>
                <a:lnTo>
                  <a:pt x="472" y="21"/>
                </a:lnTo>
                <a:lnTo>
                  <a:pt x="471" y="21"/>
                </a:lnTo>
                <a:lnTo>
                  <a:pt x="471" y="21"/>
                </a:lnTo>
                <a:lnTo>
                  <a:pt x="471" y="16"/>
                </a:lnTo>
                <a:lnTo>
                  <a:pt x="469" y="11"/>
                </a:lnTo>
                <a:lnTo>
                  <a:pt x="466" y="7"/>
                </a:lnTo>
                <a:lnTo>
                  <a:pt x="462" y="4"/>
                </a:lnTo>
                <a:lnTo>
                  <a:pt x="462" y="4"/>
                </a:lnTo>
                <a:lnTo>
                  <a:pt x="457" y="2"/>
                </a:lnTo>
                <a:lnTo>
                  <a:pt x="453" y="0"/>
                </a:lnTo>
                <a:lnTo>
                  <a:pt x="449" y="0"/>
                </a:lnTo>
                <a:lnTo>
                  <a:pt x="445" y="2"/>
                </a:lnTo>
                <a:lnTo>
                  <a:pt x="442" y="3"/>
                </a:lnTo>
                <a:lnTo>
                  <a:pt x="439" y="6"/>
                </a:lnTo>
                <a:lnTo>
                  <a:pt x="435" y="12"/>
                </a:lnTo>
                <a:lnTo>
                  <a:pt x="431" y="19"/>
                </a:lnTo>
                <a:lnTo>
                  <a:pt x="428" y="27"/>
                </a:lnTo>
                <a:lnTo>
                  <a:pt x="426" y="35"/>
                </a:lnTo>
                <a:lnTo>
                  <a:pt x="423" y="41"/>
                </a:lnTo>
                <a:lnTo>
                  <a:pt x="423" y="41"/>
                </a:lnTo>
                <a:lnTo>
                  <a:pt x="423" y="42"/>
                </a:lnTo>
                <a:lnTo>
                  <a:pt x="423" y="42"/>
                </a:lnTo>
                <a:lnTo>
                  <a:pt x="400" y="35"/>
                </a:lnTo>
                <a:lnTo>
                  <a:pt x="376" y="30"/>
                </a:lnTo>
                <a:lnTo>
                  <a:pt x="352" y="27"/>
                </a:lnTo>
                <a:lnTo>
                  <a:pt x="328" y="25"/>
                </a:lnTo>
                <a:lnTo>
                  <a:pt x="304" y="26"/>
                </a:lnTo>
                <a:lnTo>
                  <a:pt x="279" y="28"/>
                </a:lnTo>
                <a:lnTo>
                  <a:pt x="256" y="31"/>
                </a:lnTo>
                <a:lnTo>
                  <a:pt x="233" y="36"/>
                </a:lnTo>
                <a:lnTo>
                  <a:pt x="210" y="43"/>
                </a:lnTo>
                <a:lnTo>
                  <a:pt x="187" y="52"/>
                </a:lnTo>
                <a:lnTo>
                  <a:pt x="166" y="62"/>
                </a:lnTo>
                <a:lnTo>
                  <a:pt x="145" y="74"/>
                </a:lnTo>
                <a:lnTo>
                  <a:pt x="125" y="88"/>
                </a:lnTo>
                <a:lnTo>
                  <a:pt x="106" y="102"/>
                </a:lnTo>
                <a:lnTo>
                  <a:pt x="88" y="118"/>
                </a:lnTo>
                <a:lnTo>
                  <a:pt x="71" y="136"/>
                </a:lnTo>
                <a:lnTo>
                  <a:pt x="71" y="136"/>
                </a:lnTo>
                <a:lnTo>
                  <a:pt x="57" y="154"/>
                </a:lnTo>
                <a:lnTo>
                  <a:pt x="44" y="175"/>
                </a:lnTo>
                <a:lnTo>
                  <a:pt x="31" y="195"/>
                </a:lnTo>
                <a:lnTo>
                  <a:pt x="22" y="216"/>
                </a:lnTo>
                <a:lnTo>
                  <a:pt x="14" y="238"/>
                </a:lnTo>
                <a:lnTo>
                  <a:pt x="8" y="261"/>
                </a:lnTo>
                <a:lnTo>
                  <a:pt x="4" y="283"/>
                </a:lnTo>
                <a:lnTo>
                  <a:pt x="1" y="306"/>
                </a:lnTo>
                <a:lnTo>
                  <a:pt x="0" y="330"/>
                </a:lnTo>
                <a:lnTo>
                  <a:pt x="1" y="353"/>
                </a:lnTo>
                <a:lnTo>
                  <a:pt x="4" y="376"/>
                </a:lnTo>
                <a:lnTo>
                  <a:pt x="9" y="398"/>
                </a:lnTo>
                <a:lnTo>
                  <a:pt x="15" y="421"/>
                </a:lnTo>
                <a:lnTo>
                  <a:pt x="23" y="443"/>
                </a:lnTo>
                <a:lnTo>
                  <a:pt x="33" y="464"/>
                </a:lnTo>
                <a:lnTo>
                  <a:pt x="46" y="485"/>
                </a:lnTo>
                <a:lnTo>
                  <a:pt x="46" y="485"/>
                </a:lnTo>
                <a:lnTo>
                  <a:pt x="59" y="505"/>
                </a:lnTo>
                <a:lnTo>
                  <a:pt x="73" y="522"/>
                </a:lnTo>
                <a:lnTo>
                  <a:pt x="89" y="539"/>
                </a:lnTo>
                <a:lnTo>
                  <a:pt x="105" y="554"/>
                </a:lnTo>
                <a:lnTo>
                  <a:pt x="124" y="569"/>
                </a:lnTo>
                <a:lnTo>
                  <a:pt x="142" y="581"/>
                </a:lnTo>
                <a:lnTo>
                  <a:pt x="162" y="592"/>
                </a:lnTo>
                <a:lnTo>
                  <a:pt x="182" y="602"/>
                </a:lnTo>
                <a:lnTo>
                  <a:pt x="182" y="602"/>
                </a:lnTo>
                <a:lnTo>
                  <a:pt x="178" y="608"/>
                </a:lnTo>
                <a:lnTo>
                  <a:pt x="174" y="615"/>
                </a:lnTo>
                <a:lnTo>
                  <a:pt x="163" y="631"/>
                </a:lnTo>
                <a:lnTo>
                  <a:pt x="158" y="639"/>
                </a:lnTo>
                <a:lnTo>
                  <a:pt x="157" y="643"/>
                </a:lnTo>
                <a:lnTo>
                  <a:pt x="156" y="647"/>
                </a:lnTo>
                <a:lnTo>
                  <a:pt x="156" y="652"/>
                </a:lnTo>
                <a:lnTo>
                  <a:pt x="157" y="655"/>
                </a:lnTo>
                <a:lnTo>
                  <a:pt x="159" y="658"/>
                </a:lnTo>
                <a:lnTo>
                  <a:pt x="162" y="661"/>
                </a:lnTo>
                <a:lnTo>
                  <a:pt x="162" y="661"/>
                </a:lnTo>
                <a:lnTo>
                  <a:pt x="167" y="664"/>
                </a:lnTo>
                <a:lnTo>
                  <a:pt x="172" y="665"/>
                </a:lnTo>
                <a:lnTo>
                  <a:pt x="177" y="664"/>
                </a:lnTo>
                <a:lnTo>
                  <a:pt x="181" y="662"/>
                </a:lnTo>
                <a:lnTo>
                  <a:pt x="185" y="658"/>
                </a:lnTo>
                <a:lnTo>
                  <a:pt x="189" y="654"/>
                </a:lnTo>
                <a:lnTo>
                  <a:pt x="196" y="642"/>
                </a:lnTo>
                <a:lnTo>
                  <a:pt x="196" y="642"/>
                </a:lnTo>
                <a:lnTo>
                  <a:pt x="208" y="646"/>
                </a:lnTo>
                <a:lnTo>
                  <a:pt x="220" y="651"/>
                </a:lnTo>
                <a:lnTo>
                  <a:pt x="232" y="654"/>
                </a:lnTo>
                <a:lnTo>
                  <a:pt x="244" y="656"/>
                </a:lnTo>
                <a:lnTo>
                  <a:pt x="268" y="660"/>
                </a:lnTo>
                <a:lnTo>
                  <a:pt x="293" y="661"/>
                </a:lnTo>
                <a:lnTo>
                  <a:pt x="293" y="661"/>
                </a:lnTo>
                <a:lnTo>
                  <a:pt x="291" y="669"/>
                </a:lnTo>
                <a:lnTo>
                  <a:pt x="288" y="677"/>
                </a:lnTo>
                <a:lnTo>
                  <a:pt x="281" y="694"/>
                </a:lnTo>
                <a:lnTo>
                  <a:pt x="279" y="702"/>
                </a:lnTo>
                <a:lnTo>
                  <a:pt x="278" y="710"/>
                </a:lnTo>
                <a:lnTo>
                  <a:pt x="278" y="719"/>
                </a:lnTo>
                <a:lnTo>
                  <a:pt x="280" y="727"/>
                </a:lnTo>
                <a:lnTo>
                  <a:pt x="280" y="727"/>
                </a:lnTo>
                <a:lnTo>
                  <a:pt x="280" y="727"/>
                </a:lnTo>
                <a:lnTo>
                  <a:pt x="280" y="727"/>
                </a:lnTo>
                <a:lnTo>
                  <a:pt x="265" y="732"/>
                </a:lnTo>
                <a:lnTo>
                  <a:pt x="251" y="735"/>
                </a:lnTo>
                <a:lnTo>
                  <a:pt x="222" y="741"/>
                </a:lnTo>
                <a:lnTo>
                  <a:pt x="222" y="741"/>
                </a:lnTo>
                <a:lnTo>
                  <a:pt x="200" y="746"/>
                </a:lnTo>
                <a:lnTo>
                  <a:pt x="180" y="753"/>
                </a:lnTo>
                <a:lnTo>
                  <a:pt x="160" y="762"/>
                </a:lnTo>
                <a:lnTo>
                  <a:pt x="151" y="767"/>
                </a:lnTo>
                <a:lnTo>
                  <a:pt x="141" y="773"/>
                </a:lnTo>
                <a:lnTo>
                  <a:pt x="141" y="773"/>
                </a:lnTo>
                <a:lnTo>
                  <a:pt x="132" y="779"/>
                </a:lnTo>
                <a:lnTo>
                  <a:pt x="127" y="784"/>
                </a:lnTo>
                <a:lnTo>
                  <a:pt x="120" y="789"/>
                </a:lnTo>
                <a:lnTo>
                  <a:pt x="115" y="794"/>
                </a:lnTo>
                <a:lnTo>
                  <a:pt x="112" y="799"/>
                </a:lnTo>
                <a:lnTo>
                  <a:pt x="111" y="802"/>
                </a:lnTo>
                <a:lnTo>
                  <a:pt x="111" y="805"/>
                </a:lnTo>
                <a:lnTo>
                  <a:pt x="112" y="808"/>
                </a:lnTo>
                <a:lnTo>
                  <a:pt x="113" y="810"/>
                </a:lnTo>
                <a:lnTo>
                  <a:pt x="113" y="810"/>
                </a:lnTo>
                <a:lnTo>
                  <a:pt x="117" y="815"/>
                </a:lnTo>
                <a:lnTo>
                  <a:pt x="123" y="819"/>
                </a:lnTo>
                <a:lnTo>
                  <a:pt x="129" y="821"/>
                </a:lnTo>
                <a:lnTo>
                  <a:pt x="136" y="823"/>
                </a:lnTo>
                <a:lnTo>
                  <a:pt x="150" y="825"/>
                </a:lnTo>
                <a:lnTo>
                  <a:pt x="161" y="827"/>
                </a:lnTo>
                <a:lnTo>
                  <a:pt x="161" y="827"/>
                </a:lnTo>
                <a:lnTo>
                  <a:pt x="201" y="831"/>
                </a:lnTo>
                <a:lnTo>
                  <a:pt x="241" y="834"/>
                </a:lnTo>
                <a:lnTo>
                  <a:pt x="281" y="836"/>
                </a:lnTo>
                <a:lnTo>
                  <a:pt x="322" y="837"/>
                </a:lnTo>
                <a:lnTo>
                  <a:pt x="322" y="837"/>
                </a:lnTo>
                <a:lnTo>
                  <a:pt x="362" y="837"/>
                </a:lnTo>
                <a:lnTo>
                  <a:pt x="404" y="836"/>
                </a:lnTo>
                <a:lnTo>
                  <a:pt x="445" y="833"/>
                </a:lnTo>
                <a:lnTo>
                  <a:pt x="466" y="831"/>
                </a:lnTo>
                <a:lnTo>
                  <a:pt x="486" y="828"/>
                </a:lnTo>
                <a:lnTo>
                  <a:pt x="486" y="828"/>
                </a:lnTo>
                <a:lnTo>
                  <a:pt x="497" y="826"/>
                </a:lnTo>
                <a:lnTo>
                  <a:pt x="508" y="823"/>
                </a:lnTo>
                <a:lnTo>
                  <a:pt x="518" y="819"/>
                </a:lnTo>
                <a:lnTo>
                  <a:pt x="523" y="817"/>
                </a:lnTo>
                <a:lnTo>
                  <a:pt x="528" y="814"/>
                </a:lnTo>
                <a:lnTo>
                  <a:pt x="528" y="814"/>
                </a:lnTo>
                <a:lnTo>
                  <a:pt x="532" y="809"/>
                </a:lnTo>
                <a:lnTo>
                  <a:pt x="533" y="804"/>
                </a:lnTo>
                <a:lnTo>
                  <a:pt x="533" y="800"/>
                </a:lnTo>
                <a:lnTo>
                  <a:pt x="532" y="796"/>
                </a:lnTo>
                <a:lnTo>
                  <a:pt x="530" y="792"/>
                </a:lnTo>
                <a:lnTo>
                  <a:pt x="526" y="788"/>
                </a:lnTo>
                <a:lnTo>
                  <a:pt x="519" y="782"/>
                </a:lnTo>
                <a:lnTo>
                  <a:pt x="519" y="782"/>
                </a:lnTo>
                <a:lnTo>
                  <a:pt x="510" y="776"/>
                </a:lnTo>
                <a:lnTo>
                  <a:pt x="501" y="770"/>
                </a:lnTo>
                <a:lnTo>
                  <a:pt x="482" y="760"/>
                </a:lnTo>
                <a:lnTo>
                  <a:pt x="461" y="752"/>
                </a:lnTo>
                <a:lnTo>
                  <a:pt x="439" y="746"/>
                </a:lnTo>
                <a:lnTo>
                  <a:pt x="418" y="740"/>
                </a:lnTo>
                <a:lnTo>
                  <a:pt x="396" y="735"/>
                </a:lnTo>
                <a:lnTo>
                  <a:pt x="353" y="727"/>
                </a:lnTo>
                <a:lnTo>
                  <a:pt x="353" y="727"/>
                </a:lnTo>
                <a:lnTo>
                  <a:pt x="354" y="719"/>
                </a:lnTo>
                <a:lnTo>
                  <a:pt x="354" y="710"/>
                </a:lnTo>
                <a:lnTo>
                  <a:pt x="353" y="702"/>
                </a:lnTo>
                <a:lnTo>
                  <a:pt x="352" y="694"/>
                </a:lnTo>
                <a:lnTo>
                  <a:pt x="348" y="678"/>
                </a:lnTo>
                <a:lnTo>
                  <a:pt x="342" y="662"/>
                </a:lnTo>
                <a:lnTo>
                  <a:pt x="342" y="662"/>
                </a:lnTo>
                <a:lnTo>
                  <a:pt x="374" y="659"/>
                </a:lnTo>
                <a:lnTo>
                  <a:pt x="405" y="654"/>
                </a:lnTo>
                <a:lnTo>
                  <a:pt x="405" y="654"/>
                </a:lnTo>
                <a:lnTo>
                  <a:pt x="423" y="650"/>
                </a:lnTo>
                <a:lnTo>
                  <a:pt x="441" y="644"/>
                </a:lnTo>
                <a:lnTo>
                  <a:pt x="460" y="637"/>
                </a:lnTo>
                <a:lnTo>
                  <a:pt x="478" y="630"/>
                </a:lnTo>
                <a:lnTo>
                  <a:pt x="495" y="622"/>
                </a:lnTo>
                <a:lnTo>
                  <a:pt x="511" y="614"/>
                </a:lnTo>
                <a:lnTo>
                  <a:pt x="528" y="604"/>
                </a:lnTo>
                <a:lnTo>
                  <a:pt x="544" y="593"/>
                </a:lnTo>
                <a:lnTo>
                  <a:pt x="544" y="593"/>
                </a:lnTo>
                <a:lnTo>
                  <a:pt x="561" y="580"/>
                </a:lnTo>
                <a:lnTo>
                  <a:pt x="577" y="564"/>
                </a:lnTo>
                <a:lnTo>
                  <a:pt x="592" y="548"/>
                </a:lnTo>
                <a:lnTo>
                  <a:pt x="606" y="530"/>
                </a:lnTo>
                <a:lnTo>
                  <a:pt x="620" y="512"/>
                </a:lnTo>
                <a:lnTo>
                  <a:pt x="631" y="493"/>
                </a:lnTo>
                <a:lnTo>
                  <a:pt x="641" y="472"/>
                </a:lnTo>
                <a:lnTo>
                  <a:pt x="649" y="452"/>
                </a:lnTo>
                <a:lnTo>
                  <a:pt x="657" y="431"/>
                </a:lnTo>
                <a:lnTo>
                  <a:pt x="663" y="409"/>
                </a:lnTo>
                <a:lnTo>
                  <a:pt x="667" y="387"/>
                </a:lnTo>
                <a:lnTo>
                  <a:pt x="670" y="365"/>
                </a:lnTo>
                <a:lnTo>
                  <a:pt x="671" y="343"/>
                </a:lnTo>
                <a:lnTo>
                  <a:pt x="671" y="319"/>
                </a:lnTo>
                <a:lnTo>
                  <a:pt x="670" y="298"/>
                </a:lnTo>
                <a:lnTo>
                  <a:pt x="667" y="276"/>
                </a:lnTo>
                <a:lnTo>
                  <a:pt x="667" y="276"/>
                </a:lnTo>
                <a:lnTo>
                  <a:pt x="662" y="256"/>
                </a:lnTo>
                <a:lnTo>
                  <a:pt x="657" y="234"/>
                </a:lnTo>
                <a:lnTo>
                  <a:pt x="650" y="214"/>
                </a:lnTo>
                <a:lnTo>
                  <a:pt x="642" y="195"/>
                </a:lnTo>
                <a:lnTo>
                  <a:pt x="633" y="176"/>
                </a:lnTo>
                <a:lnTo>
                  <a:pt x="623" y="156"/>
                </a:lnTo>
                <a:lnTo>
                  <a:pt x="612" y="138"/>
                </a:lnTo>
                <a:lnTo>
                  <a:pt x="599" y="121"/>
                </a:lnTo>
                <a:lnTo>
                  <a:pt x="599" y="121"/>
                </a:lnTo>
                <a:close/>
                <a:moveTo>
                  <a:pt x="454" y="10"/>
                </a:moveTo>
                <a:lnTo>
                  <a:pt x="454" y="10"/>
                </a:lnTo>
                <a:lnTo>
                  <a:pt x="457" y="11"/>
                </a:lnTo>
                <a:lnTo>
                  <a:pt x="459" y="13"/>
                </a:lnTo>
                <a:lnTo>
                  <a:pt x="461" y="15"/>
                </a:lnTo>
                <a:lnTo>
                  <a:pt x="462" y="17"/>
                </a:lnTo>
                <a:lnTo>
                  <a:pt x="461" y="22"/>
                </a:lnTo>
                <a:lnTo>
                  <a:pt x="459" y="28"/>
                </a:lnTo>
                <a:lnTo>
                  <a:pt x="456" y="35"/>
                </a:lnTo>
                <a:lnTo>
                  <a:pt x="451" y="41"/>
                </a:lnTo>
                <a:lnTo>
                  <a:pt x="443" y="50"/>
                </a:lnTo>
                <a:lnTo>
                  <a:pt x="443" y="50"/>
                </a:lnTo>
                <a:lnTo>
                  <a:pt x="431" y="45"/>
                </a:lnTo>
                <a:lnTo>
                  <a:pt x="431" y="45"/>
                </a:lnTo>
                <a:lnTo>
                  <a:pt x="434" y="35"/>
                </a:lnTo>
                <a:lnTo>
                  <a:pt x="438" y="23"/>
                </a:lnTo>
                <a:lnTo>
                  <a:pt x="440" y="17"/>
                </a:lnTo>
                <a:lnTo>
                  <a:pt x="444" y="13"/>
                </a:lnTo>
                <a:lnTo>
                  <a:pt x="449" y="11"/>
                </a:lnTo>
                <a:lnTo>
                  <a:pt x="451" y="10"/>
                </a:lnTo>
                <a:lnTo>
                  <a:pt x="454" y="10"/>
                </a:lnTo>
                <a:lnTo>
                  <a:pt x="454" y="10"/>
                </a:lnTo>
                <a:close/>
                <a:moveTo>
                  <a:pt x="511" y="246"/>
                </a:moveTo>
                <a:lnTo>
                  <a:pt x="511" y="246"/>
                </a:lnTo>
                <a:lnTo>
                  <a:pt x="524" y="243"/>
                </a:lnTo>
                <a:lnTo>
                  <a:pt x="531" y="243"/>
                </a:lnTo>
                <a:lnTo>
                  <a:pt x="531" y="243"/>
                </a:lnTo>
                <a:lnTo>
                  <a:pt x="529" y="245"/>
                </a:lnTo>
                <a:lnTo>
                  <a:pt x="529" y="245"/>
                </a:lnTo>
                <a:lnTo>
                  <a:pt x="520" y="248"/>
                </a:lnTo>
                <a:lnTo>
                  <a:pt x="512" y="251"/>
                </a:lnTo>
                <a:lnTo>
                  <a:pt x="512" y="251"/>
                </a:lnTo>
                <a:lnTo>
                  <a:pt x="511" y="246"/>
                </a:lnTo>
                <a:lnTo>
                  <a:pt x="511" y="246"/>
                </a:lnTo>
                <a:close/>
                <a:moveTo>
                  <a:pt x="516" y="292"/>
                </a:moveTo>
                <a:lnTo>
                  <a:pt x="516" y="292"/>
                </a:lnTo>
                <a:lnTo>
                  <a:pt x="524" y="292"/>
                </a:lnTo>
                <a:lnTo>
                  <a:pt x="533" y="291"/>
                </a:lnTo>
                <a:lnTo>
                  <a:pt x="533" y="291"/>
                </a:lnTo>
                <a:lnTo>
                  <a:pt x="546" y="289"/>
                </a:lnTo>
                <a:lnTo>
                  <a:pt x="546" y="289"/>
                </a:lnTo>
                <a:lnTo>
                  <a:pt x="555" y="287"/>
                </a:lnTo>
                <a:lnTo>
                  <a:pt x="556" y="287"/>
                </a:lnTo>
                <a:lnTo>
                  <a:pt x="557" y="288"/>
                </a:lnTo>
                <a:lnTo>
                  <a:pt x="552" y="290"/>
                </a:lnTo>
                <a:lnTo>
                  <a:pt x="552" y="290"/>
                </a:lnTo>
                <a:lnTo>
                  <a:pt x="543" y="292"/>
                </a:lnTo>
                <a:lnTo>
                  <a:pt x="534" y="293"/>
                </a:lnTo>
                <a:lnTo>
                  <a:pt x="524" y="294"/>
                </a:lnTo>
                <a:lnTo>
                  <a:pt x="520" y="295"/>
                </a:lnTo>
                <a:lnTo>
                  <a:pt x="516" y="297"/>
                </a:lnTo>
                <a:lnTo>
                  <a:pt x="516" y="297"/>
                </a:lnTo>
                <a:lnTo>
                  <a:pt x="516" y="292"/>
                </a:lnTo>
                <a:lnTo>
                  <a:pt x="516" y="292"/>
                </a:lnTo>
                <a:close/>
                <a:moveTo>
                  <a:pt x="516" y="284"/>
                </a:moveTo>
                <a:lnTo>
                  <a:pt x="516" y="284"/>
                </a:lnTo>
                <a:lnTo>
                  <a:pt x="529" y="282"/>
                </a:lnTo>
                <a:lnTo>
                  <a:pt x="529" y="282"/>
                </a:lnTo>
                <a:lnTo>
                  <a:pt x="539" y="280"/>
                </a:lnTo>
                <a:lnTo>
                  <a:pt x="544" y="279"/>
                </a:lnTo>
                <a:lnTo>
                  <a:pt x="548" y="278"/>
                </a:lnTo>
                <a:lnTo>
                  <a:pt x="548" y="278"/>
                </a:lnTo>
                <a:lnTo>
                  <a:pt x="541" y="281"/>
                </a:lnTo>
                <a:lnTo>
                  <a:pt x="533" y="284"/>
                </a:lnTo>
                <a:lnTo>
                  <a:pt x="516" y="289"/>
                </a:lnTo>
                <a:lnTo>
                  <a:pt x="516" y="289"/>
                </a:lnTo>
                <a:lnTo>
                  <a:pt x="516" y="286"/>
                </a:lnTo>
                <a:lnTo>
                  <a:pt x="516" y="286"/>
                </a:lnTo>
                <a:lnTo>
                  <a:pt x="516" y="284"/>
                </a:lnTo>
                <a:lnTo>
                  <a:pt x="516" y="284"/>
                </a:lnTo>
                <a:close/>
                <a:moveTo>
                  <a:pt x="516" y="273"/>
                </a:moveTo>
                <a:lnTo>
                  <a:pt x="516" y="273"/>
                </a:lnTo>
                <a:lnTo>
                  <a:pt x="531" y="272"/>
                </a:lnTo>
                <a:lnTo>
                  <a:pt x="544" y="270"/>
                </a:lnTo>
                <a:lnTo>
                  <a:pt x="544" y="270"/>
                </a:lnTo>
                <a:lnTo>
                  <a:pt x="530" y="274"/>
                </a:lnTo>
                <a:lnTo>
                  <a:pt x="516" y="281"/>
                </a:lnTo>
                <a:lnTo>
                  <a:pt x="516" y="281"/>
                </a:lnTo>
                <a:lnTo>
                  <a:pt x="516" y="273"/>
                </a:lnTo>
                <a:lnTo>
                  <a:pt x="516" y="273"/>
                </a:lnTo>
                <a:close/>
                <a:moveTo>
                  <a:pt x="516" y="269"/>
                </a:moveTo>
                <a:lnTo>
                  <a:pt x="516" y="269"/>
                </a:lnTo>
                <a:lnTo>
                  <a:pt x="515" y="263"/>
                </a:lnTo>
                <a:lnTo>
                  <a:pt x="515" y="263"/>
                </a:lnTo>
                <a:lnTo>
                  <a:pt x="524" y="263"/>
                </a:lnTo>
                <a:lnTo>
                  <a:pt x="524" y="263"/>
                </a:lnTo>
                <a:lnTo>
                  <a:pt x="531" y="262"/>
                </a:lnTo>
                <a:lnTo>
                  <a:pt x="534" y="262"/>
                </a:lnTo>
                <a:lnTo>
                  <a:pt x="534" y="263"/>
                </a:lnTo>
                <a:lnTo>
                  <a:pt x="533" y="263"/>
                </a:lnTo>
                <a:lnTo>
                  <a:pt x="533" y="263"/>
                </a:lnTo>
                <a:lnTo>
                  <a:pt x="524" y="266"/>
                </a:lnTo>
                <a:lnTo>
                  <a:pt x="516" y="269"/>
                </a:lnTo>
                <a:lnTo>
                  <a:pt x="516" y="269"/>
                </a:lnTo>
                <a:close/>
                <a:moveTo>
                  <a:pt x="515" y="261"/>
                </a:moveTo>
                <a:lnTo>
                  <a:pt x="515" y="261"/>
                </a:lnTo>
                <a:lnTo>
                  <a:pt x="520" y="260"/>
                </a:lnTo>
                <a:lnTo>
                  <a:pt x="526" y="258"/>
                </a:lnTo>
                <a:lnTo>
                  <a:pt x="538" y="253"/>
                </a:lnTo>
                <a:lnTo>
                  <a:pt x="538" y="253"/>
                </a:lnTo>
                <a:lnTo>
                  <a:pt x="539" y="258"/>
                </a:lnTo>
                <a:lnTo>
                  <a:pt x="539" y="258"/>
                </a:lnTo>
                <a:lnTo>
                  <a:pt x="528" y="260"/>
                </a:lnTo>
                <a:lnTo>
                  <a:pt x="515" y="261"/>
                </a:lnTo>
                <a:lnTo>
                  <a:pt x="515" y="261"/>
                </a:lnTo>
                <a:close/>
                <a:moveTo>
                  <a:pt x="537" y="248"/>
                </a:moveTo>
                <a:lnTo>
                  <a:pt x="537" y="248"/>
                </a:lnTo>
                <a:lnTo>
                  <a:pt x="538" y="251"/>
                </a:lnTo>
                <a:lnTo>
                  <a:pt x="538" y="251"/>
                </a:lnTo>
                <a:lnTo>
                  <a:pt x="533" y="251"/>
                </a:lnTo>
                <a:lnTo>
                  <a:pt x="529" y="251"/>
                </a:lnTo>
                <a:lnTo>
                  <a:pt x="519" y="253"/>
                </a:lnTo>
                <a:lnTo>
                  <a:pt x="519" y="253"/>
                </a:lnTo>
                <a:lnTo>
                  <a:pt x="513" y="254"/>
                </a:lnTo>
                <a:lnTo>
                  <a:pt x="515" y="252"/>
                </a:lnTo>
                <a:lnTo>
                  <a:pt x="525" y="249"/>
                </a:lnTo>
                <a:lnTo>
                  <a:pt x="525" y="249"/>
                </a:lnTo>
                <a:lnTo>
                  <a:pt x="532" y="246"/>
                </a:lnTo>
                <a:lnTo>
                  <a:pt x="538" y="242"/>
                </a:lnTo>
                <a:lnTo>
                  <a:pt x="538" y="242"/>
                </a:lnTo>
                <a:lnTo>
                  <a:pt x="538" y="242"/>
                </a:lnTo>
                <a:lnTo>
                  <a:pt x="538" y="242"/>
                </a:lnTo>
                <a:lnTo>
                  <a:pt x="537" y="248"/>
                </a:lnTo>
                <a:lnTo>
                  <a:pt x="537" y="248"/>
                </a:lnTo>
                <a:close/>
                <a:moveTo>
                  <a:pt x="528" y="253"/>
                </a:moveTo>
                <a:lnTo>
                  <a:pt x="528" y="253"/>
                </a:lnTo>
                <a:lnTo>
                  <a:pt x="530" y="253"/>
                </a:lnTo>
                <a:lnTo>
                  <a:pt x="528" y="254"/>
                </a:lnTo>
                <a:lnTo>
                  <a:pt x="521" y="256"/>
                </a:lnTo>
                <a:lnTo>
                  <a:pt x="521" y="256"/>
                </a:lnTo>
                <a:lnTo>
                  <a:pt x="514" y="259"/>
                </a:lnTo>
                <a:lnTo>
                  <a:pt x="514" y="259"/>
                </a:lnTo>
                <a:lnTo>
                  <a:pt x="513" y="256"/>
                </a:lnTo>
                <a:lnTo>
                  <a:pt x="513" y="256"/>
                </a:lnTo>
                <a:lnTo>
                  <a:pt x="520" y="255"/>
                </a:lnTo>
                <a:lnTo>
                  <a:pt x="528" y="253"/>
                </a:lnTo>
                <a:lnTo>
                  <a:pt x="528" y="253"/>
                </a:lnTo>
                <a:close/>
                <a:moveTo>
                  <a:pt x="516" y="304"/>
                </a:moveTo>
                <a:lnTo>
                  <a:pt x="516" y="304"/>
                </a:lnTo>
                <a:lnTo>
                  <a:pt x="525" y="304"/>
                </a:lnTo>
                <a:lnTo>
                  <a:pt x="535" y="303"/>
                </a:lnTo>
                <a:lnTo>
                  <a:pt x="552" y="299"/>
                </a:lnTo>
                <a:lnTo>
                  <a:pt x="552" y="299"/>
                </a:lnTo>
                <a:lnTo>
                  <a:pt x="559" y="299"/>
                </a:lnTo>
                <a:lnTo>
                  <a:pt x="560" y="299"/>
                </a:lnTo>
                <a:lnTo>
                  <a:pt x="560" y="299"/>
                </a:lnTo>
                <a:lnTo>
                  <a:pt x="554" y="302"/>
                </a:lnTo>
                <a:lnTo>
                  <a:pt x="554" y="302"/>
                </a:lnTo>
                <a:lnTo>
                  <a:pt x="546" y="306"/>
                </a:lnTo>
                <a:lnTo>
                  <a:pt x="539" y="308"/>
                </a:lnTo>
                <a:lnTo>
                  <a:pt x="539" y="308"/>
                </a:lnTo>
                <a:lnTo>
                  <a:pt x="519" y="313"/>
                </a:lnTo>
                <a:lnTo>
                  <a:pt x="519" y="313"/>
                </a:lnTo>
                <a:lnTo>
                  <a:pt x="517" y="309"/>
                </a:lnTo>
                <a:lnTo>
                  <a:pt x="516" y="304"/>
                </a:lnTo>
                <a:lnTo>
                  <a:pt x="516" y="304"/>
                </a:lnTo>
                <a:close/>
                <a:moveTo>
                  <a:pt x="559" y="314"/>
                </a:moveTo>
                <a:lnTo>
                  <a:pt x="559" y="314"/>
                </a:lnTo>
                <a:lnTo>
                  <a:pt x="553" y="317"/>
                </a:lnTo>
                <a:lnTo>
                  <a:pt x="546" y="319"/>
                </a:lnTo>
                <a:lnTo>
                  <a:pt x="546" y="319"/>
                </a:lnTo>
                <a:lnTo>
                  <a:pt x="536" y="320"/>
                </a:lnTo>
                <a:lnTo>
                  <a:pt x="536" y="320"/>
                </a:lnTo>
                <a:lnTo>
                  <a:pt x="528" y="320"/>
                </a:lnTo>
                <a:lnTo>
                  <a:pt x="522" y="317"/>
                </a:lnTo>
                <a:lnTo>
                  <a:pt x="522" y="317"/>
                </a:lnTo>
                <a:lnTo>
                  <a:pt x="532" y="316"/>
                </a:lnTo>
                <a:lnTo>
                  <a:pt x="541" y="315"/>
                </a:lnTo>
                <a:lnTo>
                  <a:pt x="541" y="315"/>
                </a:lnTo>
                <a:lnTo>
                  <a:pt x="550" y="313"/>
                </a:lnTo>
                <a:lnTo>
                  <a:pt x="550" y="313"/>
                </a:lnTo>
                <a:lnTo>
                  <a:pt x="556" y="312"/>
                </a:lnTo>
                <a:lnTo>
                  <a:pt x="560" y="312"/>
                </a:lnTo>
                <a:lnTo>
                  <a:pt x="560" y="313"/>
                </a:lnTo>
                <a:lnTo>
                  <a:pt x="559" y="314"/>
                </a:lnTo>
                <a:lnTo>
                  <a:pt x="559" y="314"/>
                </a:lnTo>
                <a:close/>
                <a:moveTo>
                  <a:pt x="565" y="309"/>
                </a:moveTo>
                <a:lnTo>
                  <a:pt x="565" y="309"/>
                </a:lnTo>
                <a:lnTo>
                  <a:pt x="564" y="309"/>
                </a:lnTo>
                <a:lnTo>
                  <a:pt x="564" y="309"/>
                </a:lnTo>
                <a:lnTo>
                  <a:pt x="551" y="311"/>
                </a:lnTo>
                <a:lnTo>
                  <a:pt x="537" y="313"/>
                </a:lnTo>
                <a:lnTo>
                  <a:pt x="537" y="313"/>
                </a:lnTo>
                <a:lnTo>
                  <a:pt x="530" y="315"/>
                </a:lnTo>
                <a:lnTo>
                  <a:pt x="521" y="315"/>
                </a:lnTo>
                <a:lnTo>
                  <a:pt x="521" y="315"/>
                </a:lnTo>
                <a:lnTo>
                  <a:pt x="520" y="315"/>
                </a:lnTo>
                <a:lnTo>
                  <a:pt x="520" y="315"/>
                </a:lnTo>
                <a:lnTo>
                  <a:pt x="520" y="315"/>
                </a:lnTo>
                <a:lnTo>
                  <a:pt x="520" y="315"/>
                </a:lnTo>
                <a:lnTo>
                  <a:pt x="526" y="313"/>
                </a:lnTo>
                <a:lnTo>
                  <a:pt x="526" y="313"/>
                </a:lnTo>
                <a:lnTo>
                  <a:pt x="537" y="311"/>
                </a:lnTo>
                <a:lnTo>
                  <a:pt x="546" y="308"/>
                </a:lnTo>
                <a:lnTo>
                  <a:pt x="556" y="304"/>
                </a:lnTo>
                <a:lnTo>
                  <a:pt x="564" y="298"/>
                </a:lnTo>
                <a:lnTo>
                  <a:pt x="564" y="298"/>
                </a:lnTo>
                <a:lnTo>
                  <a:pt x="565" y="298"/>
                </a:lnTo>
                <a:lnTo>
                  <a:pt x="565" y="298"/>
                </a:lnTo>
                <a:lnTo>
                  <a:pt x="566" y="300"/>
                </a:lnTo>
                <a:lnTo>
                  <a:pt x="566" y="300"/>
                </a:lnTo>
                <a:lnTo>
                  <a:pt x="567" y="305"/>
                </a:lnTo>
                <a:lnTo>
                  <a:pt x="565" y="309"/>
                </a:lnTo>
                <a:lnTo>
                  <a:pt x="565" y="309"/>
                </a:lnTo>
                <a:close/>
                <a:moveTo>
                  <a:pt x="564" y="296"/>
                </a:moveTo>
                <a:lnTo>
                  <a:pt x="564" y="296"/>
                </a:lnTo>
                <a:lnTo>
                  <a:pt x="551" y="298"/>
                </a:lnTo>
                <a:lnTo>
                  <a:pt x="539" y="300"/>
                </a:lnTo>
                <a:lnTo>
                  <a:pt x="539" y="300"/>
                </a:lnTo>
                <a:lnTo>
                  <a:pt x="531" y="301"/>
                </a:lnTo>
                <a:lnTo>
                  <a:pt x="522" y="302"/>
                </a:lnTo>
                <a:lnTo>
                  <a:pt x="522" y="302"/>
                </a:lnTo>
                <a:lnTo>
                  <a:pt x="516" y="302"/>
                </a:lnTo>
                <a:lnTo>
                  <a:pt x="516" y="302"/>
                </a:lnTo>
                <a:lnTo>
                  <a:pt x="516" y="300"/>
                </a:lnTo>
                <a:lnTo>
                  <a:pt x="516" y="300"/>
                </a:lnTo>
                <a:lnTo>
                  <a:pt x="520" y="298"/>
                </a:lnTo>
                <a:lnTo>
                  <a:pt x="524" y="296"/>
                </a:lnTo>
                <a:lnTo>
                  <a:pt x="524" y="296"/>
                </a:lnTo>
                <a:lnTo>
                  <a:pt x="534" y="295"/>
                </a:lnTo>
                <a:lnTo>
                  <a:pt x="543" y="294"/>
                </a:lnTo>
                <a:lnTo>
                  <a:pt x="552" y="292"/>
                </a:lnTo>
                <a:lnTo>
                  <a:pt x="556" y="291"/>
                </a:lnTo>
                <a:lnTo>
                  <a:pt x="559" y="288"/>
                </a:lnTo>
                <a:lnTo>
                  <a:pt x="559" y="288"/>
                </a:lnTo>
                <a:lnTo>
                  <a:pt x="564" y="297"/>
                </a:lnTo>
                <a:lnTo>
                  <a:pt x="564" y="297"/>
                </a:lnTo>
                <a:lnTo>
                  <a:pt x="564" y="296"/>
                </a:lnTo>
                <a:lnTo>
                  <a:pt x="564" y="296"/>
                </a:lnTo>
                <a:close/>
                <a:moveTo>
                  <a:pt x="520" y="290"/>
                </a:moveTo>
                <a:lnTo>
                  <a:pt x="520" y="290"/>
                </a:lnTo>
                <a:lnTo>
                  <a:pt x="517" y="291"/>
                </a:lnTo>
                <a:lnTo>
                  <a:pt x="521" y="289"/>
                </a:lnTo>
                <a:lnTo>
                  <a:pt x="521" y="289"/>
                </a:lnTo>
                <a:lnTo>
                  <a:pt x="536" y="285"/>
                </a:lnTo>
                <a:lnTo>
                  <a:pt x="536" y="285"/>
                </a:lnTo>
                <a:lnTo>
                  <a:pt x="544" y="282"/>
                </a:lnTo>
                <a:lnTo>
                  <a:pt x="552" y="278"/>
                </a:lnTo>
                <a:lnTo>
                  <a:pt x="552" y="278"/>
                </a:lnTo>
                <a:lnTo>
                  <a:pt x="553" y="280"/>
                </a:lnTo>
                <a:lnTo>
                  <a:pt x="553" y="280"/>
                </a:lnTo>
                <a:lnTo>
                  <a:pt x="557" y="285"/>
                </a:lnTo>
                <a:lnTo>
                  <a:pt x="557" y="285"/>
                </a:lnTo>
                <a:lnTo>
                  <a:pt x="539" y="288"/>
                </a:lnTo>
                <a:lnTo>
                  <a:pt x="530" y="289"/>
                </a:lnTo>
                <a:lnTo>
                  <a:pt x="520" y="290"/>
                </a:lnTo>
                <a:lnTo>
                  <a:pt x="520" y="290"/>
                </a:lnTo>
                <a:close/>
                <a:moveTo>
                  <a:pt x="523" y="281"/>
                </a:moveTo>
                <a:lnTo>
                  <a:pt x="523" y="281"/>
                </a:lnTo>
                <a:lnTo>
                  <a:pt x="518" y="282"/>
                </a:lnTo>
                <a:lnTo>
                  <a:pt x="519" y="281"/>
                </a:lnTo>
                <a:lnTo>
                  <a:pt x="526" y="278"/>
                </a:lnTo>
                <a:lnTo>
                  <a:pt x="526" y="278"/>
                </a:lnTo>
                <a:lnTo>
                  <a:pt x="537" y="274"/>
                </a:lnTo>
                <a:lnTo>
                  <a:pt x="547" y="271"/>
                </a:lnTo>
                <a:lnTo>
                  <a:pt x="547" y="271"/>
                </a:lnTo>
                <a:lnTo>
                  <a:pt x="550" y="275"/>
                </a:lnTo>
                <a:lnTo>
                  <a:pt x="550" y="275"/>
                </a:lnTo>
                <a:lnTo>
                  <a:pt x="537" y="278"/>
                </a:lnTo>
                <a:lnTo>
                  <a:pt x="523" y="281"/>
                </a:lnTo>
                <a:lnTo>
                  <a:pt x="523" y="281"/>
                </a:lnTo>
                <a:close/>
                <a:moveTo>
                  <a:pt x="528" y="270"/>
                </a:moveTo>
                <a:lnTo>
                  <a:pt x="528" y="270"/>
                </a:lnTo>
                <a:lnTo>
                  <a:pt x="519" y="271"/>
                </a:lnTo>
                <a:lnTo>
                  <a:pt x="518" y="270"/>
                </a:lnTo>
                <a:lnTo>
                  <a:pt x="518" y="270"/>
                </a:lnTo>
                <a:lnTo>
                  <a:pt x="522" y="268"/>
                </a:lnTo>
                <a:lnTo>
                  <a:pt x="522" y="268"/>
                </a:lnTo>
                <a:lnTo>
                  <a:pt x="532" y="266"/>
                </a:lnTo>
                <a:lnTo>
                  <a:pt x="537" y="264"/>
                </a:lnTo>
                <a:lnTo>
                  <a:pt x="541" y="261"/>
                </a:lnTo>
                <a:lnTo>
                  <a:pt x="541" y="261"/>
                </a:lnTo>
                <a:lnTo>
                  <a:pt x="545" y="269"/>
                </a:lnTo>
                <a:lnTo>
                  <a:pt x="545" y="269"/>
                </a:lnTo>
                <a:lnTo>
                  <a:pt x="528" y="270"/>
                </a:lnTo>
                <a:lnTo>
                  <a:pt x="528" y="270"/>
                </a:lnTo>
                <a:close/>
                <a:moveTo>
                  <a:pt x="539" y="241"/>
                </a:moveTo>
                <a:lnTo>
                  <a:pt x="539" y="241"/>
                </a:lnTo>
                <a:lnTo>
                  <a:pt x="538" y="241"/>
                </a:lnTo>
                <a:lnTo>
                  <a:pt x="538" y="240"/>
                </a:lnTo>
                <a:lnTo>
                  <a:pt x="538" y="240"/>
                </a:lnTo>
                <a:lnTo>
                  <a:pt x="523" y="242"/>
                </a:lnTo>
                <a:lnTo>
                  <a:pt x="510" y="243"/>
                </a:lnTo>
                <a:lnTo>
                  <a:pt x="510" y="243"/>
                </a:lnTo>
                <a:lnTo>
                  <a:pt x="510" y="245"/>
                </a:lnTo>
                <a:lnTo>
                  <a:pt x="510" y="245"/>
                </a:lnTo>
                <a:lnTo>
                  <a:pt x="509" y="242"/>
                </a:lnTo>
                <a:lnTo>
                  <a:pt x="509" y="242"/>
                </a:lnTo>
                <a:lnTo>
                  <a:pt x="508" y="239"/>
                </a:lnTo>
                <a:lnTo>
                  <a:pt x="508" y="239"/>
                </a:lnTo>
                <a:lnTo>
                  <a:pt x="525" y="237"/>
                </a:lnTo>
                <a:lnTo>
                  <a:pt x="543" y="233"/>
                </a:lnTo>
                <a:lnTo>
                  <a:pt x="559" y="230"/>
                </a:lnTo>
                <a:lnTo>
                  <a:pt x="576" y="227"/>
                </a:lnTo>
                <a:lnTo>
                  <a:pt x="576" y="227"/>
                </a:lnTo>
                <a:lnTo>
                  <a:pt x="587" y="225"/>
                </a:lnTo>
                <a:lnTo>
                  <a:pt x="587" y="225"/>
                </a:lnTo>
                <a:lnTo>
                  <a:pt x="596" y="223"/>
                </a:lnTo>
                <a:lnTo>
                  <a:pt x="594" y="224"/>
                </a:lnTo>
                <a:lnTo>
                  <a:pt x="594" y="224"/>
                </a:lnTo>
                <a:lnTo>
                  <a:pt x="575" y="230"/>
                </a:lnTo>
                <a:lnTo>
                  <a:pt x="556" y="236"/>
                </a:lnTo>
                <a:lnTo>
                  <a:pt x="556" y="236"/>
                </a:lnTo>
                <a:lnTo>
                  <a:pt x="552" y="234"/>
                </a:lnTo>
                <a:lnTo>
                  <a:pt x="552" y="234"/>
                </a:lnTo>
                <a:lnTo>
                  <a:pt x="547" y="234"/>
                </a:lnTo>
                <a:lnTo>
                  <a:pt x="543" y="235"/>
                </a:lnTo>
                <a:lnTo>
                  <a:pt x="541" y="238"/>
                </a:lnTo>
                <a:lnTo>
                  <a:pt x="539" y="241"/>
                </a:lnTo>
                <a:lnTo>
                  <a:pt x="539" y="241"/>
                </a:lnTo>
                <a:close/>
                <a:moveTo>
                  <a:pt x="484" y="260"/>
                </a:moveTo>
                <a:lnTo>
                  <a:pt x="484" y="260"/>
                </a:lnTo>
                <a:lnTo>
                  <a:pt x="484" y="260"/>
                </a:lnTo>
                <a:lnTo>
                  <a:pt x="484" y="260"/>
                </a:lnTo>
                <a:lnTo>
                  <a:pt x="485" y="264"/>
                </a:lnTo>
                <a:lnTo>
                  <a:pt x="485" y="264"/>
                </a:lnTo>
                <a:lnTo>
                  <a:pt x="486" y="268"/>
                </a:lnTo>
                <a:lnTo>
                  <a:pt x="486" y="268"/>
                </a:lnTo>
                <a:lnTo>
                  <a:pt x="477" y="269"/>
                </a:lnTo>
                <a:lnTo>
                  <a:pt x="469" y="273"/>
                </a:lnTo>
                <a:lnTo>
                  <a:pt x="469" y="273"/>
                </a:lnTo>
                <a:lnTo>
                  <a:pt x="443" y="281"/>
                </a:lnTo>
                <a:lnTo>
                  <a:pt x="430" y="285"/>
                </a:lnTo>
                <a:lnTo>
                  <a:pt x="417" y="289"/>
                </a:lnTo>
                <a:lnTo>
                  <a:pt x="417" y="289"/>
                </a:lnTo>
                <a:lnTo>
                  <a:pt x="388" y="295"/>
                </a:lnTo>
                <a:lnTo>
                  <a:pt x="374" y="298"/>
                </a:lnTo>
                <a:lnTo>
                  <a:pt x="359" y="303"/>
                </a:lnTo>
                <a:lnTo>
                  <a:pt x="359" y="303"/>
                </a:lnTo>
                <a:lnTo>
                  <a:pt x="348" y="307"/>
                </a:lnTo>
                <a:lnTo>
                  <a:pt x="336" y="311"/>
                </a:lnTo>
                <a:lnTo>
                  <a:pt x="336" y="311"/>
                </a:lnTo>
                <a:lnTo>
                  <a:pt x="332" y="312"/>
                </a:lnTo>
                <a:lnTo>
                  <a:pt x="326" y="313"/>
                </a:lnTo>
                <a:lnTo>
                  <a:pt x="326" y="313"/>
                </a:lnTo>
                <a:lnTo>
                  <a:pt x="326" y="312"/>
                </a:lnTo>
                <a:lnTo>
                  <a:pt x="326" y="312"/>
                </a:lnTo>
                <a:lnTo>
                  <a:pt x="330" y="310"/>
                </a:lnTo>
                <a:lnTo>
                  <a:pt x="335" y="308"/>
                </a:lnTo>
                <a:lnTo>
                  <a:pt x="345" y="306"/>
                </a:lnTo>
                <a:lnTo>
                  <a:pt x="345" y="306"/>
                </a:lnTo>
                <a:lnTo>
                  <a:pt x="367" y="299"/>
                </a:lnTo>
                <a:lnTo>
                  <a:pt x="387" y="292"/>
                </a:lnTo>
                <a:lnTo>
                  <a:pt x="428" y="277"/>
                </a:lnTo>
                <a:lnTo>
                  <a:pt x="428" y="277"/>
                </a:lnTo>
                <a:lnTo>
                  <a:pt x="457" y="269"/>
                </a:lnTo>
                <a:lnTo>
                  <a:pt x="484" y="260"/>
                </a:lnTo>
                <a:lnTo>
                  <a:pt x="484" y="260"/>
                </a:lnTo>
                <a:close/>
                <a:moveTo>
                  <a:pt x="398" y="287"/>
                </a:moveTo>
                <a:lnTo>
                  <a:pt x="398" y="287"/>
                </a:lnTo>
                <a:lnTo>
                  <a:pt x="375" y="294"/>
                </a:lnTo>
                <a:lnTo>
                  <a:pt x="351" y="301"/>
                </a:lnTo>
                <a:lnTo>
                  <a:pt x="351" y="301"/>
                </a:lnTo>
                <a:lnTo>
                  <a:pt x="339" y="305"/>
                </a:lnTo>
                <a:lnTo>
                  <a:pt x="333" y="307"/>
                </a:lnTo>
                <a:lnTo>
                  <a:pt x="327" y="309"/>
                </a:lnTo>
                <a:lnTo>
                  <a:pt x="327" y="309"/>
                </a:lnTo>
                <a:lnTo>
                  <a:pt x="327" y="301"/>
                </a:lnTo>
                <a:lnTo>
                  <a:pt x="327" y="301"/>
                </a:lnTo>
                <a:lnTo>
                  <a:pt x="336" y="300"/>
                </a:lnTo>
                <a:lnTo>
                  <a:pt x="344" y="299"/>
                </a:lnTo>
                <a:lnTo>
                  <a:pt x="362" y="295"/>
                </a:lnTo>
                <a:lnTo>
                  <a:pt x="398" y="285"/>
                </a:lnTo>
                <a:lnTo>
                  <a:pt x="398" y="285"/>
                </a:lnTo>
                <a:lnTo>
                  <a:pt x="414" y="281"/>
                </a:lnTo>
                <a:lnTo>
                  <a:pt x="414" y="281"/>
                </a:lnTo>
                <a:lnTo>
                  <a:pt x="398" y="287"/>
                </a:lnTo>
                <a:lnTo>
                  <a:pt x="398" y="287"/>
                </a:lnTo>
                <a:close/>
                <a:moveTo>
                  <a:pt x="324" y="290"/>
                </a:moveTo>
                <a:lnTo>
                  <a:pt x="324" y="290"/>
                </a:lnTo>
                <a:lnTo>
                  <a:pt x="332" y="286"/>
                </a:lnTo>
                <a:lnTo>
                  <a:pt x="342" y="283"/>
                </a:lnTo>
                <a:lnTo>
                  <a:pt x="361" y="278"/>
                </a:lnTo>
                <a:lnTo>
                  <a:pt x="400" y="269"/>
                </a:lnTo>
                <a:lnTo>
                  <a:pt x="400" y="269"/>
                </a:lnTo>
                <a:lnTo>
                  <a:pt x="419" y="265"/>
                </a:lnTo>
                <a:lnTo>
                  <a:pt x="439" y="261"/>
                </a:lnTo>
                <a:lnTo>
                  <a:pt x="450" y="258"/>
                </a:lnTo>
                <a:lnTo>
                  <a:pt x="459" y="254"/>
                </a:lnTo>
                <a:lnTo>
                  <a:pt x="468" y="251"/>
                </a:lnTo>
                <a:lnTo>
                  <a:pt x="476" y="246"/>
                </a:lnTo>
                <a:lnTo>
                  <a:pt x="476" y="246"/>
                </a:lnTo>
                <a:lnTo>
                  <a:pt x="467" y="252"/>
                </a:lnTo>
                <a:lnTo>
                  <a:pt x="457" y="256"/>
                </a:lnTo>
                <a:lnTo>
                  <a:pt x="434" y="264"/>
                </a:lnTo>
                <a:lnTo>
                  <a:pt x="413" y="271"/>
                </a:lnTo>
                <a:lnTo>
                  <a:pt x="392" y="278"/>
                </a:lnTo>
                <a:lnTo>
                  <a:pt x="392" y="278"/>
                </a:lnTo>
                <a:lnTo>
                  <a:pt x="371" y="285"/>
                </a:lnTo>
                <a:lnTo>
                  <a:pt x="349" y="292"/>
                </a:lnTo>
                <a:lnTo>
                  <a:pt x="349" y="292"/>
                </a:lnTo>
                <a:lnTo>
                  <a:pt x="338" y="294"/>
                </a:lnTo>
                <a:lnTo>
                  <a:pt x="332" y="295"/>
                </a:lnTo>
                <a:lnTo>
                  <a:pt x="326" y="297"/>
                </a:lnTo>
                <a:lnTo>
                  <a:pt x="326" y="297"/>
                </a:lnTo>
                <a:lnTo>
                  <a:pt x="324" y="290"/>
                </a:lnTo>
                <a:lnTo>
                  <a:pt x="324" y="290"/>
                </a:lnTo>
                <a:close/>
                <a:moveTo>
                  <a:pt x="326" y="314"/>
                </a:moveTo>
                <a:lnTo>
                  <a:pt x="326" y="314"/>
                </a:lnTo>
                <a:lnTo>
                  <a:pt x="333" y="314"/>
                </a:lnTo>
                <a:lnTo>
                  <a:pt x="339" y="312"/>
                </a:lnTo>
                <a:lnTo>
                  <a:pt x="352" y="308"/>
                </a:lnTo>
                <a:lnTo>
                  <a:pt x="352" y="308"/>
                </a:lnTo>
                <a:lnTo>
                  <a:pt x="362" y="304"/>
                </a:lnTo>
                <a:lnTo>
                  <a:pt x="372" y="302"/>
                </a:lnTo>
                <a:lnTo>
                  <a:pt x="392" y="297"/>
                </a:lnTo>
                <a:lnTo>
                  <a:pt x="392" y="297"/>
                </a:lnTo>
                <a:lnTo>
                  <a:pt x="408" y="293"/>
                </a:lnTo>
                <a:lnTo>
                  <a:pt x="424" y="289"/>
                </a:lnTo>
                <a:lnTo>
                  <a:pt x="457" y="279"/>
                </a:lnTo>
                <a:lnTo>
                  <a:pt x="457" y="279"/>
                </a:lnTo>
                <a:lnTo>
                  <a:pt x="444" y="284"/>
                </a:lnTo>
                <a:lnTo>
                  <a:pt x="431" y="288"/>
                </a:lnTo>
                <a:lnTo>
                  <a:pt x="406" y="295"/>
                </a:lnTo>
                <a:lnTo>
                  <a:pt x="406" y="295"/>
                </a:lnTo>
                <a:lnTo>
                  <a:pt x="359" y="309"/>
                </a:lnTo>
                <a:lnTo>
                  <a:pt x="359" y="309"/>
                </a:lnTo>
                <a:lnTo>
                  <a:pt x="342" y="315"/>
                </a:lnTo>
                <a:lnTo>
                  <a:pt x="324" y="320"/>
                </a:lnTo>
                <a:lnTo>
                  <a:pt x="324" y="320"/>
                </a:lnTo>
                <a:lnTo>
                  <a:pt x="326" y="314"/>
                </a:lnTo>
                <a:lnTo>
                  <a:pt x="326" y="314"/>
                </a:lnTo>
                <a:close/>
                <a:moveTo>
                  <a:pt x="322" y="326"/>
                </a:moveTo>
                <a:lnTo>
                  <a:pt x="322" y="326"/>
                </a:lnTo>
                <a:lnTo>
                  <a:pt x="331" y="324"/>
                </a:lnTo>
                <a:lnTo>
                  <a:pt x="339" y="323"/>
                </a:lnTo>
                <a:lnTo>
                  <a:pt x="355" y="318"/>
                </a:lnTo>
                <a:lnTo>
                  <a:pt x="355" y="318"/>
                </a:lnTo>
                <a:lnTo>
                  <a:pt x="373" y="312"/>
                </a:lnTo>
                <a:lnTo>
                  <a:pt x="390" y="307"/>
                </a:lnTo>
                <a:lnTo>
                  <a:pt x="390" y="307"/>
                </a:lnTo>
                <a:lnTo>
                  <a:pt x="374" y="314"/>
                </a:lnTo>
                <a:lnTo>
                  <a:pt x="356" y="321"/>
                </a:lnTo>
                <a:lnTo>
                  <a:pt x="356" y="321"/>
                </a:lnTo>
                <a:lnTo>
                  <a:pt x="347" y="324"/>
                </a:lnTo>
                <a:lnTo>
                  <a:pt x="338" y="327"/>
                </a:lnTo>
                <a:lnTo>
                  <a:pt x="329" y="330"/>
                </a:lnTo>
                <a:lnTo>
                  <a:pt x="320" y="333"/>
                </a:lnTo>
                <a:lnTo>
                  <a:pt x="320" y="333"/>
                </a:lnTo>
                <a:lnTo>
                  <a:pt x="322" y="326"/>
                </a:lnTo>
                <a:lnTo>
                  <a:pt x="322" y="326"/>
                </a:lnTo>
                <a:close/>
                <a:moveTo>
                  <a:pt x="318" y="338"/>
                </a:moveTo>
                <a:lnTo>
                  <a:pt x="318" y="338"/>
                </a:lnTo>
                <a:lnTo>
                  <a:pt x="326" y="337"/>
                </a:lnTo>
                <a:lnTo>
                  <a:pt x="334" y="335"/>
                </a:lnTo>
                <a:lnTo>
                  <a:pt x="350" y="330"/>
                </a:lnTo>
                <a:lnTo>
                  <a:pt x="350" y="330"/>
                </a:lnTo>
                <a:lnTo>
                  <a:pt x="374" y="323"/>
                </a:lnTo>
                <a:lnTo>
                  <a:pt x="396" y="317"/>
                </a:lnTo>
                <a:lnTo>
                  <a:pt x="396" y="317"/>
                </a:lnTo>
                <a:lnTo>
                  <a:pt x="445" y="302"/>
                </a:lnTo>
                <a:lnTo>
                  <a:pt x="495" y="287"/>
                </a:lnTo>
                <a:lnTo>
                  <a:pt x="495" y="287"/>
                </a:lnTo>
                <a:lnTo>
                  <a:pt x="496" y="291"/>
                </a:lnTo>
                <a:lnTo>
                  <a:pt x="496" y="291"/>
                </a:lnTo>
                <a:lnTo>
                  <a:pt x="496" y="291"/>
                </a:lnTo>
                <a:lnTo>
                  <a:pt x="496" y="291"/>
                </a:lnTo>
                <a:lnTo>
                  <a:pt x="472" y="298"/>
                </a:lnTo>
                <a:lnTo>
                  <a:pt x="448" y="304"/>
                </a:lnTo>
                <a:lnTo>
                  <a:pt x="399" y="317"/>
                </a:lnTo>
                <a:lnTo>
                  <a:pt x="399" y="317"/>
                </a:lnTo>
                <a:lnTo>
                  <a:pt x="356" y="329"/>
                </a:lnTo>
                <a:lnTo>
                  <a:pt x="336" y="336"/>
                </a:lnTo>
                <a:lnTo>
                  <a:pt x="316" y="344"/>
                </a:lnTo>
                <a:lnTo>
                  <a:pt x="316" y="344"/>
                </a:lnTo>
                <a:lnTo>
                  <a:pt x="318" y="338"/>
                </a:lnTo>
                <a:lnTo>
                  <a:pt x="318" y="338"/>
                </a:lnTo>
                <a:close/>
                <a:moveTo>
                  <a:pt x="315" y="347"/>
                </a:moveTo>
                <a:lnTo>
                  <a:pt x="315" y="347"/>
                </a:lnTo>
                <a:lnTo>
                  <a:pt x="325" y="342"/>
                </a:lnTo>
                <a:lnTo>
                  <a:pt x="336" y="338"/>
                </a:lnTo>
                <a:lnTo>
                  <a:pt x="358" y="331"/>
                </a:lnTo>
                <a:lnTo>
                  <a:pt x="404" y="318"/>
                </a:lnTo>
                <a:lnTo>
                  <a:pt x="404" y="318"/>
                </a:lnTo>
                <a:lnTo>
                  <a:pt x="427" y="311"/>
                </a:lnTo>
                <a:lnTo>
                  <a:pt x="450" y="305"/>
                </a:lnTo>
                <a:lnTo>
                  <a:pt x="450" y="305"/>
                </a:lnTo>
                <a:lnTo>
                  <a:pt x="457" y="303"/>
                </a:lnTo>
                <a:lnTo>
                  <a:pt x="457" y="303"/>
                </a:lnTo>
                <a:lnTo>
                  <a:pt x="392" y="324"/>
                </a:lnTo>
                <a:lnTo>
                  <a:pt x="392" y="324"/>
                </a:lnTo>
                <a:lnTo>
                  <a:pt x="372" y="332"/>
                </a:lnTo>
                <a:lnTo>
                  <a:pt x="351" y="339"/>
                </a:lnTo>
                <a:lnTo>
                  <a:pt x="332" y="347"/>
                </a:lnTo>
                <a:lnTo>
                  <a:pt x="313" y="356"/>
                </a:lnTo>
                <a:lnTo>
                  <a:pt x="313" y="356"/>
                </a:lnTo>
                <a:lnTo>
                  <a:pt x="315" y="347"/>
                </a:lnTo>
                <a:lnTo>
                  <a:pt x="315" y="347"/>
                </a:lnTo>
                <a:close/>
                <a:moveTo>
                  <a:pt x="498" y="318"/>
                </a:moveTo>
                <a:lnTo>
                  <a:pt x="498" y="318"/>
                </a:lnTo>
                <a:lnTo>
                  <a:pt x="499" y="321"/>
                </a:lnTo>
                <a:lnTo>
                  <a:pt x="499" y="321"/>
                </a:lnTo>
                <a:lnTo>
                  <a:pt x="488" y="327"/>
                </a:lnTo>
                <a:lnTo>
                  <a:pt x="478" y="330"/>
                </a:lnTo>
                <a:lnTo>
                  <a:pt x="456" y="336"/>
                </a:lnTo>
                <a:lnTo>
                  <a:pt x="456" y="336"/>
                </a:lnTo>
                <a:lnTo>
                  <a:pt x="429" y="344"/>
                </a:lnTo>
                <a:lnTo>
                  <a:pt x="403" y="352"/>
                </a:lnTo>
                <a:lnTo>
                  <a:pt x="403" y="352"/>
                </a:lnTo>
                <a:lnTo>
                  <a:pt x="381" y="359"/>
                </a:lnTo>
                <a:lnTo>
                  <a:pt x="358" y="366"/>
                </a:lnTo>
                <a:lnTo>
                  <a:pt x="336" y="374"/>
                </a:lnTo>
                <a:lnTo>
                  <a:pt x="315" y="383"/>
                </a:lnTo>
                <a:lnTo>
                  <a:pt x="315" y="383"/>
                </a:lnTo>
                <a:lnTo>
                  <a:pt x="314" y="373"/>
                </a:lnTo>
                <a:lnTo>
                  <a:pt x="314" y="373"/>
                </a:lnTo>
                <a:lnTo>
                  <a:pt x="321" y="370"/>
                </a:lnTo>
                <a:lnTo>
                  <a:pt x="329" y="367"/>
                </a:lnTo>
                <a:lnTo>
                  <a:pt x="329" y="367"/>
                </a:lnTo>
                <a:lnTo>
                  <a:pt x="358" y="358"/>
                </a:lnTo>
                <a:lnTo>
                  <a:pt x="358" y="358"/>
                </a:lnTo>
                <a:lnTo>
                  <a:pt x="414" y="341"/>
                </a:lnTo>
                <a:lnTo>
                  <a:pt x="414" y="341"/>
                </a:lnTo>
                <a:lnTo>
                  <a:pt x="473" y="326"/>
                </a:lnTo>
                <a:lnTo>
                  <a:pt x="473" y="326"/>
                </a:lnTo>
                <a:lnTo>
                  <a:pt x="486" y="322"/>
                </a:lnTo>
                <a:lnTo>
                  <a:pt x="492" y="320"/>
                </a:lnTo>
                <a:lnTo>
                  <a:pt x="498" y="318"/>
                </a:lnTo>
                <a:lnTo>
                  <a:pt x="498" y="318"/>
                </a:lnTo>
                <a:close/>
                <a:moveTo>
                  <a:pt x="313" y="360"/>
                </a:moveTo>
                <a:lnTo>
                  <a:pt x="313" y="360"/>
                </a:lnTo>
                <a:lnTo>
                  <a:pt x="335" y="354"/>
                </a:lnTo>
                <a:lnTo>
                  <a:pt x="358" y="347"/>
                </a:lnTo>
                <a:lnTo>
                  <a:pt x="381" y="339"/>
                </a:lnTo>
                <a:lnTo>
                  <a:pt x="404" y="332"/>
                </a:lnTo>
                <a:lnTo>
                  <a:pt x="404" y="332"/>
                </a:lnTo>
                <a:lnTo>
                  <a:pt x="428" y="326"/>
                </a:lnTo>
                <a:lnTo>
                  <a:pt x="452" y="319"/>
                </a:lnTo>
                <a:lnTo>
                  <a:pt x="452" y="319"/>
                </a:lnTo>
                <a:lnTo>
                  <a:pt x="454" y="318"/>
                </a:lnTo>
                <a:lnTo>
                  <a:pt x="454" y="318"/>
                </a:lnTo>
                <a:lnTo>
                  <a:pt x="447" y="321"/>
                </a:lnTo>
                <a:lnTo>
                  <a:pt x="447" y="321"/>
                </a:lnTo>
                <a:lnTo>
                  <a:pt x="421" y="330"/>
                </a:lnTo>
                <a:lnTo>
                  <a:pt x="397" y="337"/>
                </a:lnTo>
                <a:lnTo>
                  <a:pt x="397" y="337"/>
                </a:lnTo>
                <a:lnTo>
                  <a:pt x="351" y="354"/>
                </a:lnTo>
                <a:lnTo>
                  <a:pt x="351" y="354"/>
                </a:lnTo>
                <a:lnTo>
                  <a:pt x="332" y="361"/>
                </a:lnTo>
                <a:lnTo>
                  <a:pt x="322" y="365"/>
                </a:lnTo>
                <a:lnTo>
                  <a:pt x="313" y="369"/>
                </a:lnTo>
                <a:lnTo>
                  <a:pt x="313" y="369"/>
                </a:lnTo>
                <a:lnTo>
                  <a:pt x="313" y="360"/>
                </a:lnTo>
                <a:lnTo>
                  <a:pt x="313" y="360"/>
                </a:lnTo>
                <a:close/>
                <a:moveTo>
                  <a:pt x="315" y="389"/>
                </a:moveTo>
                <a:lnTo>
                  <a:pt x="315" y="389"/>
                </a:lnTo>
                <a:lnTo>
                  <a:pt x="315" y="387"/>
                </a:lnTo>
                <a:lnTo>
                  <a:pt x="315" y="387"/>
                </a:lnTo>
                <a:lnTo>
                  <a:pt x="327" y="384"/>
                </a:lnTo>
                <a:lnTo>
                  <a:pt x="339" y="381"/>
                </a:lnTo>
                <a:lnTo>
                  <a:pt x="339" y="381"/>
                </a:lnTo>
                <a:lnTo>
                  <a:pt x="326" y="387"/>
                </a:lnTo>
                <a:lnTo>
                  <a:pt x="314" y="394"/>
                </a:lnTo>
                <a:lnTo>
                  <a:pt x="314" y="394"/>
                </a:lnTo>
                <a:lnTo>
                  <a:pt x="315" y="389"/>
                </a:lnTo>
                <a:lnTo>
                  <a:pt x="315" y="389"/>
                </a:lnTo>
                <a:close/>
                <a:moveTo>
                  <a:pt x="308" y="409"/>
                </a:moveTo>
                <a:lnTo>
                  <a:pt x="308" y="409"/>
                </a:lnTo>
                <a:lnTo>
                  <a:pt x="311" y="402"/>
                </a:lnTo>
                <a:lnTo>
                  <a:pt x="311" y="402"/>
                </a:lnTo>
                <a:lnTo>
                  <a:pt x="320" y="399"/>
                </a:lnTo>
                <a:lnTo>
                  <a:pt x="329" y="395"/>
                </a:lnTo>
                <a:lnTo>
                  <a:pt x="347" y="388"/>
                </a:lnTo>
                <a:lnTo>
                  <a:pt x="347" y="388"/>
                </a:lnTo>
                <a:lnTo>
                  <a:pt x="366" y="382"/>
                </a:lnTo>
                <a:lnTo>
                  <a:pt x="384" y="376"/>
                </a:lnTo>
                <a:lnTo>
                  <a:pt x="384" y="376"/>
                </a:lnTo>
                <a:lnTo>
                  <a:pt x="364" y="383"/>
                </a:lnTo>
                <a:lnTo>
                  <a:pt x="345" y="391"/>
                </a:lnTo>
                <a:lnTo>
                  <a:pt x="326" y="400"/>
                </a:lnTo>
                <a:lnTo>
                  <a:pt x="307" y="410"/>
                </a:lnTo>
                <a:lnTo>
                  <a:pt x="307" y="410"/>
                </a:lnTo>
                <a:lnTo>
                  <a:pt x="308" y="409"/>
                </a:lnTo>
                <a:lnTo>
                  <a:pt x="308" y="409"/>
                </a:lnTo>
                <a:close/>
                <a:moveTo>
                  <a:pt x="304" y="416"/>
                </a:moveTo>
                <a:lnTo>
                  <a:pt x="304" y="416"/>
                </a:lnTo>
                <a:lnTo>
                  <a:pt x="314" y="414"/>
                </a:lnTo>
                <a:lnTo>
                  <a:pt x="322" y="410"/>
                </a:lnTo>
                <a:lnTo>
                  <a:pt x="339" y="401"/>
                </a:lnTo>
                <a:lnTo>
                  <a:pt x="339" y="401"/>
                </a:lnTo>
                <a:lnTo>
                  <a:pt x="355" y="394"/>
                </a:lnTo>
                <a:lnTo>
                  <a:pt x="372" y="389"/>
                </a:lnTo>
                <a:lnTo>
                  <a:pt x="405" y="379"/>
                </a:lnTo>
                <a:lnTo>
                  <a:pt x="405" y="379"/>
                </a:lnTo>
                <a:lnTo>
                  <a:pt x="422" y="374"/>
                </a:lnTo>
                <a:lnTo>
                  <a:pt x="422" y="374"/>
                </a:lnTo>
                <a:lnTo>
                  <a:pt x="394" y="384"/>
                </a:lnTo>
                <a:lnTo>
                  <a:pt x="394" y="384"/>
                </a:lnTo>
                <a:lnTo>
                  <a:pt x="368" y="394"/>
                </a:lnTo>
                <a:lnTo>
                  <a:pt x="341" y="405"/>
                </a:lnTo>
                <a:lnTo>
                  <a:pt x="341" y="405"/>
                </a:lnTo>
                <a:lnTo>
                  <a:pt x="332" y="409"/>
                </a:lnTo>
                <a:lnTo>
                  <a:pt x="322" y="412"/>
                </a:lnTo>
                <a:lnTo>
                  <a:pt x="313" y="415"/>
                </a:lnTo>
                <a:lnTo>
                  <a:pt x="303" y="418"/>
                </a:lnTo>
                <a:lnTo>
                  <a:pt x="303" y="418"/>
                </a:lnTo>
                <a:lnTo>
                  <a:pt x="304" y="416"/>
                </a:lnTo>
                <a:lnTo>
                  <a:pt x="304" y="416"/>
                </a:lnTo>
                <a:close/>
                <a:moveTo>
                  <a:pt x="301" y="424"/>
                </a:moveTo>
                <a:lnTo>
                  <a:pt x="301" y="424"/>
                </a:lnTo>
                <a:lnTo>
                  <a:pt x="312" y="422"/>
                </a:lnTo>
                <a:lnTo>
                  <a:pt x="323" y="419"/>
                </a:lnTo>
                <a:lnTo>
                  <a:pt x="345" y="412"/>
                </a:lnTo>
                <a:lnTo>
                  <a:pt x="345" y="412"/>
                </a:lnTo>
                <a:lnTo>
                  <a:pt x="373" y="402"/>
                </a:lnTo>
                <a:lnTo>
                  <a:pt x="401" y="394"/>
                </a:lnTo>
                <a:lnTo>
                  <a:pt x="401" y="394"/>
                </a:lnTo>
                <a:lnTo>
                  <a:pt x="396" y="395"/>
                </a:lnTo>
                <a:lnTo>
                  <a:pt x="396" y="395"/>
                </a:lnTo>
                <a:lnTo>
                  <a:pt x="367" y="408"/>
                </a:lnTo>
                <a:lnTo>
                  <a:pt x="336" y="419"/>
                </a:lnTo>
                <a:lnTo>
                  <a:pt x="336" y="419"/>
                </a:lnTo>
                <a:lnTo>
                  <a:pt x="316" y="427"/>
                </a:lnTo>
                <a:lnTo>
                  <a:pt x="306" y="431"/>
                </a:lnTo>
                <a:lnTo>
                  <a:pt x="297" y="435"/>
                </a:lnTo>
                <a:lnTo>
                  <a:pt x="297" y="435"/>
                </a:lnTo>
                <a:lnTo>
                  <a:pt x="301" y="424"/>
                </a:lnTo>
                <a:lnTo>
                  <a:pt x="301" y="424"/>
                </a:lnTo>
                <a:close/>
                <a:moveTo>
                  <a:pt x="468" y="373"/>
                </a:moveTo>
                <a:lnTo>
                  <a:pt x="468" y="373"/>
                </a:lnTo>
                <a:lnTo>
                  <a:pt x="497" y="362"/>
                </a:lnTo>
                <a:lnTo>
                  <a:pt x="497" y="362"/>
                </a:lnTo>
                <a:lnTo>
                  <a:pt x="501" y="361"/>
                </a:lnTo>
                <a:lnTo>
                  <a:pt x="501" y="361"/>
                </a:lnTo>
                <a:lnTo>
                  <a:pt x="518" y="356"/>
                </a:lnTo>
                <a:lnTo>
                  <a:pt x="518" y="356"/>
                </a:lnTo>
                <a:lnTo>
                  <a:pt x="519" y="361"/>
                </a:lnTo>
                <a:lnTo>
                  <a:pt x="519" y="361"/>
                </a:lnTo>
                <a:lnTo>
                  <a:pt x="506" y="365"/>
                </a:lnTo>
                <a:lnTo>
                  <a:pt x="493" y="369"/>
                </a:lnTo>
                <a:lnTo>
                  <a:pt x="468" y="378"/>
                </a:lnTo>
                <a:lnTo>
                  <a:pt x="468" y="378"/>
                </a:lnTo>
                <a:lnTo>
                  <a:pt x="436" y="389"/>
                </a:lnTo>
                <a:lnTo>
                  <a:pt x="406" y="398"/>
                </a:lnTo>
                <a:lnTo>
                  <a:pt x="406" y="398"/>
                </a:lnTo>
                <a:lnTo>
                  <a:pt x="348" y="418"/>
                </a:lnTo>
                <a:lnTo>
                  <a:pt x="348" y="418"/>
                </a:lnTo>
                <a:lnTo>
                  <a:pt x="321" y="427"/>
                </a:lnTo>
                <a:lnTo>
                  <a:pt x="308" y="432"/>
                </a:lnTo>
                <a:lnTo>
                  <a:pt x="296" y="438"/>
                </a:lnTo>
                <a:lnTo>
                  <a:pt x="296" y="438"/>
                </a:lnTo>
                <a:lnTo>
                  <a:pt x="296" y="438"/>
                </a:lnTo>
                <a:lnTo>
                  <a:pt x="308" y="432"/>
                </a:lnTo>
                <a:lnTo>
                  <a:pt x="321" y="427"/>
                </a:lnTo>
                <a:lnTo>
                  <a:pt x="346" y="418"/>
                </a:lnTo>
                <a:lnTo>
                  <a:pt x="346" y="418"/>
                </a:lnTo>
                <a:lnTo>
                  <a:pt x="377" y="405"/>
                </a:lnTo>
                <a:lnTo>
                  <a:pt x="407" y="394"/>
                </a:lnTo>
                <a:lnTo>
                  <a:pt x="407" y="394"/>
                </a:lnTo>
                <a:lnTo>
                  <a:pt x="443" y="381"/>
                </a:lnTo>
                <a:lnTo>
                  <a:pt x="443" y="381"/>
                </a:lnTo>
                <a:lnTo>
                  <a:pt x="468" y="373"/>
                </a:lnTo>
                <a:lnTo>
                  <a:pt x="468" y="373"/>
                </a:lnTo>
                <a:close/>
                <a:moveTo>
                  <a:pt x="491" y="372"/>
                </a:moveTo>
                <a:lnTo>
                  <a:pt x="491" y="372"/>
                </a:lnTo>
                <a:lnTo>
                  <a:pt x="476" y="378"/>
                </a:lnTo>
                <a:lnTo>
                  <a:pt x="460" y="383"/>
                </a:lnTo>
                <a:lnTo>
                  <a:pt x="460" y="383"/>
                </a:lnTo>
                <a:lnTo>
                  <a:pt x="458" y="384"/>
                </a:lnTo>
                <a:lnTo>
                  <a:pt x="458" y="384"/>
                </a:lnTo>
                <a:lnTo>
                  <a:pt x="463" y="382"/>
                </a:lnTo>
                <a:lnTo>
                  <a:pt x="463" y="382"/>
                </a:lnTo>
                <a:lnTo>
                  <a:pt x="491" y="372"/>
                </a:lnTo>
                <a:lnTo>
                  <a:pt x="491" y="372"/>
                </a:lnTo>
                <a:close/>
                <a:moveTo>
                  <a:pt x="295" y="440"/>
                </a:moveTo>
                <a:lnTo>
                  <a:pt x="295" y="440"/>
                </a:lnTo>
                <a:lnTo>
                  <a:pt x="301" y="438"/>
                </a:lnTo>
                <a:lnTo>
                  <a:pt x="308" y="435"/>
                </a:lnTo>
                <a:lnTo>
                  <a:pt x="308" y="435"/>
                </a:lnTo>
                <a:lnTo>
                  <a:pt x="315" y="432"/>
                </a:lnTo>
                <a:lnTo>
                  <a:pt x="323" y="429"/>
                </a:lnTo>
                <a:lnTo>
                  <a:pt x="339" y="423"/>
                </a:lnTo>
                <a:lnTo>
                  <a:pt x="339" y="423"/>
                </a:lnTo>
                <a:lnTo>
                  <a:pt x="401" y="402"/>
                </a:lnTo>
                <a:lnTo>
                  <a:pt x="401" y="402"/>
                </a:lnTo>
                <a:lnTo>
                  <a:pt x="439" y="390"/>
                </a:lnTo>
                <a:lnTo>
                  <a:pt x="439" y="390"/>
                </a:lnTo>
                <a:lnTo>
                  <a:pt x="419" y="398"/>
                </a:lnTo>
                <a:lnTo>
                  <a:pt x="399" y="407"/>
                </a:lnTo>
                <a:lnTo>
                  <a:pt x="399" y="407"/>
                </a:lnTo>
                <a:lnTo>
                  <a:pt x="344" y="428"/>
                </a:lnTo>
                <a:lnTo>
                  <a:pt x="317" y="439"/>
                </a:lnTo>
                <a:lnTo>
                  <a:pt x="304" y="445"/>
                </a:lnTo>
                <a:lnTo>
                  <a:pt x="292" y="452"/>
                </a:lnTo>
                <a:lnTo>
                  <a:pt x="292" y="452"/>
                </a:lnTo>
                <a:lnTo>
                  <a:pt x="295" y="440"/>
                </a:lnTo>
                <a:lnTo>
                  <a:pt x="295" y="440"/>
                </a:lnTo>
                <a:close/>
                <a:moveTo>
                  <a:pt x="512" y="375"/>
                </a:moveTo>
                <a:lnTo>
                  <a:pt x="512" y="375"/>
                </a:lnTo>
                <a:lnTo>
                  <a:pt x="505" y="378"/>
                </a:lnTo>
                <a:lnTo>
                  <a:pt x="499" y="382"/>
                </a:lnTo>
                <a:lnTo>
                  <a:pt x="484" y="387"/>
                </a:lnTo>
                <a:lnTo>
                  <a:pt x="455" y="397"/>
                </a:lnTo>
                <a:lnTo>
                  <a:pt x="455" y="397"/>
                </a:lnTo>
                <a:lnTo>
                  <a:pt x="425" y="410"/>
                </a:lnTo>
                <a:lnTo>
                  <a:pt x="395" y="422"/>
                </a:lnTo>
                <a:lnTo>
                  <a:pt x="395" y="422"/>
                </a:lnTo>
                <a:lnTo>
                  <a:pt x="341" y="444"/>
                </a:lnTo>
                <a:lnTo>
                  <a:pt x="314" y="456"/>
                </a:lnTo>
                <a:lnTo>
                  <a:pt x="288" y="469"/>
                </a:lnTo>
                <a:lnTo>
                  <a:pt x="288" y="469"/>
                </a:lnTo>
                <a:lnTo>
                  <a:pt x="290" y="459"/>
                </a:lnTo>
                <a:lnTo>
                  <a:pt x="290" y="459"/>
                </a:lnTo>
                <a:lnTo>
                  <a:pt x="303" y="454"/>
                </a:lnTo>
                <a:lnTo>
                  <a:pt x="317" y="449"/>
                </a:lnTo>
                <a:lnTo>
                  <a:pt x="344" y="439"/>
                </a:lnTo>
                <a:lnTo>
                  <a:pt x="344" y="439"/>
                </a:lnTo>
                <a:lnTo>
                  <a:pt x="406" y="415"/>
                </a:lnTo>
                <a:lnTo>
                  <a:pt x="406" y="415"/>
                </a:lnTo>
                <a:lnTo>
                  <a:pt x="435" y="402"/>
                </a:lnTo>
                <a:lnTo>
                  <a:pt x="451" y="396"/>
                </a:lnTo>
                <a:lnTo>
                  <a:pt x="467" y="391"/>
                </a:lnTo>
                <a:lnTo>
                  <a:pt x="467" y="391"/>
                </a:lnTo>
                <a:lnTo>
                  <a:pt x="482" y="386"/>
                </a:lnTo>
                <a:lnTo>
                  <a:pt x="497" y="381"/>
                </a:lnTo>
                <a:lnTo>
                  <a:pt x="497" y="381"/>
                </a:lnTo>
                <a:lnTo>
                  <a:pt x="510" y="374"/>
                </a:lnTo>
                <a:lnTo>
                  <a:pt x="515" y="372"/>
                </a:lnTo>
                <a:lnTo>
                  <a:pt x="512" y="375"/>
                </a:lnTo>
                <a:lnTo>
                  <a:pt x="512" y="375"/>
                </a:lnTo>
                <a:close/>
                <a:moveTo>
                  <a:pt x="288" y="473"/>
                </a:moveTo>
                <a:lnTo>
                  <a:pt x="288" y="473"/>
                </a:lnTo>
                <a:lnTo>
                  <a:pt x="300" y="469"/>
                </a:lnTo>
                <a:lnTo>
                  <a:pt x="311" y="465"/>
                </a:lnTo>
                <a:lnTo>
                  <a:pt x="334" y="456"/>
                </a:lnTo>
                <a:lnTo>
                  <a:pt x="334" y="456"/>
                </a:lnTo>
                <a:lnTo>
                  <a:pt x="366" y="445"/>
                </a:lnTo>
                <a:lnTo>
                  <a:pt x="398" y="434"/>
                </a:lnTo>
                <a:lnTo>
                  <a:pt x="398" y="434"/>
                </a:lnTo>
                <a:lnTo>
                  <a:pt x="414" y="429"/>
                </a:lnTo>
                <a:lnTo>
                  <a:pt x="414" y="429"/>
                </a:lnTo>
                <a:lnTo>
                  <a:pt x="395" y="439"/>
                </a:lnTo>
                <a:lnTo>
                  <a:pt x="395" y="439"/>
                </a:lnTo>
                <a:lnTo>
                  <a:pt x="366" y="453"/>
                </a:lnTo>
                <a:lnTo>
                  <a:pt x="335" y="466"/>
                </a:lnTo>
                <a:lnTo>
                  <a:pt x="335" y="466"/>
                </a:lnTo>
                <a:lnTo>
                  <a:pt x="323" y="470"/>
                </a:lnTo>
                <a:lnTo>
                  <a:pt x="311" y="475"/>
                </a:lnTo>
                <a:lnTo>
                  <a:pt x="299" y="480"/>
                </a:lnTo>
                <a:lnTo>
                  <a:pt x="287" y="485"/>
                </a:lnTo>
                <a:lnTo>
                  <a:pt x="287" y="485"/>
                </a:lnTo>
                <a:lnTo>
                  <a:pt x="288" y="473"/>
                </a:lnTo>
                <a:lnTo>
                  <a:pt x="288" y="473"/>
                </a:lnTo>
                <a:close/>
                <a:moveTo>
                  <a:pt x="298" y="482"/>
                </a:moveTo>
                <a:lnTo>
                  <a:pt x="298" y="482"/>
                </a:lnTo>
                <a:lnTo>
                  <a:pt x="297" y="482"/>
                </a:lnTo>
                <a:lnTo>
                  <a:pt x="297" y="482"/>
                </a:lnTo>
                <a:lnTo>
                  <a:pt x="298" y="482"/>
                </a:lnTo>
                <a:lnTo>
                  <a:pt x="298" y="482"/>
                </a:lnTo>
                <a:close/>
                <a:moveTo>
                  <a:pt x="294" y="484"/>
                </a:moveTo>
                <a:lnTo>
                  <a:pt x="294" y="484"/>
                </a:lnTo>
                <a:lnTo>
                  <a:pt x="292" y="485"/>
                </a:lnTo>
                <a:lnTo>
                  <a:pt x="292" y="485"/>
                </a:lnTo>
                <a:lnTo>
                  <a:pt x="294" y="484"/>
                </a:lnTo>
                <a:lnTo>
                  <a:pt x="294" y="484"/>
                </a:lnTo>
                <a:close/>
                <a:moveTo>
                  <a:pt x="372" y="458"/>
                </a:moveTo>
                <a:lnTo>
                  <a:pt x="372" y="458"/>
                </a:lnTo>
                <a:lnTo>
                  <a:pt x="394" y="450"/>
                </a:lnTo>
                <a:lnTo>
                  <a:pt x="394" y="450"/>
                </a:lnTo>
                <a:lnTo>
                  <a:pt x="357" y="465"/>
                </a:lnTo>
                <a:lnTo>
                  <a:pt x="357" y="465"/>
                </a:lnTo>
                <a:lnTo>
                  <a:pt x="306" y="486"/>
                </a:lnTo>
                <a:lnTo>
                  <a:pt x="306" y="486"/>
                </a:lnTo>
                <a:lnTo>
                  <a:pt x="296" y="492"/>
                </a:lnTo>
                <a:lnTo>
                  <a:pt x="291" y="494"/>
                </a:lnTo>
                <a:lnTo>
                  <a:pt x="287" y="498"/>
                </a:lnTo>
                <a:lnTo>
                  <a:pt x="287" y="498"/>
                </a:lnTo>
                <a:lnTo>
                  <a:pt x="287" y="490"/>
                </a:lnTo>
                <a:lnTo>
                  <a:pt x="287" y="490"/>
                </a:lnTo>
                <a:lnTo>
                  <a:pt x="329" y="473"/>
                </a:lnTo>
                <a:lnTo>
                  <a:pt x="372" y="458"/>
                </a:lnTo>
                <a:lnTo>
                  <a:pt x="372" y="458"/>
                </a:lnTo>
                <a:close/>
                <a:moveTo>
                  <a:pt x="321" y="488"/>
                </a:moveTo>
                <a:lnTo>
                  <a:pt x="321" y="488"/>
                </a:lnTo>
                <a:lnTo>
                  <a:pt x="332" y="483"/>
                </a:lnTo>
                <a:lnTo>
                  <a:pt x="344" y="480"/>
                </a:lnTo>
                <a:lnTo>
                  <a:pt x="368" y="473"/>
                </a:lnTo>
                <a:lnTo>
                  <a:pt x="368" y="473"/>
                </a:lnTo>
                <a:lnTo>
                  <a:pt x="407" y="461"/>
                </a:lnTo>
                <a:lnTo>
                  <a:pt x="407" y="461"/>
                </a:lnTo>
                <a:lnTo>
                  <a:pt x="399" y="463"/>
                </a:lnTo>
                <a:lnTo>
                  <a:pt x="399" y="463"/>
                </a:lnTo>
                <a:lnTo>
                  <a:pt x="378" y="471"/>
                </a:lnTo>
                <a:lnTo>
                  <a:pt x="356" y="480"/>
                </a:lnTo>
                <a:lnTo>
                  <a:pt x="356" y="480"/>
                </a:lnTo>
                <a:lnTo>
                  <a:pt x="334" y="491"/>
                </a:lnTo>
                <a:lnTo>
                  <a:pt x="312" y="501"/>
                </a:lnTo>
                <a:lnTo>
                  <a:pt x="312" y="501"/>
                </a:lnTo>
                <a:lnTo>
                  <a:pt x="301" y="505"/>
                </a:lnTo>
                <a:lnTo>
                  <a:pt x="295" y="508"/>
                </a:lnTo>
                <a:lnTo>
                  <a:pt x="290" y="511"/>
                </a:lnTo>
                <a:lnTo>
                  <a:pt x="290" y="511"/>
                </a:lnTo>
                <a:lnTo>
                  <a:pt x="288" y="503"/>
                </a:lnTo>
                <a:lnTo>
                  <a:pt x="288" y="503"/>
                </a:lnTo>
                <a:lnTo>
                  <a:pt x="305" y="496"/>
                </a:lnTo>
                <a:lnTo>
                  <a:pt x="321" y="488"/>
                </a:lnTo>
                <a:lnTo>
                  <a:pt x="321" y="488"/>
                </a:lnTo>
                <a:close/>
                <a:moveTo>
                  <a:pt x="410" y="475"/>
                </a:moveTo>
                <a:lnTo>
                  <a:pt x="410" y="475"/>
                </a:lnTo>
                <a:lnTo>
                  <a:pt x="391" y="481"/>
                </a:lnTo>
                <a:lnTo>
                  <a:pt x="391" y="481"/>
                </a:lnTo>
                <a:lnTo>
                  <a:pt x="371" y="488"/>
                </a:lnTo>
                <a:lnTo>
                  <a:pt x="351" y="496"/>
                </a:lnTo>
                <a:lnTo>
                  <a:pt x="351" y="496"/>
                </a:lnTo>
                <a:lnTo>
                  <a:pt x="324" y="509"/>
                </a:lnTo>
                <a:lnTo>
                  <a:pt x="324" y="509"/>
                </a:lnTo>
                <a:lnTo>
                  <a:pt x="312" y="513"/>
                </a:lnTo>
                <a:lnTo>
                  <a:pt x="306" y="516"/>
                </a:lnTo>
                <a:lnTo>
                  <a:pt x="302" y="519"/>
                </a:lnTo>
                <a:lnTo>
                  <a:pt x="302" y="519"/>
                </a:lnTo>
                <a:lnTo>
                  <a:pt x="301" y="521"/>
                </a:lnTo>
                <a:lnTo>
                  <a:pt x="302" y="521"/>
                </a:lnTo>
                <a:lnTo>
                  <a:pt x="302" y="521"/>
                </a:lnTo>
                <a:lnTo>
                  <a:pt x="306" y="522"/>
                </a:lnTo>
                <a:lnTo>
                  <a:pt x="310" y="521"/>
                </a:lnTo>
                <a:lnTo>
                  <a:pt x="318" y="519"/>
                </a:lnTo>
                <a:lnTo>
                  <a:pt x="318" y="519"/>
                </a:lnTo>
                <a:lnTo>
                  <a:pt x="349" y="506"/>
                </a:lnTo>
                <a:lnTo>
                  <a:pt x="349" y="506"/>
                </a:lnTo>
                <a:lnTo>
                  <a:pt x="355" y="504"/>
                </a:lnTo>
                <a:lnTo>
                  <a:pt x="358" y="503"/>
                </a:lnTo>
                <a:lnTo>
                  <a:pt x="359" y="503"/>
                </a:lnTo>
                <a:lnTo>
                  <a:pt x="357" y="504"/>
                </a:lnTo>
                <a:lnTo>
                  <a:pt x="357" y="504"/>
                </a:lnTo>
                <a:lnTo>
                  <a:pt x="349" y="508"/>
                </a:lnTo>
                <a:lnTo>
                  <a:pt x="341" y="511"/>
                </a:lnTo>
                <a:lnTo>
                  <a:pt x="341" y="511"/>
                </a:lnTo>
                <a:lnTo>
                  <a:pt x="332" y="514"/>
                </a:lnTo>
                <a:lnTo>
                  <a:pt x="327" y="517"/>
                </a:lnTo>
                <a:lnTo>
                  <a:pt x="324" y="520"/>
                </a:lnTo>
                <a:lnTo>
                  <a:pt x="324" y="520"/>
                </a:lnTo>
                <a:lnTo>
                  <a:pt x="324" y="522"/>
                </a:lnTo>
                <a:lnTo>
                  <a:pt x="325" y="522"/>
                </a:lnTo>
                <a:lnTo>
                  <a:pt x="325" y="522"/>
                </a:lnTo>
                <a:lnTo>
                  <a:pt x="326" y="522"/>
                </a:lnTo>
                <a:lnTo>
                  <a:pt x="326" y="522"/>
                </a:lnTo>
                <a:lnTo>
                  <a:pt x="327" y="522"/>
                </a:lnTo>
                <a:lnTo>
                  <a:pt x="328" y="521"/>
                </a:lnTo>
                <a:lnTo>
                  <a:pt x="327" y="520"/>
                </a:lnTo>
                <a:lnTo>
                  <a:pt x="326" y="520"/>
                </a:lnTo>
                <a:lnTo>
                  <a:pt x="326" y="520"/>
                </a:lnTo>
                <a:lnTo>
                  <a:pt x="338" y="514"/>
                </a:lnTo>
                <a:lnTo>
                  <a:pt x="338" y="514"/>
                </a:lnTo>
                <a:lnTo>
                  <a:pt x="348" y="510"/>
                </a:lnTo>
                <a:lnTo>
                  <a:pt x="348" y="510"/>
                </a:lnTo>
                <a:lnTo>
                  <a:pt x="355" y="507"/>
                </a:lnTo>
                <a:lnTo>
                  <a:pt x="355" y="507"/>
                </a:lnTo>
                <a:lnTo>
                  <a:pt x="344" y="515"/>
                </a:lnTo>
                <a:lnTo>
                  <a:pt x="332" y="520"/>
                </a:lnTo>
                <a:lnTo>
                  <a:pt x="326" y="523"/>
                </a:lnTo>
                <a:lnTo>
                  <a:pt x="320" y="524"/>
                </a:lnTo>
                <a:lnTo>
                  <a:pt x="313" y="525"/>
                </a:lnTo>
                <a:lnTo>
                  <a:pt x="307" y="524"/>
                </a:lnTo>
                <a:lnTo>
                  <a:pt x="307" y="524"/>
                </a:lnTo>
                <a:lnTo>
                  <a:pt x="302" y="523"/>
                </a:lnTo>
                <a:lnTo>
                  <a:pt x="298" y="521"/>
                </a:lnTo>
                <a:lnTo>
                  <a:pt x="295" y="518"/>
                </a:lnTo>
                <a:lnTo>
                  <a:pt x="292" y="514"/>
                </a:lnTo>
                <a:lnTo>
                  <a:pt x="292" y="514"/>
                </a:lnTo>
                <a:lnTo>
                  <a:pt x="300" y="513"/>
                </a:lnTo>
                <a:lnTo>
                  <a:pt x="308" y="511"/>
                </a:lnTo>
                <a:lnTo>
                  <a:pt x="323" y="507"/>
                </a:lnTo>
                <a:lnTo>
                  <a:pt x="338" y="500"/>
                </a:lnTo>
                <a:lnTo>
                  <a:pt x="352" y="494"/>
                </a:lnTo>
                <a:lnTo>
                  <a:pt x="352" y="494"/>
                </a:lnTo>
                <a:lnTo>
                  <a:pt x="372" y="485"/>
                </a:lnTo>
                <a:lnTo>
                  <a:pt x="391" y="479"/>
                </a:lnTo>
                <a:lnTo>
                  <a:pt x="391" y="479"/>
                </a:lnTo>
                <a:lnTo>
                  <a:pt x="402" y="476"/>
                </a:lnTo>
                <a:lnTo>
                  <a:pt x="415" y="473"/>
                </a:lnTo>
                <a:lnTo>
                  <a:pt x="415" y="473"/>
                </a:lnTo>
                <a:lnTo>
                  <a:pt x="410" y="475"/>
                </a:lnTo>
                <a:lnTo>
                  <a:pt x="410" y="475"/>
                </a:lnTo>
                <a:close/>
                <a:moveTo>
                  <a:pt x="364" y="501"/>
                </a:moveTo>
                <a:lnTo>
                  <a:pt x="364" y="501"/>
                </a:lnTo>
                <a:lnTo>
                  <a:pt x="364" y="500"/>
                </a:lnTo>
                <a:lnTo>
                  <a:pt x="363" y="500"/>
                </a:lnTo>
                <a:lnTo>
                  <a:pt x="363" y="500"/>
                </a:lnTo>
                <a:lnTo>
                  <a:pt x="353" y="502"/>
                </a:lnTo>
                <a:lnTo>
                  <a:pt x="343" y="506"/>
                </a:lnTo>
                <a:lnTo>
                  <a:pt x="324" y="514"/>
                </a:lnTo>
                <a:lnTo>
                  <a:pt x="324" y="514"/>
                </a:lnTo>
                <a:lnTo>
                  <a:pt x="314" y="518"/>
                </a:lnTo>
                <a:lnTo>
                  <a:pt x="314" y="518"/>
                </a:lnTo>
                <a:lnTo>
                  <a:pt x="311" y="519"/>
                </a:lnTo>
                <a:lnTo>
                  <a:pt x="308" y="519"/>
                </a:lnTo>
                <a:lnTo>
                  <a:pt x="308" y="518"/>
                </a:lnTo>
                <a:lnTo>
                  <a:pt x="308" y="518"/>
                </a:lnTo>
                <a:lnTo>
                  <a:pt x="314" y="515"/>
                </a:lnTo>
                <a:lnTo>
                  <a:pt x="314" y="515"/>
                </a:lnTo>
                <a:lnTo>
                  <a:pt x="334" y="506"/>
                </a:lnTo>
                <a:lnTo>
                  <a:pt x="334" y="506"/>
                </a:lnTo>
                <a:lnTo>
                  <a:pt x="360" y="495"/>
                </a:lnTo>
                <a:lnTo>
                  <a:pt x="387" y="484"/>
                </a:lnTo>
                <a:lnTo>
                  <a:pt x="387" y="484"/>
                </a:lnTo>
                <a:lnTo>
                  <a:pt x="397" y="481"/>
                </a:lnTo>
                <a:lnTo>
                  <a:pt x="397" y="481"/>
                </a:lnTo>
                <a:lnTo>
                  <a:pt x="381" y="491"/>
                </a:lnTo>
                <a:lnTo>
                  <a:pt x="364" y="501"/>
                </a:lnTo>
                <a:lnTo>
                  <a:pt x="364" y="501"/>
                </a:lnTo>
                <a:close/>
                <a:moveTo>
                  <a:pt x="427" y="467"/>
                </a:moveTo>
                <a:lnTo>
                  <a:pt x="427" y="467"/>
                </a:lnTo>
                <a:lnTo>
                  <a:pt x="409" y="471"/>
                </a:lnTo>
                <a:lnTo>
                  <a:pt x="392" y="476"/>
                </a:lnTo>
                <a:lnTo>
                  <a:pt x="374" y="482"/>
                </a:lnTo>
                <a:lnTo>
                  <a:pt x="356" y="490"/>
                </a:lnTo>
                <a:lnTo>
                  <a:pt x="356" y="490"/>
                </a:lnTo>
                <a:lnTo>
                  <a:pt x="323" y="504"/>
                </a:lnTo>
                <a:lnTo>
                  <a:pt x="323" y="504"/>
                </a:lnTo>
                <a:lnTo>
                  <a:pt x="314" y="508"/>
                </a:lnTo>
                <a:lnTo>
                  <a:pt x="304" y="510"/>
                </a:lnTo>
                <a:lnTo>
                  <a:pt x="304" y="510"/>
                </a:lnTo>
                <a:lnTo>
                  <a:pt x="299" y="511"/>
                </a:lnTo>
                <a:lnTo>
                  <a:pt x="294" y="511"/>
                </a:lnTo>
                <a:lnTo>
                  <a:pt x="294" y="511"/>
                </a:lnTo>
                <a:lnTo>
                  <a:pt x="303" y="507"/>
                </a:lnTo>
                <a:lnTo>
                  <a:pt x="303" y="507"/>
                </a:lnTo>
                <a:lnTo>
                  <a:pt x="321" y="500"/>
                </a:lnTo>
                <a:lnTo>
                  <a:pt x="338" y="492"/>
                </a:lnTo>
                <a:lnTo>
                  <a:pt x="355" y="483"/>
                </a:lnTo>
                <a:lnTo>
                  <a:pt x="373" y="475"/>
                </a:lnTo>
                <a:lnTo>
                  <a:pt x="373" y="475"/>
                </a:lnTo>
                <a:lnTo>
                  <a:pt x="411" y="462"/>
                </a:lnTo>
                <a:lnTo>
                  <a:pt x="429" y="455"/>
                </a:lnTo>
                <a:lnTo>
                  <a:pt x="448" y="447"/>
                </a:lnTo>
                <a:lnTo>
                  <a:pt x="448" y="447"/>
                </a:lnTo>
                <a:lnTo>
                  <a:pt x="443" y="453"/>
                </a:lnTo>
                <a:lnTo>
                  <a:pt x="439" y="458"/>
                </a:lnTo>
                <a:lnTo>
                  <a:pt x="433" y="463"/>
                </a:lnTo>
                <a:lnTo>
                  <a:pt x="427" y="467"/>
                </a:lnTo>
                <a:lnTo>
                  <a:pt x="427" y="467"/>
                </a:lnTo>
                <a:close/>
                <a:moveTo>
                  <a:pt x="448" y="445"/>
                </a:moveTo>
                <a:lnTo>
                  <a:pt x="448" y="445"/>
                </a:lnTo>
                <a:lnTo>
                  <a:pt x="448" y="445"/>
                </a:lnTo>
                <a:lnTo>
                  <a:pt x="447" y="445"/>
                </a:lnTo>
                <a:lnTo>
                  <a:pt x="447" y="445"/>
                </a:lnTo>
                <a:lnTo>
                  <a:pt x="426" y="453"/>
                </a:lnTo>
                <a:lnTo>
                  <a:pt x="405" y="460"/>
                </a:lnTo>
                <a:lnTo>
                  <a:pt x="361" y="472"/>
                </a:lnTo>
                <a:lnTo>
                  <a:pt x="361" y="472"/>
                </a:lnTo>
                <a:lnTo>
                  <a:pt x="338" y="479"/>
                </a:lnTo>
                <a:lnTo>
                  <a:pt x="327" y="483"/>
                </a:lnTo>
                <a:lnTo>
                  <a:pt x="316" y="488"/>
                </a:lnTo>
                <a:lnTo>
                  <a:pt x="316" y="488"/>
                </a:lnTo>
                <a:lnTo>
                  <a:pt x="302" y="494"/>
                </a:lnTo>
                <a:lnTo>
                  <a:pt x="302" y="494"/>
                </a:lnTo>
                <a:lnTo>
                  <a:pt x="289" y="500"/>
                </a:lnTo>
                <a:lnTo>
                  <a:pt x="289" y="500"/>
                </a:lnTo>
                <a:lnTo>
                  <a:pt x="293" y="497"/>
                </a:lnTo>
                <a:lnTo>
                  <a:pt x="298" y="493"/>
                </a:lnTo>
                <a:lnTo>
                  <a:pt x="298" y="493"/>
                </a:lnTo>
                <a:lnTo>
                  <a:pt x="320" y="482"/>
                </a:lnTo>
                <a:lnTo>
                  <a:pt x="342" y="473"/>
                </a:lnTo>
                <a:lnTo>
                  <a:pt x="388" y="455"/>
                </a:lnTo>
                <a:lnTo>
                  <a:pt x="388" y="455"/>
                </a:lnTo>
                <a:lnTo>
                  <a:pt x="428" y="439"/>
                </a:lnTo>
                <a:lnTo>
                  <a:pt x="428" y="439"/>
                </a:lnTo>
                <a:lnTo>
                  <a:pt x="435" y="436"/>
                </a:lnTo>
                <a:lnTo>
                  <a:pt x="435" y="436"/>
                </a:lnTo>
                <a:lnTo>
                  <a:pt x="451" y="429"/>
                </a:lnTo>
                <a:lnTo>
                  <a:pt x="451" y="429"/>
                </a:lnTo>
                <a:lnTo>
                  <a:pt x="450" y="433"/>
                </a:lnTo>
                <a:lnTo>
                  <a:pt x="450" y="433"/>
                </a:lnTo>
                <a:lnTo>
                  <a:pt x="450" y="439"/>
                </a:lnTo>
                <a:lnTo>
                  <a:pt x="448" y="445"/>
                </a:lnTo>
                <a:lnTo>
                  <a:pt x="448" y="445"/>
                </a:lnTo>
                <a:close/>
                <a:moveTo>
                  <a:pt x="451" y="426"/>
                </a:moveTo>
                <a:lnTo>
                  <a:pt x="451" y="426"/>
                </a:lnTo>
                <a:lnTo>
                  <a:pt x="447" y="428"/>
                </a:lnTo>
                <a:lnTo>
                  <a:pt x="447" y="428"/>
                </a:lnTo>
                <a:lnTo>
                  <a:pt x="444" y="428"/>
                </a:lnTo>
                <a:lnTo>
                  <a:pt x="442" y="430"/>
                </a:lnTo>
                <a:lnTo>
                  <a:pt x="442" y="430"/>
                </a:lnTo>
                <a:lnTo>
                  <a:pt x="422" y="439"/>
                </a:lnTo>
                <a:lnTo>
                  <a:pt x="422" y="439"/>
                </a:lnTo>
                <a:lnTo>
                  <a:pt x="400" y="447"/>
                </a:lnTo>
                <a:lnTo>
                  <a:pt x="378" y="454"/>
                </a:lnTo>
                <a:lnTo>
                  <a:pt x="355" y="461"/>
                </a:lnTo>
                <a:lnTo>
                  <a:pt x="333" y="469"/>
                </a:lnTo>
                <a:lnTo>
                  <a:pt x="333" y="469"/>
                </a:lnTo>
                <a:lnTo>
                  <a:pt x="375" y="451"/>
                </a:lnTo>
                <a:lnTo>
                  <a:pt x="415" y="431"/>
                </a:lnTo>
                <a:lnTo>
                  <a:pt x="415" y="431"/>
                </a:lnTo>
                <a:lnTo>
                  <a:pt x="428" y="425"/>
                </a:lnTo>
                <a:lnTo>
                  <a:pt x="428" y="425"/>
                </a:lnTo>
                <a:lnTo>
                  <a:pt x="452" y="418"/>
                </a:lnTo>
                <a:lnTo>
                  <a:pt x="452" y="418"/>
                </a:lnTo>
                <a:lnTo>
                  <a:pt x="453" y="418"/>
                </a:lnTo>
                <a:lnTo>
                  <a:pt x="453" y="418"/>
                </a:lnTo>
                <a:lnTo>
                  <a:pt x="451" y="426"/>
                </a:lnTo>
                <a:lnTo>
                  <a:pt x="451" y="426"/>
                </a:lnTo>
                <a:close/>
                <a:moveTo>
                  <a:pt x="454" y="415"/>
                </a:moveTo>
                <a:lnTo>
                  <a:pt x="454" y="415"/>
                </a:lnTo>
                <a:lnTo>
                  <a:pt x="436" y="421"/>
                </a:lnTo>
                <a:lnTo>
                  <a:pt x="436" y="421"/>
                </a:lnTo>
                <a:lnTo>
                  <a:pt x="456" y="411"/>
                </a:lnTo>
                <a:lnTo>
                  <a:pt x="456" y="411"/>
                </a:lnTo>
                <a:lnTo>
                  <a:pt x="454" y="415"/>
                </a:lnTo>
                <a:lnTo>
                  <a:pt x="454" y="415"/>
                </a:lnTo>
                <a:close/>
                <a:moveTo>
                  <a:pt x="463" y="404"/>
                </a:moveTo>
                <a:lnTo>
                  <a:pt x="463" y="404"/>
                </a:lnTo>
                <a:lnTo>
                  <a:pt x="461" y="405"/>
                </a:lnTo>
                <a:lnTo>
                  <a:pt x="461" y="405"/>
                </a:lnTo>
                <a:lnTo>
                  <a:pt x="454" y="410"/>
                </a:lnTo>
                <a:lnTo>
                  <a:pt x="454" y="410"/>
                </a:lnTo>
                <a:lnTo>
                  <a:pt x="437" y="417"/>
                </a:lnTo>
                <a:lnTo>
                  <a:pt x="422" y="425"/>
                </a:lnTo>
                <a:lnTo>
                  <a:pt x="422" y="425"/>
                </a:lnTo>
                <a:lnTo>
                  <a:pt x="397" y="432"/>
                </a:lnTo>
                <a:lnTo>
                  <a:pt x="397" y="432"/>
                </a:lnTo>
                <a:lnTo>
                  <a:pt x="334" y="453"/>
                </a:lnTo>
                <a:lnTo>
                  <a:pt x="334" y="453"/>
                </a:lnTo>
                <a:lnTo>
                  <a:pt x="320" y="459"/>
                </a:lnTo>
                <a:lnTo>
                  <a:pt x="306" y="465"/>
                </a:lnTo>
                <a:lnTo>
                  <a:pt x="306" y="465"/>
                </a:lnTo>
                <a:lnTo>
                  <a:pt x="293" y="469"/>
                </a:lnTo>
                <a:lnTo>
                  <a:pt x="293" y="469"/>
                </a:lnTo>
                <a:lnTo>
                  <a:pt x="289" y="471"/>
                </a:lnTo>
                <a:lnTo>
                  <a:pt x="289" y="471"/>
                </a:lnTo>
                <a:lnTo>
                  <a:pt x="294" y="469"/>
                </a:lnTo>
                <a:lnTo>
                  <a:pt x="294" y="469"/>
                </a:lnTo>
                <a:lnTo>
                  <a:pt x="308" y="461"/>
                </a:lnTo>
                <a:lnTo>
                  <a:pt x="323" y="454"/>
                </a:lnTo>
                <a:lnTo>
                  <a:pt x="353" y="441"/>
                </a:lnTo>
                <a:lnTo>
                  <a:pt x="415" y="416"/>
                </a:lnTo>
                <a:lnTo>
                  <a:pt x="415" y="416"/>
                </a:lnTo>
                <a:lnTo>
                  <a:pt x="444" y="403"/>
                </a:lnTo>
                <a:lnTo>
                  <a:pt x="475" y="392"/>
                </a:lnTo>
                <a:lnTo>
                  <a:pt x="475" y="392"/>
                </a:lnTo>
                <a:lnTo>
                  <a:pt x="495" y="385"/>
                </a:lnTo>
                <a:lnTo>
                  <a:pt x="504" y="381"/>
                </a:lnTo>
                <a:lnTo>
                  <a:pt x="513" y="376"/>
                </a:lnTo>
                <a:lnTo>
                  <a:pt x="513" y="376"/>
                </a:lnTo>
                <a:lnTo>
                  <a:pt x="508" y="381"/>
                </a:lnTo>
                <a:lnTo>
                  <a:pt x="502" y="385"/>
                </a:lnTo>
                <a:lnTo>
                  <a:pt x="488" y="391"/>
                </a:lnTo>
                <a:lnTo>
                  <a:pt x="474" y="397"/>
                </a:lnTo>
                <a:lnTo>
                  <a:pt x="468" y="400"/>
                </a:lnTo>
                <a:lnTo>
                  <a:pt x="463" y="404"/>
                </a:lnTo>
                <a:lnTo>
                  <a:pt x="463" y="404"/>
                </a:lnTo>
                <a:close/>
                <a:moveTo>
                  <a:pt x="517" y="370"/>
                </a:moveTo>
                <a:lnTo>
                  <a:pt x="517" y="370"/>
                </a:lnTo>
                <a:lnTo>
                  <a:pt x="489" y="380"/>
                </a:lnTo>
                <a:lnTo>
                  <a:pt x="475" y="385"/>
                </a:lnTo>
                <a:lnTo>
                  <a:pt x="461" y="390"/>
                </a:lnTo>
                <a:lnTo>
                  <a:pt x="461" y="390"/>
                </a:lnTo>
                <a:lnTo>
                  <a:pt x="445" y="395"/>
                </a:lnTo>
                <a:lnTo>
                  <a:pt x="430" y="401"/>
                </a:lnTo>
                <a:lnTo>
                  <a:pt x="400" y="415"/>
                </a:lnTo>
                <a:lnTo>
                  <a:pt x="400" y="415"/>
                </a:lnTo>
                <a:lnTo>
                  <a:pt x="339" y="438"/>
                </a:lnTo>
                <a:lnTo>
                  <a:pt x="339" y="438"/>
                </a:lnTo>
                <a:lnTo>
                  <a:pt x="314" y="447"/>
                </a:lnTo>
                <a:lnTo>
                  <a:pt x="302" y="452"/>
                </a:lnTo>
                <a:lnTo>
                  <a:pt x="291" y="457"/>
                </a:lnTo>
                <a:lnTo>
                  <a:pt x="291" y="457"/>
                </a:lnTo>
                <a:lnTo>
                  <a:pt x="291" y="455"/>
                </a:lnTo>
                <a:lnTo>
                  <a:pt x="291" y="455"/>
                </a:lnTo>
                <a:lnTo>
                  <a:pt x="304" y="448"/>
                </a:lnTo>
                <a:lnTo>
                  <a:pt x="318" y="441"/>
                </a:lnTo>
                <a:lnTo>
                  <a:pt x="347" y="429"/>
                </a:lnTo>
                <a:lnTo>
                  <a:pt x="405" y="407"/>
                </a:lnTo>
                <a:lnTo>
                  <a:pt x="405" y="407"/>
                </a:lnTo>
                <a:lnTo>
                  <a:pt x="435" y="394"/>
                </a:lnTo>
                <a:lnTo>
                  <a:pt x="451" y="389"/>
                </a:lnTo>
                <a:lnTo>
                  <a:pt x="466" y="384"/>
                </a:lnTo>
                <a:lnTo>
                  <a:pt x="466" y="384"/>
                </a:lnTo>
                <a:lnTo>
                  <a:pt x="478" y="380"/>
                </a:lnTo>
                <a:lnTo>
                  <a:pt x="491" y="375"/>
                </a:lnTo>
                <a:lnTo>
                  <a:pt x="515" y="365"/>
                </a:lnTo>
                <a:lnTo>
                  <a:pt x="515" y="365"/>
                </a:lnTo>
                <a:lnTo>
                  <a:pt x="517" y="364"/>
                </a:lnTo>
                <a:lnTo>
                  <a:pt x="517" y="364"/>
                </a:lnTo>
                <a:lnTo>
                  <a:pt x="519" y="364"/>
                </a:lnTo>
                <a:lnTo>
                  <a:pt x="519" y="364"/>
                </a:lnTo>
                <a:lnTo>
                  <a:pt x="517" y="370"/>
                </a:lnTo>
                <a:lnTo>
                  <a:pt x="517" y="370"/>
                </a:lnTo>
                <a:close/>
                <a:moveTo>
                  <a:pt x="512" y="355"/>
                </a:moveTo>
                <a:lnTo>
                  <a:pt x="512" y="355"/>
                </a:lnTo>
                <a:lnTo>
                  <a:pt x="511" y="355"/>
                </a:lnTo>
                <a:lnTo>
                  <a:pt x="511" y="355"/>
                </a:lnTo>
                <a:lnTo>
                  <a:pt x="491" y="361"/>
                </a:lnTo>
                <a:lnTo>
                  <a:pt x="471" y="368"/>
                </a:lnTo>
                <a:lnTo>
                  <a:pt x="430" y="383"/>
                </a:lnTo>
                <a:lnTo>
                  <a:pt x="430" y="383"/>
                </a:lnTo>
                <a:lnTo>
                  <a:pt x="394" y="394"/>
                </a:lnTo>
                <a:lnTo>
                  <a:pt x="394" y="394"/>
                </a:lnTo>
                <a:lnTo>
                  <a:pt x="361" y="403"/>
                </a:lnTo>
                <a:lnTo>
                  <a:pt x="329" y="415"/>
                </a:lnTo>
                <a:lnTo>
                  <a:pt x="329" y="415"/>
                </a:lnTo>
                <a:lnTo>
                  <a:pt x="315" y="419"/>
                </a:lnTo>
                <a:lnTo>
                  <a:pt x="315" y="419"/>
                </a:lnTo>
                <a:lnTo>
                  <a:pt x="311" y="421"/>
                </a:lnTo>
                <a:lnTo>
                  <a:pt x="311" y="421"/>
                </a:lnTo>
                <a:lnTo>
                  <a:pt x="307" y="422"/>
                </a:lnTo>
                <a:lnTo>
                  <a:pt x="303" y="421"/>
                </a:lnTo>
                <a:lnTo>
                  <a:pt x="303" y="421"/>
                </a:lnTo>
                <a:lnTo>
                  <a:pt x="310" y="417"/>
                </a:lnTo>
                <a:lnTo>
                  <a:pt x="318" y="415"/>
                </a:lnTo>
                <a:lnTo>
                  <a:pt x="334" y="411"/>
                </a:lnTo>
                <a:lnTo>
                  <a:pt x="334" y="411"/>
                </a:lnTo>
                <a:lnTo>
                  <a:pt x="348" y="405"/>
                </a:lnTo>
                <a:lnTo>
                  <a:pt x="361" y="399"/>
                </a:lnTo>
                <a:lnTo>
                  <a:pt x="376" y="393"/>
                </a:lnTo>
                <a:lnTo>
                  <a:pt x="390" y="388"/>
                </a:lnTo>
                <a:lnTo>
                  <a:pt x="390" y="388"/>
                </a:lnTo>
                <a:lnTo>
                  <a:pt x="457" y="365"/>
                </a:lnTo>
                <a:lnTo>
                  <a:pt x="457" y="365"/>
                </a:lnTo>
                <a:lnTo>
                  <a:pt x="461" y="364"/>
                </a:lnTo>
                <a:lnTo>
                  <a:pt x="461" y="364"/>
                </a:lnTo>
                <a:lnTo>
                  <a:pt x="465" y="363"/>
                </a:lnTo>
                <a:lnTo>
                  <a:pt x="465" y="363"/>
                </a:lnTo>
                <a:lnTo>
                  <a:pt x="490" y="357"/>
                </a:lnTo>
                <a:lnTo>
                  <a:pt x="503" y="353"/>
                </a:lnTo>
                <a:lnTo>
                  <a:pt x="515" y="348"/>
                </a:lnTo>
                <a:lnTo>
                  <a:pt x="515" y="348"/>
                </a:lnTo>
                <a:lnTo>
                  <a:pt x="517" y="354"/>
                </a:lnTo>
                <a:lnTo>
                  <a:pt x="517" y="354"/>
                </a:lnTo>
                <a:lnTo>
                  <a:pt x="512" y="355"/>
                </a:lnTo>
                <a:lnTo>
                  <a:pt x="512" y="355"/>
                </a:lnTo>
                <a:close/>
                <a:moveTo>
                  <a:pt x="478" y="358"/>
                </a:moveTo>
                <a:lnTo>
                  <a:pt x="478" y="358"/>
                </a:lnTo>
                <a:lnTo>
                  <a:pt x="486" y="355"/>
                </a:lnTo>
                <a:lnTo>
                  <a:pt x="486" y="355"/>
                </a:lnTo>
                <a:lnTo>
                  <a:pt x="500" y="351"/>
                </a:lnTo>
                <a:lnTo>
                  <a:pt x="500" y="351"/>
                </a:lnTo>
                <a:lnTo>
                  <a:pt x="507" y="348"/>
                </a:lnTo>
                <a:lnTo>
                  <a:pt x="509" y="348"/>
                </a:lnTo>
                <a:lnTo>
                  <a:pt x="506" y="350"/>
                </a:lnTo>
                <a:lnTo>
                  <a:pt x="506" y="350"/>
                </a:lnTo>
                <a:lnTo>
                  <a:pt x="492" y="354"/>
                </a:lnTo>
                <a:lnTo>
                  <a:pt x="478" y="358"/>
                </a:lnTo>
                <a:lnTo>
                  <a:pt x="478" y="358"/>
                </a:lnTo>
                <a:close/>
                <a:moveTo>
                  <a:pt x="449" y="364"/>
                </a:moveTo>
                <a:lnTo>
                  <a:pt x="449" y="364"/>
                </a:lnTo>
                <a:lnTo>
                  <a:pt x="447" y="365"/>
                </a:lnTo>
                <a:lnTo>
                  <a:pt x="447" y="365"/>
                </a:lnTo>
                <a:lnTo>
                  <a:pt x="415" y="373"/>
                </a:lnTo>
                <a:lnTo>
                  <a:pt x="385" y="382"/>
                </a:lnTo>
                <a:lnTo>
                  <a:pt x="354" y="393"/>
                </a:lnTo>
                <a:lnTo>
                  <a:pt x="340" y="399"/>
                </a:lnTo>
                <a:lnTo>
                  <a:pt x="325" y="407"/>
                </a:lnTo>
                <a:lnTo>
                  <a:pt x="325" y="407"/>
                </a:lnTo>
                <a:lnTo>
                  <a:pt x="317" y="410"/>
                </a:lnTo>
                <a:lnTo>
                  <a:pt x="308" y="413"/>
                </a:lnTo>
                <a:lnTo>
                  <a:pt x="308" y="413"/>
                </a:lnTo>
                <a:lnTo>
                  <a:pt x="305" y="414"/>
                </a:lnTo>
                <a:lnTo>
                  <a:pt x="305" y="414"/>
                </a:lnTo>
                <a:lnTo>
                  <a:pt x="306" y="413"/>
                </a:lnTo>
                <a:lnTo>
                  <a:pt x="306" y="413"/>
                </a:lnTo>
                <a:lnTo>
                  <a:pt x="314" y="409"/>
                </a:lnTo>
                <a:lnTo>
                  <a:pt x="314" y="409"/>
                </a:lnTo>
                <a:lnTo>
                  <a:pt x="330" y="400"/>
                </a:lnTo>
                <a:lnTo>
                  <a:pt x="346" y="393"/>
                </a:lnTo>
                <a:lnTo>
                  <a:pt x="346" y="393"/>
                </a:lnTo>
                <a:lnTo>
                  <a:pt x="379" y="380"/>
                </a:lnTo>
                <a:lnTo>
                  <a:pt x="412" y="369"/>
                </a:lnTo>
                <a:lnTo>
                  <a:pt x="412" y="369"/>
                </a:lnTo>
                <a:lnTo>
                  <a:pt x="434" y="362"/>
                </a:lnTo>
                <a:lnTo>
                  <a:pt x="434" y="362"/>
                </a:lnTo>
                <a:lnTo>
                  <a:pt x="473" y="353"/>
                </a:lnTo>
                <a:lnTo>
                  <a:pt x="492" y="347"/>
                </a:lnTo>
                <a:lnTo>
                  <a:pt x="510" y="340"/>
                </a:lnTo>
                <a:lnTo>
                  <a:pt x="510" y="340"/>
                </a:lnTo>
                <a:lnTo>
                  <a:pt x="513" y="346"/>
                </a:lnTo>
                <a:lnTo>
                  <a:pt x="513" y="346"/>
                </a:lnTo>
                <a:lnTo>
                  <a:pt x="497" y="349"/>
                </a:lnTo>
                <a:lnTo>
                  <a:pt x="481" y="353"/>
                </a:lnTo>
                <a:lnTo>
                  <a:pt x="465" y="359"/>
                </a:lnTo>
                <a:lnTo>
                  <a:pt x="449" y="364"/>
                </a:lnTo>
                <a:lnTo>
                  <a:pt x="449" y="364"/>
                </a:lnTo>
                <a:close/>
                <a:moveTo>
                  <a:pt x="488" y="346"/>
                </a:moveTo>
                <a:lnTo>
                  <a:pt x="488" y="346"/>
                </a:lnTo>
                <a:lnTo>
                  <a:pt x="505" y="341"/>
                </a:lnTo>
                <a:lnTo>
                  <a:pt x="505" y="341"/>
                </a:lnTo>
                <a:lnTo>
                  <a:pt x="488" y="346"/>
                </a:lnTo>
                <a:lnTo>
                  <a:pt x="488" y="346"/>
                </a:lnTo>
                <a:close/>
                <a:moveTo>
                  <a:pt x="459" y="353"/>
                </a:moveTo>
                <a:lnTo>
                  <a:pt x="459" y="353"/>
                </a:lnTo>
                <a:lnTo>
                  <a:pt x="456" y="354"/>
                </a:lnTo>
                <a:lnTo>
                  <a:pt x="456" y="354"/>
                </a:lnTo>
                <a:lnTo>
                  <a:pt x="426" y="361"/>
                </a:lnTo>
                <a:lnTo>
                  <a:pt x="398" y="369"/>
                </a:lnTo>
                <a:lnTo>
                  <a:pt x="371" y="378"/>
                </a:lnTo>
                <a:lnTo>
                  <a:pt x="342" y="387"/>
                </a:lnTo>
                <a:lnTo>
                  <a:pt x="342" y="387"/>
                </a:lnTo>
                <a:lnTo>
                  <a:pt x="329" y="393"/>
                </a:lnTo>
                <a:lnTo>
                  <a:pt x="316" y="398"/>
                </a:lnTo>
                <a:lnTo>
                  <a:pt x="316" y="398"/>
                </a:lnTo>
                <a:lnTo>
                  <a:pt x="312" y="400"/>
                </a:lnTo>
                <a:lnTo>
                  <a:pt x="312" y="400"/>
                </a:lnTo>
                <a:lnTo>
                  <a:pt x="313" y="398"/>
                </a:lnTo>
                <a:lnTo>
                  <a:pt x="313" y="398"/>
                </a:lnTo>
                <a:lnTo>
                  <a:pt x="324" y="391"/>
                </a:lnTo>
                <a:lnTo>
                  <a:pt x="324" y="391"/>
                </a:lnTo>
                <a:lnTo>
                  <a:pt x="338" y="384"/>
                </a:lnTo>
                <a:lnTo>
                  <a:pt x="353" y="378"/>
                </a:lnTo>
                <a:lnTo>
                  <a:pt x="385" y="368"/>
                </a:lnTo>
                <a:lnTo>
                  <a:pt x="385" y="368"/>
                </a:lnTo>
                <a:lnTo>
                  <a:pt x="414" y="359"/>
                </a:lnTo>
                <a:lnTo>
                  <a:pt x="444" y="351"/>
                </a:lnTo>
                <a:lnTo>
                  <a:pt x="474" y="342"/>
                </a:lnTo>
                <a:lnTo>
                  <a:pt x="489" y="337"/>
                </a:lnTo>
                <a:lnTo>
                  <a:pt x="503" y="331"/>
                </a:lnTo>
                <a:lnTo>
                  <a:pt x="503" y="331"/>
                </a:lnTo>
                <a:lnTo>
                  <a:pt x="508" y="338"/>
                </a:lnTo>
                <a:lnTo>
                  <a:pt x="508" y="338"/>
                </a:lnTo>
                <a:lnTo>
                  <a:pt x="496" y="341"/>
                </a:lnTo>
                <a:lnTo>
                  <a:pt x="483" y="345"/>
                </a:lnTo>
                <a:lnTo>
                  <a:pt x="459" y="353"/>
                </a:lnTo>
                <a:lnTo>
                  <a:pt x="459" y="353"/>
                </a:lnTo>
                <a:close/>
                <a:moveTo>
                  <a:pt x="424" y="354"/>
                </a:moveTo>
                <a:lnTo>
                  <a:pt x="424" y="354"/>
                </a:lnTo>
                <a:lnTo>
                  <a:pt x="458" y="345"/>
                </a:lnTo>
                <a:lnTo>
                  <a:pt x="458" y="345"/>
                </a:lnTo>
                <a:lnTo>
                  <a:pt x="466" y="342"/>
                </a:lnTo>
                <a:lnTo>
                  <a:pt x="466" y="342"/>
                </a:lnTo>
                <a:lnTo>
                  <a:pt x="445" y="348"/>
                </a:lnTo>
                <a:lnTo>
                  <a:pt x="424" y="354"/>
                </a:lnTo>
                <a:lnTo>
                  <a:pt x="424" y="354"/>
                </a:lnTo>
                <a:close/>
                <a:moveTo>
                  <a:pt x="409" y="356"/>
                </a:moveTo>
                <a:lnTo>
                  <a:pt x="409" y="356"/>
                </a:lnTo>
                <a:lnTo>
                  <a:pt x="386" y="362"/>
                </a:lnTo>
                <a:lnTo>
                  <a:pt x="361" y="370"/>
                </a:lnTo>
                <a:lnTo>
                  <a:pt x="361" y="370"/>
                </a:lnTo>
                <a:lnTo>
                  <a:pt x="339" y="379"/>
                </a:lnTo>
                <a:lnTo>
                  <a:pt x="339" y="379"/>
                </a:lnTo>
                <a:lnTo>
                  <a:pt x="328" y="381"/>
                </a:lnTo>
                <a:lnTo>
                  <a:pt x="322" y="383"/>
                </a:lnTo>
                <a:lnTo>
                  <a:pt x="317" y="384"/>
                </a:lnTo>
                <a:lnTo>
                  <a:pt x="317" y="384"/>
                </a:lnTo>
                <a:lnTo>
                  <a:pt x="341" y="375"/>
                </a:lnTo>
                <a:lnTo>
                  <a:pt x="366" y="366"/>
                </a:lnTo>
                <a:lnTo>
                  <a:pt x="414" y="351"/>
                </a:lnTo>
                <a:lnTo>
                  <a:pt x="414" y="351"/>
                </a:lnTo>
                <a:lnTo>
                  <a:pt x="461" y="337"/>
                </a:lnTo>
                <a:lnTo>
                  <a:pt x="461" y="337"/>
                </a:lnTo>
                <a:lnTo>
                  <a:pt x="481" y="331"/>
                </a:lnTo>
                <a:lnTo>
                  <a:pt x="490" y="328"/>
                </a:lnTo>
                <a:lnTo>
                  <a:pt x="500" y="323"/>
                </a:lnTo>
                <a:lnTo>
                  <a:pt x="500" y="323"/>
                </a:lnTo>
                <a:lnTo>
                  <a:pt x="502" y="329"/>
                </a:lnTo>
                <a:lnTo>
                  <a:pt x="502" y="329"/>
                </a:lnTo>
                <a:lnTo>
                  <a:pt x="479" y="336"/>
                </a:lnTo>
                <a:lnTo>
                  <a:pt x="456" y="343"/>
                </a:lnTo>
                <a:lnTo>
                  <a:pt x="409" y="356"/>
                </a:lnTo>
                <a:lnTo>
                  <a:pt x="409" y="356"/>
                </a:lnTo>
                <a:close/>
                <a:moveTo>
                  <a:pt x="495" y="315"/>
                </a:moveTo>
                <a:lnTo>
                  <a:pt x="495" y="315"/>
                </a:lnTo>
                <a:lnTo>
                  <a:pt x="494" y="316"/>
                </a:lnTo>
                <a:lnTo>
                  <a:pt x="494" y="317"/>
                </a:lnTo>
                <a:lnTo>
                  <a:pt x="494" y="317"/>
                </a:lnTo>
                <a:lnTo>
                  <a:pt x="486" y="320"/>
                </a:lnTo>
                <a:lnTo>
                  <a:pt x="486" y="320"/>
                </a:lnTo>
                <a:lnTo>
                  <a:pt x="467" y="324"/>
                </a:lnTo>
                <a:lnTo>
                  <a:pt x="467" y="324"/>
                </a:lnTo>
                <a:lnTo>
                  <a:pt x="414" y="339"/>
                </a:lnTo>
                <a:lnTo>
                  <a:pt x="414" y="339"/>
                </a:lnTo>
                <a:lnTo>
                  <a:pt x="367" y="352"/>
                </a:lnTo>
                <a:lnTo>
                  <a:pt x="343" y="359"/>
                </a:lnTo>
                <a:lnTo>
                  <a:pt x="331" y="363"/>
                </a:lnTo>
                <a:lnTo>
                  <a:pt x="320" y="368"/>
                </a:lnTo>
                <a:lnTo>
                  <a:pt x="320" y="368"/>
                </a:lnTo>
                <a:lnTo>
                  <a:pt x="313" y="371"/>
                </a:lnTo>
                <a:lnTo>
                  <a:pt x="313" y="371"/>
                </a:lnTo>
                <a:lnTo>
                  <a:pt x="313" y="371"/>
                </a:lnTo>
                <a:lnTo>
                  <a:pt x="313" y="371"/>
                </a:lnTo>
                <a:lnTo>
                  <a:pt x="323" y="367"/>
                </a:lnTo>
                <a:lnTo>
                  <a:pt x="323" y="367"/>
                </a:lnTo>
                <a:lnTo>
                  <a:pt x="337" y="361"/>
                </a:lnTo>
                <a:lnTo>
                  <a:pt x="351" y="356"/>
                </a:lnTo>
                <a:lnTo>
                  <a:pt x="351" y="356"/>
                </a:lnTo>
                <a:lnTo>
                  <a:pt x="402" y="338"/>
                </a:lnTo>
                <a:lnTo>
                  <a:pt x="402" y="338"/>
                </a:lnTo>
                <a:lnTo>
                  <a:pt x="427" y="330"/>
                </a:lnTo>
                <a:lnTo>
                  <a:pt x="452" y="322"/>
                </a:lnTo>
                <a:lnTo>
                  <a:pt x="452" y="322"/>
                </a:lnTo>
                <a:lnTo>
                  <a:pt x="463" y="317"/>
                </a:lnTo>
                <a:lnTo>
                  <a:pt x="475" y="312"/>
                </a:lnTo>
                <a:lnTo>
                  <a:pt x="497" y="303"/>
                </a:lnTo>
                <a:lnTo>
                  <a:pt x="497" y="303"/>
                </a:lnTo>
                <a:lnTo>
                  <a:pt x="498" y="302"/>
                </a:lnTo>
                <a:lnTo>
                  <a:pt x="498" y="302"/>
                </a:lnTo>
                <a:lnTo>
                  <a:pt x="498" y="314"/>
                </a:lnTo>
                <a:lnTo>
                  <a:pt x="498" y="314"/>
                </a:lnTo>
                <a:lnTo>
                  <a:pt x="495" y="315"/>
                </a:lnTo>
                <a:lnTo>
                  <a:pt x="495" y="315"/>
                </a:lnTo>
                <a:close/>
                <a:moveTo>
                  <a:pt x="497" y="300"/>
                </a:moveTo>
                <a:lnTo>
                  <a:pt x="497" y="300"/>
                </a:lnTo>
                <a:lnTo>
                  <a:pt x="477" y="308"/>
                </a:lnTo>
                <a:lnTo>
                  <a:pt x="457" y="315"/>
                </a:lnTo>
                <a:lnTo>
                  <a:pt x="457" y="315"/>
                </a:lnTo>
                <a:lnTo>
                  <a:pt x="444" y="319"/>
                </a:lnTo>
                <a:lnTo>
                  <a:pt x="432" y="322"/>
                </a:lnTo>
                <a:lnTo>
                  <a:pt x="409" y="329"/>
                </a:lnTo>
                <a:lnTo>
                  <a:pt x="409" y="329"/>
                </a:lnTo>
                <a:lnTo>
                  <a:pt x="386" y="335"/>
                </a:lnTo>
                <a:lnTo>
                  <a:pt x="363" y="343"/>
                </a:lnTo>
                <a:lnTo>
                  <a:pt x="341" y="350"/>
                </a:lnTo>
                <a:lnTo>
                  <a:pt x="318" y="357"/>
                </a:lnTo>
                <a:lnTo>
                  <a:pt x="318" y="357"/>
                </a:lnTo>
                <a:lnTo>
                  <a:pt x="314" y="358"/>
                </a:lnTo>
                <a:lnTo>
                  <a:pt x="315" y="357"/>
                </a:lnTo>
                <a:lnTo>
                  <a:pt x="323" y="353"/>
                </a:lnTo>
                <a:lnTo>
                  <a:pt x="323" y="353"/>
                </a:lnTo>
                <a:lnTo>
                  <a:pt x="337" y="347"/>
                </a:lnTo>
                <a:lnTo>
                  <a:pt x="351" y="341"/>
                </a:lnTo>
                <a:lnTo>
                  <a:pt x="351" y="341"/>
                </a:lnTo>
                <a:lnTo>
                  <a:pt x="375" y="333"/>
                </a:lnTo>
                <a:lnTo>
                  <a:pt x="398" y="324"/>
                </a:lnTo>
                <a:lnTo>
                  <a:pt x="398" y="324"/>
                </a:lnTo>
                <a:lnTo>
                  <a:pt x="487" y="296"/>
                </a:lnTo>
                <a:lnTo>
                  <a:pt x="487" y="296"/>
                </a:lnTo>
                <a:lnTo>
                  <a:pt x="490" y="296"/>
                </a:lnTo>
                <a:lnTo>
                  <a:pt x="491" y="294"/>
                </a:lnTo>
                <a:lnTo>
                  <a:pt x="491" y="294"/>
                </a:lnTo>
                <a:lnTo>
                  <a:pt x="496" y="293"/>
                </a:lnTo>
                <a:lnTo>
                  <a:pt x="496" y="293"/>
                </a:lnTo>
                <a:lnTo>
                  <a:pt x="497" y="293"/>
                </a:lnTo>
                <a:lnTo>
                  <a:pt x="497" y="293"/>
                </a:lnTo>
                <a:lnTo>
                  <a:pt x="497" y="301"/>
                </a:lnTo>
                <a:lnTo>
                  <a:pt x="497" y="301"/>
                </a:lnTo>
                <a:lnTo>
                  <a:pt x="497" y="300"/>
                </a:lnTo>
                <a:lnTo>
                  <a:pt x="497" y="300"/>
                </a:lnTo>
                <a:close/>
                <a:moveTo>
                  <a:pt x="363" y="324"/>
                </a:moveTo>
                <a:lnTo>
                  <a:pt x="363" y="324"/>
                </a:lnTo>
                <a:lnTo>
                  <a:pt x="336" y="332"/>
                </a:lnTo>
                <a:lnTo>
                  <a:pt x="336" y="332"/>
                </a:lnTo>
                <a:lnTo>
                  <a:pt x="326" y="335"/>
                </a:lnTo>
                <a:lnTo>
                  <a:pt x="319" y="335"/>
                </a:lnTo>
                <a:lnTo>
                  <a:pt x="319" y="335"/>
                </a:lnTo>
                <a:lnTo>
                  <a:pt x="319" y="335"/>
                </a:lnTo>
                <a:lnTo>
                  <a:pt x="319" y="335"/>
                </a:lnTo>
                <a:lnTo>
                  <a:pt x="329" y="332"/>
                </a:lnTo>
                <a:lnTo>
                  <a:pt x="329" y="332"/>
                </a:lnTo>
                <a:lnTo>
                  <a:pt x="358" y="322"/>
                </a:lnTo>
                <a:lnTo>
                  <a:pt x="373" y="317"/>
                </a:lnTo>
                <a:lnTo>
                  <a:pt x="387" y="311"/>
                </a:lnTo>
                <a:lnTo>
                  <a:pt x="387" y="311"/>
                </a:lnTo>
                <a:lnTo>
                  <a:pt x="403" y="305"/>
                </a:lnTo>
                <a:lnTo>
                  <a:pt x="419" y="300"/>
                </a:lnTo>
                <a:lnTo>
                  <a:pt x="419" y="300"/>
                </a:lnTo>
                <a:lnTo>
                  <a:pt x="456" y="290"/>
                </a:lnTo>
                <a:lnTo>
                  <a:pt x="491" y="278"/>
                </a:lnTo>
                <a:lnTo>
                  <a:pt x="491" y="278"/>
                </a:lnTo>
                <a:lnTo>
                  <a:pt x="494" y="285"/>
                </a:lnTo>
                <a:lnTo>
                  <a:pt x="494" y="285"/>
                </a:lnTo>
                <a:lnTo>
                  <a:pt x="462" y="295"/>
                </a:lnTo>
                <a:lnTo>
                  <a:pt x="429" y="305"/>
                </a:lnTo>
                <a:lnTo>
                  <a:pt x="396" y="315"/>
                </a:lnTo>
                <a:lnTo>
                  <a:pt x="363" y="324"/>
                </a:lnTo>
                <a:lnTo>
                  <a:pt x="363" y="324"/>
                </a:lnTo>
                <a:close/>
                <a:moveTo>
                  <a:pt x="471" y="283"/>
                </a:moveTo>
                <a:lnTo>
                  <a:pt x="471" y="283"/>
                </a:lnTo>
                <a:lnTo>
                  <a:pt x="476" y="281"/>
                </a:lnTo>
                <a:lnTo>
                  <a:pt x="476" y="281"/>
                </a:lnTo>
                <a:lnTo>
                  <a:pt x="486" y="278"/>
                </a:lnTo>
                <a:lnTo>
                  <a:pt x="486" y="278"/>
                </a:lnTo>
                <a:lnTo>
                  <a:pt x="471" y="283"/>
                </a:lnTo>
                <a:lnTo>
                  <a:pt x="471" y="283"/>
                </a:lnTo>
                <a:close/>
                <a:moveTo>
                  <a:pt x="456" y="287"/>
                </a:moveTo>
                <a:lnTo>
                  <a:pt x="456" y="287"/>
                </a:lnTo>
                <a:lnTo>
                  <a:pt x="444" y="290"/>
                </a:lnTo>
                <a:lnTo>
                  <a:pt x="433" y="294"/>
                </a:lnTo>
                <a:lnTo>
                  <a:pt x="410" y="300"/>
                </a:lnTo>
                <a:lnTo>
                  <a:pt x="410" y="300"/>
                </a:lnTo>
                <a:lnTo>
                  <a:pt x="405" y="301"/>
                </a:lnTo>
                <a:lnTo>
                  <a:pt x="405" y="301"/>
                </a:lnTo>
                <a:lnTo>
                  <a:pt x="373" y="310"/>
                </a:lnTo>
                <a:lnTo>
                  <a:pt x="340" y="320"/>
                </a:lnTo>
                <a:lnTo>
                  <a:pt x="340" y="320"/>
                </a:lnTo>
                <a:lnTo>
                  <a:pt x="332" y="322"/>
                </a:lnTo>
                <a:lnTo>
                  <a:pt x="323" y="323"/>
                </a:lnTo>
                <a:lnTo>
                  <a:pt x="323" y="323"/>
                </a:lnTo>
                <a:lnTo>
                  <a:pt x="323" y="323"/>
                </a:lnTo>
                <a:lnTo>
                  <a:pt x="323" y="323"/>
                </a:lnTo>
                <a:lnTo>
                  <a:pt x="330" y="321"/>
                </a:lnTo>
                <a:lnTo>
                  <a:pt x="336" y="319"/>
                </a:lnTo>
                <a:lnTo>
                  <a:pt x="336" y="319"/>
                </a:lnTo>
                <a:lnTo>
                  <a:pt x="351" y="314"/>
                </a:lnTo>
                <a:lnTo>
                  <a:pt x="366" y="310"/>
                </a:lnTo>
                <a:lnTo>
                  <a:pt x="366" y="310"/>
                </a:lnTo>
                <a:lnTo>
                  <a:pt x="399" y="299"/>
                </a:lnTo>
                <a:lnTo>
                  <a:pt x="432" y="290"/>
                </a:lnTo>
                <a:lnTo>
                  <a:pt x="432" y="290"/>
                </a:lnTo>
                <a:lnTo>
                  <a:pt x="444" y="286"/>
                </a:lnTo>
                <a:lnTo>
                  <a:pt x="451" y="284"/>
                </a:lnTo>
                <a:lnTo>
                  <a:pt x="457" y="281"/>
                </a:lnTo>
                <a:lnTo>
                  <a:pt x="457" y="281"/>
                </a:lnTo>
                <a:lnTo>
                  <a:pt x="468" y="275"/>
                </a:lnTo>
                <a:lnTo>
                  <a:pt x="468" y="275"/>
                </a:lnTo>
                <a:lnTo>
                  <a:pt x="487" y="270"/>
                </a:lnTo>
                <a:lnTo>
                  <a:pt x="487" y="270"/>
                </a:lnTo>
                <a:lnTo>
                  <a:pt x="490" y="276"/>
                </a:lnTo>
                <a:lnTo>
                  <a:pt x="490" y="276"/>
                </a:lnTo>
                <a:lnTo>
                  <a:pt x="481" y="277"/>
                </a:lnTo>
                <a:lnTo>
                  <a:pt x="473" y="280"/>
                </a:lnTo>
                <a:lnTo>
                  <a:pt x="456" y="287"/>
                </a:lnTo>
                <a:lnTo>
                  <a:pt x="456" y="287"/>
                </a:lnTo>
                <a:close/>
                <a:moveTo>
                  <a:pt x="483" y="258"/>
                </a:moveTo>
                <a:lnTo>
                  <a:pt x="483" y="258"/>
                </a:lnTo>
                <a:lnTo>
                  <a:pt x="483" y="258"/>
                </a:lnTo>
                <a:lnTo>
                  <a:pt x="483" y="258"/>
                </a:lnTo>
                <a:lnTo>
                  <a:pt x="462" y="263"/>
                </a:lnTo>
                <a:lnTo>
                  <a:pt x="441" y="271"/>
                </a:lnTo>
                <a:lnTo>
                  <a:pt x="441" y="271"/>
                </a:lnTo>
                <a:lnTo>
                  <a:pt x="413" y="279"/>
                </a:lnTo>
                <a:lnTo>
                  <a:pt x="413" y="279"/>
                </a:lnTo>
                <a:lnTo>
                  <a:pt x="371" y="291"/>
                </a:lnTo>
                <a:lnTo>
                  <a:pt x="349" y="296"/>
                </a:lnTo>
                <a:lnTo>
                  <a:pt x="338" y="298"/>
                </a:lnTo>
                <a:lnTo>
                  <a:pt x="328" y="299"/>
                </a:lnTo>
                <a:lnTo>
                  <a:pt x="328" y="299"/>
                </a:lnTo>
                <a:lnTo>
                  <a:pt x="337" y="297"/>
                </a:lnTo>
                <a:lnTo>
                  <a:pt x="347" y="296"/>
                </a:lnTo>
                <a:lnTo>
                  <a:pt x="367" y="290"/>
                </a:lnTo>
                <a:lnTo>
                  <a:pt x="385" y="283"/>
                </a:lnTo>
                <a:lnTo>
                  <a:pt x="403" y="276"/>
                </a:lnTo>
                <a:lnTo>
                  <a:pt x="403" y="276"/>
                </a:lnTo>
                <a:lnTo>
                  <a:pt x="423" y="270"/>
                </a:lnTo>
                <a:lnTo>
                  <a:pt x="443" y="263"/>
                </a:lnTo>
                <a:lnTo>
                  <a:pt x="463" y="255"/>
                </a:lnTo>
                <a:lnTo>
                  <a:pt x="472" y="251"/>
                </a:lnTo>
                <a:lnTo>
                  <a:pt x="481" y="245"/>
                </a:lnTo>
                <a:lnTo>
                  <a:pt x="481" y="245"/>
                </a:lnTo>
                <a:lnTo>
                  <a:pt x="481" y="243"/>
                </a:lnTo>
                <a:lnTo>
                  <a:pt x="481" y="242"/>
                </a:lnTo>
                <a:lnTo>
                  <a:pt x="480" y="242"/>
                </a:lnTo>
                <a:lnTo>
                  <a:pt x="480" y="242"/>
                </a:lnTo>
                <a:lnTo>
                  <a:pt x="459" y="251"/>
                </a:lnTo>
                <a:lnTo>
                  <a:pt x="437" y="257"/>
                </a:lnTo>
                <a:lnTo>
                  <a:pt x="416" y="263"/>
                </a:lnTo>
                <a:lnTo>
                  <a:pt x="394" y="268"/>
                </a:lnTo>
                <a:lnTo>
                  <a:pt x="394" y="268"/>
                </a:lnTo>
                <a:lnTo>
                  <a:pt x="357" y="277"/>
                </a:lnTo>
                <a:lnTo>
                  <a:pt x="339" y="282"/>
                </a:lnTo>
                <a:lnTo>
                  <a:pt x="322" y="288"/>
                </a:lnTo>
                <a:lnTo>
                  <a:pt x="322" y="288"/>
                </a:lnTo>
                <a:lnTo>
                  <a:pt x="318" y="283"/>
                </a:lnTo>
                <a:lnTo>
                  <a:pt x="318" y="283"/>
                </a:lnTo>
                <a:lnTo>
                  <a:pt x="354" y="272"/>
                </a:lnTo>
                <a:lnTo>
                  <a:pt x="390" y="261"/>
                </a:lnTo>
                <a:lnTo>
                  <a:pt x="426" y="250"/>
                </a:lnTo>
                <a:lnTo>
                  <a:pt x="463" y="239"/>
                </a:lnTo>
                <a:lnTo>
                  <a:pt x="463" y="239"/>
                </a:lnTo>
                <a:lnTo>
                  <a:pt x="487" y="232"/>
                </a:lnTo>
                <a:lnTo>
                  <a:pt x="487" y="232"/>
                </a:lnTo>
                <a:lnTo>
                  <a:pt x="485" y="234"/>
                </a:lnTo>
                <a:lnTo>
                  <a:pt x="483" y="237"/>
                </a:lnTo>
                <a:lnTo>
                  <a:pt x="482" y="243"/>
                </a:lnTo>
                <a:lnTo>
                  <a:pt x="482" y="251"/>
                </a:lnTo>
                <a:lnTo>
                  <a:pt x="483" y="258"/>
                </a:lnTo>
                <a:lnTo>
                  <a:pt x="483" y="258"/>
                </a:lnTo>
                <a:close/>
                <a:moveTo>
                  <a:pt x="463" y="236"/>
                </a:moveTo>
                <a:lnTo>
                  <a:pt x="463" y="236"/>
                </a:lnTo>
                <a:lnTo>
                  <a:pt x="426" y="248"/>
                </a:lnTo>
                <a:lnTo>
                  <a:pt x="391" y="259"/>
                </a:lnTo>
                <a:lnTo>
                  <a:pt x="354" y="270"/>
                </a:lnTo>
                <a:lnTo>
                  <a:pt x="319" y="280"/>
                </a:lnTo>
                <a:lnTo>
                  <a:pt x="319" y="280"/>
                </a:lnTo>
                <a:lnTo>
                  <a:pt x="324" y="277"/>
                </a:lnTo>
                <a:lnTo>
                  <a:pt x="329" y="274"/>
                </a:lnTo>
                <a:lnTo>
                  <a:pt x="340" y="271"/>
                </a:lnTo>
                <a:lnTo>
                  <a:pt x="363" y="265"/>
                </a:lnTo>
                <a:lnTo>
                  <a:pt x="363" y="265"/>
                </a:lnTo>
                <a:lnTo>
                  <a:pt x="382" y="261"/>
                </a:lnTo>
                <a:lnTo>
                  <a:pt x="400" y="255"/>
                </a:lnTo>
                <a:lnTo>
                  <a:pt x="436" y="242"/>
                </a:lnTo>
                <a:lnTo>
                  <a:pt x="436" y="242"/>
                </a:lnTo>
                <a:lnTo>
                  <a:pt x="472" y="230"/>
                </a:lnTo>
                <a:lnTo>
                  <a:pt x="509" y="217"/>
                </a:lnTo>
                <a:lnTo>
                  <a:pt x="528" y="212"/>
                </a:lnTo>
                <a:lnTo>
                  <a:pt x="547" y="208"/>
                </a:lnTo>
                <a:lnTo>
                  <a:pt x="566" y="204"/>
                </a:lnTo>
                <a:lnTo>
                  <a:pt x="584" y="202"/>
                </a:lnTo>
                <a:lnTo>
                  <a:pt x="584" y="202"/>
                </a:lnTo>
                <a:lnTo>
                  <a:pt x="588" y="202"/>
                </a:lnTo>
                <a:lnTo>
                  <a:pt x="589" y="202"/>
                </a:lnTo>
                <a:lnTo>
                  <a:pt x="583" y="204"/>
                </a:lnTo>
                <a:lnTo>
                  <a:pt x="569" y="208"/>
                </a:lnTo>
                <a:lnTo>
                  <a:pt x="569" y="208"/>
                </a:lnTo>
                <a:lnTo>
                  <a:pt x="552" y="213"/>
                </a:lnTo>
                <a:lnTo>
                  <a:pt x="536" y="217"/>
                </a:lnTo>
                <a:lnTo>
                  <a:pt x="536" y="217"/>
                </a:lnTo>
                <a:lnTo>
                  <a:pt x="463" y="236"/>
                </a:lnTo>
                <a:lnTo>
                  <a:pt x="463" y="236"/>
                </a:lnTo>
                <a:close/>
                <a:moveTo>
                  <a:pt x="506" y="237"/>
                </a:moveTo>
                <a:lnTo>
                  <a:pt x="506" y="237"/>
                </a:lnTo>
                <a:lnTo>
                  <a:pt x="502" y="233"/>
                </a:lnTo>
                <a:lnTo>
                  <a:pt x="502" y="233"/>
                </a:lnTo>
                <a:lnTo>
                  <a:pt x="522" y="228"/>
                </a:lnTo>
                <a:lnTo>
                  <a:pt x="544" y="224"/>
                </a:lnTo>
                <a:lnTo>
                  <a:pt x="544" y="224"/>
                </a:lnTo>
                <a:lnTo>
                  <a:pt x="555" y="221"/>
                </a:lnTo>
                <a:lnTo>
                  <a:pt x="566" y="218"/>
                </a:lnTo>
                <a:lnTo>
                  <a:pt x="588" y="212"/>
                </a:lnTo>
                <a:lnTo>
                  <a:pt x="588" y="212"/>
                </a:lnTo>
                <a:lnTo>
                  <a:pt x="593" y="211"/>
                </a:lnTo>
                <a:lnTo>
                  <a:pt x="588" y="213"/>
                </a:lnTo>
                <a:lnTo>
                  <a:pt x="588" y="213"/>
                </a:lnTo>
                <a:lnTo>
                  <a:pt x="575" y="218"/>
                </a:lnTo>
                <a:lnTo>
                  <a:pt x="575" y="218"/>
                </a:lnTo>
                <a:lnTo>
                  <a:pt x="563" y="222"/>
                </a:lnTo>
                <a:lnTo>
                  <a:pt x="551" y="226"/>
                </a:lnTo>
                <a:lnTo>
                  <a:pt x="551" y="226"/>
                </a:lnTo>
                <a:lnTo>
                  <a:pt x="529" y="232"/>
                </a:lnTo>
                <a:lnTo>
                  <a:pt x="506" y="237"/>
                </a:lnTo>
                <a:lnTo>
                  <a:pt x="506" y="237"/>
                </a:lnTo>
                <a:close/>
                <a:moveTo>
                  <a:pt x="560" y="238"/>
                </a:moveTo>
                <a:lnTo>
                  <a:pt x="560" y="238"/>
                </a:lnTo>
                <a:lnTo>
                  <a:pt x="577" y="235"/>
                </a:lnTo>
                <a:lnTo>
                  <a:pt x="594" y="231"/>
                </a:lnTo>
                <a:lnTo>
                  <a:pt x="594" y="231"/>
                </a:lnTo>
                <a:lnTo>
                  <a:pt x="599" y="230"/>
                </a:lnTo>
                <a:lnTo>
                  <a:pt x="594" y="232"/>
                </a:lnTo>
                <a:lnTo>
                  <a:pt x="581" y="236"/>
                </a:lnTo>
                <a:lnTo>
                  <a:pt x="581" y="236"/>
                </a:lnTo>
                <a:lnTo>
                  <a:pt x="573" y="239"/>
                </a:lnTo>
                <a:lnTo>
                  <a:pt x="565" y="243"/>
                </a:lnTo>
                <a:lnTo>
                  <a:pt x="565" y="243"/>
                </a:lnTo>
                <a:lnTo>
                  <a:pt x="560" y="238"/>
                </a:lnTo>
                <a:lnTo>
                  <a:pt x="560" y="238"/>
                </a:lnTo>
                <a:close/>
                <a:moveTo>
                  <a:pt x="566" y="246"/>
                </a:moveTo>
                <a:lnTo>
                  <a:pt x="566" y="246"/>
                </a:lnTo>
                <a:lnTo>
                  <a:pt x="575" y="245"/>
                </a:lnTo>
                <a:lnTo>
                  <a:pt x="583" y="242"/>
                </a:lnTo>
                <a:lnTo>
                  <a:pt x="599" y="237"/>
                </a:lnTo>
                <a:lnTo>
                  <a:pt x="599" y="237"/>
                </a:lnTo>
                <a:lnTo>
                  <a:pt x="601" y="236"/>
                </a:lnTo>
                <a:lnTo>
                  <a:pt x="602" y="237"/>
                </a:lnTo>
                <a:lnTo>
                  <a:pt x="599" y="239"/>
                </a:lnTo>
                <a:lnTo>
                  <a:pt x="590" y="245"/>
                </a:lnTo>
                <a:lnTo>
                  <a:pt x="590" y="245"/>
                </a:lnTo>
                <a:lnTo>
                  <a:pt x="572" y="254"/>
                </a:lnTo>
                <a:lnTo>
                  <a:pt x="572" y="254"/>
                </a:lnTo>
                <a:lnTo>
                  <a:pt x="566" y="246"/>
                </a:lnTo>
                <a:lnTo>
                  <a:pt x="566" y="246"/>
                </a:lnTo>
                <a:close/>
                <a:moveTo>
                  <a:pt x="575" y="260"/>
                </a:moveTo>
                <a:lnTo>
                  <a:pt x="575" y="260"/>
                </a:lnTo>
                <a:lnTo>
                  <a:pt x="574" y="258"/>
                </a:lnTo>
                <a:lnTo>
                  <a:pt x="574" y="258"/>
                </a:lnTo>
                <a:lnTo>
                  <a:pt x="589" y="255"/>
                </a:lnTo>
                <a:lnTo>
                  <a:pt x="603" y="251"/>
                </a:lnTo>
                <a:lnTo>
                  <a:pt x="603" y="251"/>
                </a:lnTo>
                <a:lnTo>
                  <a:pt x="609" y="250"/>
                </a:lnTo>
                <a:lnTo>
                  <a:pt x="606" y="250"/>
                </a:lnTo>
                <a:lnTo>
                  <a:pt x="598" y="254"/>
                </a:lnTo>
                <a:lnTo>
                  <a:pt x="598" y="254"/>
                </a:lnTo>
                <a:lnTo>
                  <a:pt x="577" y="264"/>
                </a:lnTo>
                <a:lnTo>
                  <a:pt x="577" y="264"/>
                </a:lnTo>
                <a:lnTo>
                  <a:pt x="575" y="260"/>
                </a:lnTo>
                <a:lnTo>
                  <a:pt x="575" y="260"/>
                </a:lnTo>
                <a:close/>
                <a:moveTo>
                  <a:pt x="579" y="268"/>
                </a:moveTo>
                <a:lnTo>
                  <a:pt x="579" y="268"/>
                </a:lnTo>
                <a:lnTo>
                  <a:pt x="589" y="266"/>
                </a:lnTo>
                <a:lnTo>
                  <a:pt x="589" y="266"/>
                </a:lnTo>
                <a:lnTo>
                  <a:pt x="601" y="264"/>
                </a:lnTo>
                <a:lnTo>
                  <a:pt x="609" y="263"/>
                </a:lnTo>
                <a:lnTo>
                  <a:pt x="613" y="261"/>
                </a:lnTo>
                <a:lnTo>
                  <a:pt x="613" y="261"/>
                </a:lnTo>
                <a:lnTo>
                  <a:pt x="605" y="265"/>
                </a:lnTo>
                <a:lnTo>
                  <a:pt x="598" y="269"/>
                </a:lnTo>
                <a:lnTo>
                  <a:pt x="591" y="272"/>
                </a:lnTo>
                <a:lnTo>
                  <a:pt x="584" y="277"/>
                </a:lnTo>
                <a:lnTo>
                  <a:pt x="584" y="277"/>
                </a:lnTo>
                <a:lnTo>
                  <a:pt x="579" y="268"/>
                </a:lnTo>
                <a:lnTo>
                  <a:pt x="579" y="268"/>
                </a:lnTo>
                <a:close/>
                <a:moveTo>
                  <a:pt x="586" y="279"/>
                </a:moveTo>
                <a:lnTo>
                  <a:pt x="586" y="279"/>
                </a:lnTo>
                <a:lnTo>
                  <a:pt x="592" y="279"/>
                </a:lnTo>
                <a:lnTo>
                  <a:pt x="599" y="277"/>
                </a:lnTo>
                <a:lnTo>
                  <a:pt x="612" y="273"/>
                </a:lnTo>
                <a:lnTo>
                  <a:pt x="612" y="273"/>
                </a:lnTo>
                <a:lnTo>
                  <a:pt x="616" y="272"/>
                </a:lnTo>
                <a:lnTo>
                  <a:pt x="613" y="274"/>
                </a:lnTo>
                <a:lnTo>
                  <a:pt x="604" y="279"/>
                </a:lnTo>
                <a:lnTo>
                  <a:pt x="604" y="279"/>
                </a:lnTo>
                <a:lnTo>
                  <a:pt x="590" y="286"/>
                </a:lnTo>
                <a:lnTo>
                  <a:pt x="590" y="286"/>
                </a:lnTo>
                <a:lnTo>
                  <a:pt x="586" y="279"/>
                </a:lnTo>
                <a:lnTo>
                  <a:pt x="586" y="279"/>
                </a:lnTo>
                <a:close/>
                <a:moveTo>
                  <a:pt x="596" y="293"/>
                </a:moveTo>
                <a:lnTo>
                  <a:pt x="596" y="293"/>
                </a:lnTo>
                <a:lnTo>
                  <a:pt x="592" y="289"/>
                </a:lnTo>
                <a:lnTo>
                  <a:pt x="592" y="289"/>
                </a:lnTo>
                <a:lnTo>
                  <a:pt x="592" y="289"/>
                </a:lnTo>
                <a:lnTo>
                  <a:pt x="592" y="289"/>
                </a:lnTo>
                <a:lnTo>
                  <a:pt x="601" y="288"/>
                </a:lnTo>
                <a:lnTo>
                  <a:pt x="610" y="286"/>
                </a:lnTo>
                <a:lnTo>
                  <a:pt x="610" y="286"/>
                </a:lnTo>
                <a:lnTo>
                  <a:pt x="614" y="285"/>
                </a:lnTo>
                <a:lnTo>
                  <a:pt x="613" y="285"/>
                </a:lnTo>
                <a:lnTo>
                  <a:pt x="606" y="287"/>
                </a:lnTo>
                <a:lnTo>
                  <a:pt x="606" y="287"/>
                </a:lnTo>
                <a:lnTo>
                  <a:pt x="601" y="290"/>
                </a:lnTo>
                <a:lnTo>
                  <a:pt x="596" y="293"/>
                </a:lnTo>
                <a:lnTo>
                  <a:pt x="596" y="293"/>
                </a:lnTo>
                <a:lnTo>
                  <a:pt x="596" y="293"/>
                </a:lnTo>
                <a:lnTo>
                  <a:pt x="596" y="293"/>
                </a:lnTo>
                <a:close/>
                <a:moveTo>
                  <a:pt x="602" y="300"/>
                </a:moveTo>
                <a:lnTo>
                  <a:pt x="602" y="300"/>
                </a:lnTo>
                <a:lnTo>
                  <a:pt x="597" y="295"/>
                </a:lnTo>
                <a:lnTo>
                  <a:pt x="597" y="295"/>
                </a:lnTo>
                <a:lnTo>
                  <a:pt x="611" y="292"/>
                </a:lnTo>
                <a:lnTo>
                  <a:pt x="611" y="292"/>
                </a:lnTo>
                <a:lnTo>
                  <a:pt x="613" y="293"/>
                </a:lnTo>
                <a:lnTo>
                  <a:pt x="614" y="294"/>
                </a:lnTo>
                <a:lnTo>
                  <a:pt x="613" y="295"/>
                </a:lnTo>
                <a:lnTo>
                  <a:pt x="611" y="296"/>
                </a:lnTo>
                <a:lnTo>
                  <a:pt x="611" y="296"/>
                </a:lnTo>
                <a:lnTo>
                  <a:pt x="602" y="300"/>
                </a:lnTo>
                <a:lnTo>
                  <a:pt x="602" y="300"/>
                </a:lnTo>
                <a:close/>
                <a:moveTo>
                  <a:pt x="617" y="301"/>
                </a:moveTo>
                <a:lnTo>
                  <a:pt x="617" y="301"/>
                </a:lnTo>
                <a:lnTo>
                  <a:pt x="611" y="307"/>
                </a:lnTo>
                <a:lnTo>
                  <a:pt x="611" y="307"/>
                </a:lnTo>
                <a:lnTo>
                  <a:pt x="605" y="302"/>
                </a:lnTo>
                <a:lnTo>
                  <a:pt x="605" y="302"/>
                </a:lnTo>
                <a:lnTo>
                  <a:pt x="613" y="301"/>
                </a:lnTo>
                <a:lnTo>
                  <a:pt x="617" y="301"/>
                </a:lnTo>
                <a:lnTo>
                  <a:pt x="617" y="301"/>
                </a:lnTo>
                <a:close/>
                <a:moveTo>
                  <a:pt x="614" y="311"/>
                </a:moveTo>
                <a:lnTo>
                  <a:pt x="614" y="311"/>
                </a:lnTo>
                <a:lnTo>
                  <a:pt x="613" y="310"/>
                </a:lnTo>
                <a:lnTo>
                  <a:pt x="613" y="310"/>
                </a:lnTo>
                <a:lnTo>
                  <a:pt x="617" y="309"/>
                </a:lnTo>
                <a:lnTo>
                  <a:pt x="619" y="310"/>
                </a:lnTo>
                <a:lnTo>
                  <a:pt x="619" y="311"/>
                </a:lnTo>
                <a:lnTo>
                  <a:pt x="618" y="315"/>
                </a:lnTo>
                <a:lnTo>
                  <a:pt x="618" y="315"/>
                </a:lnTo>
                <a:lnTo>
                  <a:pt x="614" y="311"/>
                </a:lnTo>
                <a:lnTo>
                  <a:pt x="614" y="311"/>
                </a:lnTo>
                <a:close/>
                <a:moveTo>
                  <a:pt x="624" y="317"/>
                </a:moveTo>
                <a:lnTo>
                  <a:pt x="624" y="317"/>
                </a:lnTo>
                <a:lnTo>
                  <a:pt x="624" y="319"/>
                </a:lnTo>
                <a:lnTo>
                  <a:pt x="623" y="324"/>
                </a:lnTo>
                <a:lnTo>
                  <a:pt x="623" y="324"/>
                </a:lnTo>
                <a:lnTo>
                  <a:pt x="619" y="318"/>
                </a:lnTo>
                <a:lnTo>
                  <a:pt x="619" y="318"/>
                </a:lnTo>
                <a:lnTo>
                  <a:pt x="624" y="317"/>
                </a:lnTo>
                <a:lnTo>
                  <a:pt x="624" y="317"/>
                </a:lnTo>
                <a:close/>
                <a:moveTo>
                  <a:pt x="626" y="322"/>
                </a:moveTo>
                <a:lnTo>
                  <a:pt x="626" y="322"/>
                </a:lnTo>
                <a:lnTo>
                  <a:pt x="626" y="329"/>
                </a:lnTo>
                <a:lnTo>
                  <a:pt x="626" y="329"/>
                </a:lnTo>
                <a:lnTo>
                  <a:pt x="626" y="332"/>
                </a:lnTo>
                <a:lnTo>
                  <a:pt x="626" y="332"/>
                </a:lnTo>
                <a:lnTo>
                  <a:pt x="624" y="328"/>
                </a:lnTo>
                <a:lnTo>
                  <a:pt x="624" y="328"/>
                </a:lnTo>
                <a:lnTo>
                  <a:pt x="626" y="322"/>
                </a:lnTo>
                <a:lnTo>
                  <a:pt x="626" y="322"/>
                </a:lnTo>
                <a:close/>
                <a:moveTo>
                  <a:pt x="624" y="307"/>
                </a:moveTo>
                <a:lnTo>
                  <a:pt x="624" y="307"/>
                </a:lnTo>
                <a:lnTo>
                  <a:pt x="623" y="306"/>
                </a:lnTo>
                <a:lnTo>
                  <a:pt x="622" y="305"/>
                </a:lnTo>
                <a:lnTo>
                  <a:pt x="622" y="305"/>
                </a:lnTo>
                <a:lnTo>
                  <a:pt x="617" y="307"/>
                </a:lnTo>
                <a:lnTo>
                  <a:pt x="615" y="307"/>
                </a:lnTo>
                <a:lnTo>
                  <a:pt x="616" y="306"/>
                </a:lnTo>
                <a:lnTo>
                  <a:pt x="616" y="306"/>
                </a:lnTo>
                <a:lnTo>
                  <a:pt x="620" y="302"/>
                </a:lnTo>
                <a:lnTo>
                  <a:pt x="622" y="298"/>
                </a:lnTo>
                <a:lnTo>
                  <a:pt x="622" y="298"/>
                </a:lnTo>
                <a:lnTo>
                  <a:pt x="622" y="297"/>
                </a:lnTo>
                <a:lnTo>
                  <a:pt x="621" y="296"/>
                </a:lnTo>
                <a:lnTo>
                  <a:pt x="621" y="296"/>
                </a:lnTo>
                <a:lnTo>
                  <a:pt x="611" y="298"/>
                </a:lnTo>
                <a:lnTo>
                  <a:pt x="611" y="298"/>
                </a:lnTo>
                <a:lnTo>
                  <a:pt x="610" y="298"/>
                </a:lnTo>
                <a:lnTo>
                  <a:pt x="610" y="298"/>
                </a:lnTo>
                <a:lnTo>
                  <a:pt x="615" y="296"/>
                </a:lnTo>
                <a:lnTo>
                  <a:pt x="620" y="291"/>
                </a:lnTo>
                <a:lnTo>
                  <a:pt x="620" y="291"/>
                </a:lnTo>
                <a:lnTo>
                  <a:pt x="620" y="290"/>
                </a:lnTo>
                <a:lnTo>
                  <a:pt x="619" y="290"/>
                </a:lnTo>
                <a:lnTo>
                  <a:pt x="619" y="290"/>
                </a:lnTo>
                <a:lnTo>
                  <a:pt x="610" y="290"/>
                </a:lnTo>
                <a:lnTo>
                  <a:pt x="604" y="291"/>
                </a:lnTo>
                <a:lnTo>
                  <a:pt x="600" y="293"/>
                </a:lnTo>
                <a:lnTo>
                  <a:pt x="600" y="293"/>
                </a:lnTo>
                <a:lnTo>
                  <a:pt x="604" y="290"/>
                </a:lnTo>
                <a:lnTo>
                  <a:pt x="609" y="288"/>
                </a:lnTo>
                <a:lnTo>
                  <a:pt x="614" y="286"/>
                </a:lnTo>
                <a:lnTo>
                  <a:pt x="618" y="284"/>
                </a:lnTo>
                <a:lnTo>
                  <a:pt x="618" y="284"/>
                </a:lnTo>
                <a:lnTo>
                  <a:pt x="618" y="283"/>
                </a:lnTo>
                <a:lnTo>
                  <a:pt x="618" y="283"/>
                </a:lnTo>
                <a:lnTo>
                  <a:pt x="617" y="282"/>
                </a:lnTo>
                <a:lnTo>
                  <a:pt x="617" y="282"/>
                </a:lnTo>
                <a:lnTo>
                  <a:pt x="604" y="285"/>
                </a:lnTo>
                <a:lnTo>
                  <a:pt x="604" y="285"/>
                </a:lnTo>
                <a:lnTo>
                  <a:pt x="596" y="287"/>
                </a:lnTo>
                <a:lnTo>
                  <a:pt x="594" y="287"/>
                </a:lnTo>
                <a:lnTo>
                  <a:pt x="598" y="285"/>
                </a:lnTo>
                <a:lnTo>
                  <a:pt x="598" y="285"/>
                </a:lnTo>
                <a:lnTo>
                  <a:pt x="610" y="278"/>
                </a:lnTo>
                <a:lnTo>
                  <a:pt x="615" y="275"/>
                </a:lnTo>
                <a:lnTo>
                  <a:pt x="620" y="270"/>
                </a:lnTo>
                <a:lnTo>
                  <a:pt x="620" y="270"/>
                </a:lnTo>
                <a:lnTo>
                  <a:pt x="620" y="270"/>
                </a:lnTo>
                <a:lnTo>
                  <a:pt x="620" y="270"/>
                </a:lnTo>
                <a:lnTo>
                  <a:pt x="624" y="292"/>
                </a:lnTo>
                <a:lnTo>
                  <a:pt x="626" y="314"/>
                </a:lnTo>
                <a:lnTo>
                  <a:pt x="626" y="314"/>
                </a:lnTo>
                <a:lnTo>
                  <a:pt x="622" y="314"/>
                </a:lnTo>
                <a:lnTo>
                  <a:pt x="622" y="314"/>
                </a:lnTo>
                <a:lnTo>
                  <a:pt x="622" y="313"/>
                </a:lnTo>
                <a:lnTo>
                  <a:pt x="624" y="307"/>
                </a:lnTo>
                <a:lnTo>
                  <a:pt x="624" y="307"/>
                </a:lnTo>
                <a:close/>
                <a:moveTo>
                  <a:pt x="619" y="268"/>
                </a:moveTo>
                <a:lnTo>
                  <a:pt x="619" y="268"/>
                </a:lnTo>
                <a:lnTo>
                  <a:pt x="603" y="274"/>
                </a:lnTo>
                <a:lnTo>
                  <a:pt x="595" y="276"/>
                </a:lnTo>
                <a:lnTo>
                  <a:pt x="587" y="277"/>
                </a:lnTo>
                <a:lnTo>
                  <a:pt x="587" y="277"/>
                </a:lnTo>
                <a:lnTo>
                  <a:pt x="590" y="276"/>
                </a:lnTo>
                <a:lnTo>
                  <a:pt x="595" y="274"/>
                </a:lnTo>
                <a:lnTo>
                  <a:pt x="602" y="269"/>
                </a:lnTo>
                <a:lnTo>
                  <a:pt x="602" y="269"/>
                </a:lnTo>
                <a:lnTo>
                  <a:pt x="617" y="261"/>
                </a:lnTo>
                <a:lnTo>
                  <a:pt x="617" y="261"/>
                </a:lnTo>
                <a:lnTo>
                  <a:pt x="618" y="261"/>
                </a:lnTo>
                <a:lnTo>
                  <a:pt x="618" y="261"/>
                </a:lnTo>
                <a:lnTo>
                  <a:pt x="620" y="269"/>
                </a:lnTo>
                <a:lnTo>
                  <a:pt x="620" y="269"/>
                </a:lnTo>
                <a:lnTo>
                  <a:pt x="619" y="268"/>
                </a:lnTo>
                <a:lnTo>
                  <a:pt x="619" y="268"/>
                </a:lnTo>
                <a:close/>
                <a:moveTo>
                  <a:pt x="617" y="259"/>
                </a:moveTo>
                <a:lnTo>
                  <a:pt x="617" y="259"/>
                </a:lnTo>
                <a:lnTo>
                  <a:pt x="607" y="260"/>
                </a:lnTo>
                <a:lnTo>
                  <a:pt x="598" y="262"/>
                </a:lnTo>
                <a:lnTo>
                  <a:pt x="589" y="264"/>
                </a:lnTo>
                <a:lnTo>
                  <a:pt x="580" y="266"/>
                </a:lnTo>
                <a:lnTo>
                  <a:pt x="580" y="266"/>
                </a:lnTo>
                <a:lnTo>
                  <a:pt x="583" y="264"/>
                </a:lnTo>
                <a:lnTo>
                  <a:pt x="587" y="262"/>
                </a:lnTo>
                <a:lnTo>
                  <a:pt x="594" y="258"/>
                </a:lnTo>
                <a:lnTo>
                  <a:pt x="594" y="258"/>
                </a:lnTo>
                <a:lnTo>
                  <a:pt x="614" y="248"/>
                </a:lnTo>
                <a:lnTo>
                  <a:pt x="614" y="248"/>
                </a:lnTo>
                <a:lnTo>
                  <a:pt x="617" y="259"/>
                </a:lnTo>
                <a:lnTo>
                  <a:pt x="617" y="259"/>
                </a:lnTo>
                <a:lnTo>
                  <a:pt x="617" y="259"/>
                </a:lnTo>
                <a:lnTo>
                  <a:pt x="617" y="259"/>
                </a:lnTo>
                <a:close/>
                <a:moveTo>
                  <a:pt x="593" y="251"/>
                </a:moveTo>
                <a:lnTo>
                  <a:pt x="593" y="251"/>
                </a:lnTo>
                <a:lnTo>
                  <a:pt x="583" y="253"/>
                </a:lnTo>
                <a:lnTo>
                  <a:pt x="577" y="254"/>
                </a:lnTo>
                <a:lnTo>
                  <a:pt x="573" y="256"/>
                </a:lnTo>
                <a:lnTo>
                  <a:pt x="573" y="256"/>
                </a:lnTo>
                <a:lnTo>
                  <a:pt x="591" y="247"/>
                </a:lnTo>
                <a:lnTo>
                  <a:pt x="599" y="241"/>
                </a:lnTo>
                <a:lnTo>
                  <a:pt x="609" y="236"/>
                </a:lnTo>
                <a:lnTo>
                  <a:pt x="609" y="236"/>
                </a:lnTo>
                <a:lnTo>
                  <a:pt x="609" y="234"/>
                </a:lnTo>
                <a:lnTo>
                  <a:pt x="607" y="234"/>
                </a:lnTo>
                <a:lnTo>
                  <a:pt x="607" y="234"/>
                </a:lnTo>
                <a:lnTo>
                  <a:pt x="598" y="235"/>
                </a:lnTo>
                <a:lnTo>
                  <a:pt x="590" y="237"/>
                </a:lnTo>
                <a:lnTo>
                  <a:pt x="573" y="242"/>
                </a:lnTo>
                <a:lnTo>
                  <a:pt x="573" y="242"/>
                </a:lnTo>
                <a:lnTo>
                  <a:pt x="570" y="243"/>
                </a:lnTo>
                <a:lnTo>
                  <a:pt x="575" y="241"/>
                </a:lnTo>
                <a:lnTo>
                  <a:pt x="586" y="237"/>
                </a:lnTo>
                <a:lnTo>
                  <a:pt x="586" y="237"/>
                </a:lnTo>
                <a:lnTo>
                  <a:pt x="595" y="233"/>
                </a:lnTo>
                <a:lnTo>
                  <a:pt x="604" y="229"/>
                </a:lnTo>
                <a:lnTo>
                  <a:pt x="604" y="229"/>
                </a:lnTo>
                <a:lnTo>
                  <a:pt x="604" y="228"/>
                </a:lnTo>
                <a:lnTo>
                  <a:pt x="604" y="228"/>
                </a:lnTo>
                <a:lnTo>
                  <a:pt x="603" y="227"/>
                </a:lnTo>
                <a:lnTo>
                  <a:pt x="603" y="227"/>
                </a:lnTo>
                <a:lnTo>
                  <a:pt x="581" y="231"/>
                </a:lnTo>
                <a:lnTo>
                  <a:pt x="570" y="234"/>
                </a:lnTo>
                <a:lnTo>
                  <a:pt x="560" y="237"/>
                </a:lnTo>
                <a:lnTo>
                  <a:pt x="560" y="237"/>
                </a:lnTo>
                <a:lnTo>
                  <a:pt x="582" y="230"/>
                </a:lnTo>
                <a:lnTo>
                  <a:pt x="593" y="226"/>
                </a:lnTo>
                <a:lnTo>
                  <a:pt x="604" y="222"/>
                </a:lnTo>
                <a:lnTo>
                  <a:pt x="604" y="222"/>
                </a:lnTo>
                <a:lnTo>
                  <a:pt x="604" y="222"/>
                </a:lnTo>
                <a:lnTo>
                  <a:pt x="604" y="222"/>
                </a:lnTo>
                <a:lnTo>
                  <a:pt x="614" y="246"/>
                </a:lnTo>
                <a:lnTo>
                  <a:pt x="614" y="246"/>
                </a:lnTo>
                <a:lnTo>
                  <a:pt x="593" y="251"/>
                </a:lnTo>
                <a:lnTo>
                  <a:pt x="593" y="251"/>
                </a:lnTo>
                <a:close/>
                <a:moveTo>
                  <a:pt x="603" y="220"/>
                </a:moveTo>
                <a:lnTo>
                  <a:pt x="603" y="220"/>
                </a:lnTo>
                <a:lnTo>
                  <a:pt x="579" y="224"/>
                </a:lnTo>
                <a:lnTo>
                  <a:pt x="567" y="226"/>
                </a:lnTo>
                <a:lnTo>
                  <a:pt x="555" y="228"/>
                </a:lnTo>
                <a:lnTo>
                  <a:pt x="555" y="228"/>
                </a:lnTo>
                <a:lnTo>
                  <a:pt x="529" y="234"/>
                </a:lnTo>
                <a:lnTo>
                  <a:pt x="529" y="234"/>
                </a:lnTo>
                <a:lnTo>
                  <a:pt x="519" y="236"/>
                </a:lnTo>
                <a:lnTo>
                  <a:pt x="519" y="236"/>
                </a:lnTo>
                <a:lnTo>
                  <a:pt x="540" y="231"/>
                </a:lnTo>
                <a:lnTo>
                  <a:pt x="560" y="225"/>
                </a:lnTo>
                <a:lnTo>
                  <a:pt x="579" y="219"/>
                </a:lnTo>
                <a:lnTo>
                  <a:pt x="598" y="210"/>
                </a:lnTo>
                <a:lnTo>
                  <a:pt x="598" y="210"/>
                </a:lnTo>
                <a:lnTo>
                  <a:pt x="599" y="209"/>
                </a:lnTo>
                <a:lnTo>
                  <a:pt x="597" y="208"/>
                </a:lnTo>
                <a:lnTo>
                  <a:pt x="597" y="208"/>
                </a:lnTo>
                <a:lnTo>
                  <a:pt x="586" y="210"/>
                </a:lnTo>
                <a:lnTo>
                  <a:pt x="575" y="213"/>
                </a:lnTo>
                <a:lnTo>
                  <a:pt x="554" y="220"/>
                </a:lnTo>
                <a:lnTo>
                  <a:pt x="554" y="220"/>
                </a:lnTo>
                <a:lnTo>
                  <a:pt x="540" y="223"/>
                </a:lnTo>
                <a:lnTo>
                  <a:pt x="526" y="225"/>
                </a:lnTo>
                <a:lnTo>
                  <a:pt x="499" y="231"/>
                </a:lnTo>
                <a:lnTo>
                  <a:pt x="499" y="231"/>
                </a:lnTo>
                <a:lnTo>
                  <a:pt x="496" y="230"/>
                </a:lnTo>
                <a:lnTo>
                  <a:pt x="496" y="230"/>
                </a:lnTo>
                <a:lnTo>
                  <a:pt x="537" y="219"/>
                </a:lnTo>
                <a:lnTo>
                  <a:pt x="537" y="219"/>
                </a:lnTo>
                <a:lnTo>
                  <a:pt x="566" y="212"/>
                </a:lnTo>
                <a:lnTo>
                  <a:pt x="581" y="208"/>
                </a:lnTo>
                <a:lnTo>
                  <a:pt x="588" y="205"/>
                </a:lnTo>
                <a:lnTo>
                  <a:pt x="594" y="202"/>
                </a:lnTo>
                <a:lnTo>
                  <a:pt x="594" y="202"/>
                </a:lnTo>
                <a:lnTo>
                  <a:pt x="595" y="201"/>
                </a:lnTo>
                <a:lnTo>
                  <a:pt x="594" y="200"/>
                </a:lnTo>
                <a:lnTo>
                  <a:pt x="594" y="200"/>
                </a:lnTo>
                <a:lnTo>
                  <a:pt x="576" y="201"/>
                </a:lnTo>
                <a:lnTo>
                  <a:pt x="560" y="203"/>
                </a:lnTo>
                <a:lnTo>
                  <a:pt x="543" y="207"/>
                </a:lnTo>
                <a:lnTo>
                  <a:pt x="525" y="212"/>
                </a:lnTo>
                <a:lnTo>
                  <a:pt x="525" y="212"/>
                </a:lnTo>
                <a:lnTo>
                  <a:pt x="483" y="224"/>
                </a:lnTo>
                <a:lnTo>
                  <a:pt x="440" y="238"/>
                </a:lnTo>
                <a:lnTo>
                  <a:pt x="440" y="238"/>
                </a:lnTo>
                <a:lnTo>
                  <a:pt x="400" y="253"/>
                </a:lnTo>
                <a:lnTo>
                  <a:pt x="380" y="259"/>
                </a:lnTo>
                <a:lnTo>
                  <a:pt x="359" y="264"/>
                </a:lnTo>
                <a:lnTo>
                  <a:pt x="359" y="264"/>
                </a:lnTo>
                <a:lnTo>
                  <a:pt x="347" y="267"/>
                </a:lnTo>
                <a:lnTo>
                  <a:pt x="336" y="270"/>
                </a:lnTo>
                <a:lnTo>
                  <a:pt x="325" y="274"/>
                </a:lnTo>
                <a:lnTo>
                  <a:pt x="320" y="277"/>
                </a:lnTo>
                <a:lnTo>
                  <a:pt x="315" y="281"/>
                </a:lnTo>
                <a:lnTo>
                  <a:pt x="315" y="281"/>
                </a:lnTo>
                <a:lnTo>
                  <a:pt x="306" y="275"/>
                </a:lnTo>
                <a:lnTo>
                  <a:pt x="306" y="275"/>
                </a:lnTo>
                <a:lnTo>
                  <a:pt x="315" y="273"/>
                </a:lnTo>
                <a:lnTo>
                  <a:pt x="325" y="270"/>
                </a:lnTo>
                <a:lnTo>
                  <a:pt x="325" y="270"/>
                </a:lnTo>
                <a:lnTo>
                  <a:pt x="345" y="264"/>
                </a:lnTo>
                <a:lnTo>
                  <a:pt x="367" y="259"/>
                </a:lnTo>
                <a:lnTo>
                  <a:pt x="367" y="259"/>
                </a:lnTo>
                <a:lnTo>
                  <a:pt x="386" y="254"/>
                </a:lnTo>
                <a:lnTo>
                  <a:pt x="406" y="248"/>
                </a:lnTo>
                <a:lnTo>
                  <a:pt x="444" y="234"/>
                </a:lnTo>
                <a:lnTo>
                  <a:pt x="444" y="234"/>
                </a:lnTo>
                <a:lnTo>
                  <a:pt x="482" y="222"/>
                </a:lnTo>
                <a:lnTo>
                  <a:pt x="500" y="216"/>
                </a:lnTo>
                <a:lnTo>
                  <a:pt x="519" y="210"/>
                </a:lnTo>
                <a:lnTo>
                  <a:pt x="519" y="210"/>
                </a:lnTo>
                <a:lnTo>
                  <a:pt x="555" y="200"/>
                </a:lnTo>
                <a:lnTo>
                  <a:pt x="572" y="195"/>
                </a:lnTo>
                <a:lnTo>
                  <a:pt x="588" y="188"/>
                </a:lnTo>
                <a:lnTo>
                  <a:pt x="588" y="188"/>
                </a:lnTo>
                <a:lnTo>
                  <a:pt x="596" y="204"/>
                </a:lnTo>
                <a:lnTo>
                  <a:pt x="604" y="220"/>
                </a:lnTo>
                <a:lnTo>
                  <a:pt x="604" y="220"/>
                </a:lnTo>
                <a:lnTo>
                  <a:pt x="603" y="220"/>
                </a:lnTo>
                <a:lnTo>
                  <a:pt x="603" y="220"/>
                </a:lnTo>
                <a:close/>
                <a:moveTo>
                  <a:pt x="241" y="186"/>
                </a:moveTo>
                <a:lnTo>
                  <a:pt x="241" y="186"/>
                </a:lnTo>
                <a:lnTo>
                  <a:pt x="249" y="183"/>
                </a:lnTo>
                <a:lnTo>
                  <a:pt x="249" y="183"/>
                </a:lnTo>
                <a:lnTo>
                  <a:pt x="258" y="180"/>
                </a:lnTo>
                <a:lnTo>
                  <a:pt x="267" y="177"/>
                </a:lnTo>
                <a:lnTo>
                  <a:pt x="267" y="177"/>
                </a:lnTo>
                <a:lnTo>
                  <a:pt x="290" y="172"/>
                </a:lnTo>
                <a:lnTo>
                  <a:pt x="311" y="167"/>
                </a:lnTo>
                <a:lnTo>
                  <a:pt x="311" y="167"/>
                </a:lnTo>
                <a:lnTo>
                  <a:pt x="330" y="162"/>
                </a:lnTo>
                <a:lnTo>
                  <a:pt x="349" y="158"/>
                </a:lnTo>
                <a:lnTo>
                  <a:pt x="368" y="152"/>
                </a:lnTo>
                <a:lnTo>
                  <a:pt x="386" y="145"/>
                </a:lnTo>
                <a:lnTo>
                  <a:pt x="386" y="145"/>
                </a:lnTo>
                <a:lnTo>
                  <a:pt x="387" y="144"/>
                </a:lnTo>
                <a:lnTo>
                  <a:pt x="387" y="143"/>
                </a:lnTo>
                <a:lnTo>
                  <a:pt x="385" y="143"/>
                </a:lnTo>
                <a:lnTo>
                  <a:pt x="385" y="143"/>
                </a:lnTo>
                <a:lnTo>
                  <a:pt x="368" y="146"/>
                </a:lnTo>
                <a:lnTo>
                  <a:pt x="350" y="149"/>
                </a:lnTo>
                <a:lnTo>
                  <a:pt x="317" y="158"/>
                </a:lnTo>
                <a:lnTo>
                  <a:pt x="317" y="158"/>
                </a:lnTo>
                <a:lnTo>
                  <a:pt x="278" y="168"/>
                </a:lnTo>
                <a:lnTo>
                  <a:pt x="278" y="168"/>
                </a:lnTo>
                <a:lnTo>
                  <a:pt x="264" y="172"/>
                </a:lnTo>
                <a:lnTo>
                  <a:pt x="257" y="174"/>
                </a:lnTo>
                <a:lnTo>
                  <a:pt x="249" y="176"/>
                </a:lnTo>
                <a:lnTo>
                  <a:pt x="249" y="176"/>
                </a:lnTo>
                <a:lnTo>
                  <a:pt x="251" y="174"/>
                </a:lnTo>
                <a:lnTo>
                  <a:pt x="251" y="174"/>
                </a:lnTo>
                <a:lnTo>
                  <a:pt x="255" y="173"/>
                </a:lnTo>
                <a:lnTo>
                  <a:pt x="255" y="173"/>
                </a:lnTo>
                <a:lnTo>
                  <a:pt x="275" y="166"/>
                </a:lnTo>
                <a:lnTo>
                  <a:pt x="275" y="166"/>
                </a:lnTo>
                <a:lnTo>
                  <a:pt x="294" y="159"/>
                </a:lnTo>
                <a:lnTo>
                  <a:pt x="311" y="154"/>
                </a:lnTo>
                <a:lnTo>
                  <a:pt x="311" y="154"/>
                </a:lnTo>
                <a:lnTo>
                  <a:pt x="328" y="150"/>
                </a:lnTo>
                <a:lnTo>
                  <a:pt x="345" y="146"/>
                </a:lnTo>
                <a:lnTo>
                  <a:pt x="362" y="142"/>
                </a:lnTo>
                <a:lnTo>
                  <a:pt x="379" y="136"/>
                </a:lnTo>
                <a:lnTo>
                  <a:pt x="379" y="136"/>
                </a:lnTo>
                <a:lnTo>
                  <a:pt x="387" y="144"/>
                </a:lnTo>
                <a:lnTo>
                  <a:pt x="395" y="152"/>
                </a:lnTo>
                <a:lnTo>
                  <a:pt x="395" y="152"/>
                </a:lnTo>
                <a:lnTo>
                  <a:pt x="376" y="155"/>
                </a:lnTo>
                <a:lnTo>
                  <a:pt x="356" y="159"/>
                </a:lnTo>
                <a:lnTo>
                  <a:pt x="318" y="170"/>
                </a:lnTo>
                <a:lnTo>
                  <a:pt x="318" y="170"/>
                </a:lnTo>
                <a:lnTo>
                  <a:pt x="275" y="178"/>
                </a:lnTo>
                <a:lnTo>
                  <a:pt x="275" y="178"/>
                </a:lnTo>
                <a:lnTo>
                  <a:pt x="266" y="181"/>
                </a:lnTo>
                <a:lnTo>
                  <a:pt x="258" y="183"/>
                </a:lnTo>
                <a:lnTo>
                  <a:pt x="250" y="186"/>
                </a:lnTo>
                <a:lnTo>
                  <a:pt x="241" y="189"/>
                </a:lnTo>
                <a:lnTo>
                  <a:pt x="241" y="189"/>
                </a:lnTo>
                <a:lnTo>
                  <a:pt x="239" y="189"/>
                </a:lnTo>
                <a:lnTo>
                  <a:pt x="239" y="189"/>
                </a:lnTo>
                <a:lnTo>
                  <a:pt x="241" y="186"/>
                </a:lnTo>
                <a:lnTo>
                  <a:pt x="241" y="186"/>
                </a:lnTo>
                <a:close/>
                <a:moveTo>
                  <a:pt x="325" y="145"/>
                </a:moveTo>
                <a:lnTo>
                  <a:pt x="325" y="145"/>
                </a:lnTo>
                <a:lnTo>
                  <a:pt x="311" y="149"/>
                </a:lnTo>
                <a:lnTo>
                  <a:pt x="297" y="153"/>
                </a:lnTo>
                <a:lnTo>
                  <a:pt x="282" y="157"/>
                </a:lnTo>
                <a:lnTo>
                  <a:pt x="268" y="160"/>
                </a:lnTo>
                <a:lnTo>
                  <a:pt x="268" y="160"/>
                </a:lnTo>
                <a:lnTo>
                  <a:pt x="265" y="161"/>
                </a:lnTo>
                <a:lnTo>
                  <a:pt x="264" y="161"/>
                </a:lnTo>
                <a:lnTo>
                  <a:pt x="264" y="161"/>
                </a:lnTo>
                <a:lnTo>
                  <a:pt x="270" y="158"/>
                </a:lnTo>
                <a:lnTo>
                  <a:pt x="283" y="153"/>
                </a:lnTo>
                <a:lnTo>
                  <a:pt x="283" y="153"/>
                </a:lnTo>
                <a:lnTo>
                  <a:pt x="296" y="149"/>
                </a:lnTo>
                <a:lnTo>
                  <a:pt x="308" y="145"/>
                </a:lnTo>
                <a:lnTo>
                  <a:pt x="308" y="145"/>
                </a:lnTo>
                <a:lnTo>
                  <a:pt x="322" y="141"/>
                </a:lnTo>
                <a:lnTo>
                  <a:pt x="336" y="138"/>
                </a:lnTo>
                <a:lnTo>
                  <a:pt x="350" y="135"/>
                </a:lnTo>
                <a:lnTo>
                  <a:pt x="364" y="130"/>
                </a:lnTo>
                <a:lnTo>
                  <a:pt x="364" y="130"/>
                </a:lnTo>
                <a:lnTo>
                  <a:pt x="364" y="129"/>
                </a:lnTo>
                <a:lnTo>
                  <a:pt x="364" y="128"/>
                </a:lnTo>
                <a:lnTo>
                  <a:pt x="364" y="128"/>
                </a:lnTo>
                <a:lnTo>
                  <a:pt x="371" y="131"/>
                </a:lnTo>
                <a:lnTo>
                  <a:pt x="376" y="135"/>
                </a:lnTo>
                <a:lnTo>
                  <a:pt x="376" y="135"/>
                </a:lnTo>
                <a:lnTo>
                  <a:pt x="350" y="140"/>
                </a:lnTo>
                <a:lnTo>
                  <a:pt x="325" y="145"/>
                </a:lnTo>
                <a:lnTo>
                  <a:pt x="325" y="145"/>
                </a:lnTo>
                <a:close/>
                <a:moveTo>
                  <a:pt x="363" y="128"/>
                </a:moveTo>
                <a:lnTo>
                  <a:pt x="363" y="128"/>
                </a:lnTo>
                <a:lnTo>
                  <a:pt x="347" y="130"/>
                </a:lnTo>
                <a:lnTo>
                  <a:pt x="330" y="132"/>
                </a:lnTo>
                <a:lnTo>
                  <a:pt x="297" y="139"/>
                </a:lnTo>
                <a:lnTo>
                  <a:pt x="297" y="139"/>
                </a:lnTo>
                <a:lnTo>
                  <a:pt x="308" y="134"/>
                </a:lnTo>
                <a:lnTo>
                  <a:pt x="319" y="130"/>
                </a:lnTo>
                <a:lnTo>
                  <a:pt x="330" y="127"/>
                </a:lnTo>
                <a:lnTo>
                  <a:pt x="342" y="126"/>
                </a:lnTo>
                <a:lnTo>
                  <a:pt x="342" y="126"/>
                </a:lnTo>
                <a:lnTo>
                  <a:pt x="348" y="125"/>
                </a:lnTo>
                <a:lnTo>
                  <a:pt x="353" y="126"/>
                </a:lnTo>
                <a:lnTo>
                  <a:pt x="358" y="127"/>
                </a:lnTo>
                <a:lnTo>
                  <a:pt x="363" y="128"/>
                </a:lnTo>
                <a:lnTo>
                  <a:pt x="363" y="128"/>
                </a:lnTo>
                <a:lnTo>
                  <a:pt x="363" y="128"/>
                </a:lnTo>
                <a:lnTo>
                  <a:pt x="363" y="128"/>
                </a:lnTo>
                <a:close/>
                <a:moveTo>
                  <a:pt x="290" y="143"/>
                </a:moveTo>
                <a:lnTo>
                  <a:pt x="290" y="143"/>
                </a:lnTo>
                <a:lnTo>
                  <a:pt x="329" y="136"/>
                </a:lnTo>
                <a:lnTo>
                  <a:pt x="329" y="136"/>
                </a:lnTo>
                <a:lnTo>
                  <a:pt x="349" y="132"/>
                </a:lnTo>
                <a:lnTo>
                  <a:pt x="349" y="132"/>
                </a:lnTo>
                <a:lnTo>
                  <a:pt x="358" y="130"/>
                </a:lnTo>
                <a:lnTo>
                  <a:pt x="358" y="130"/>
                </a:lnTo>
                <a:lnTo>
                  <a:pt x="351" y="133"/>
                </a:lnTo>
                <a:lnTo>
                  <a:pt x="343" y="135"/>
                </a:lnTo>
                <a:lnTo>
                  <a:pt x="343" y="135"/>
                </a:lnTo>
                <a:lnTo>
                  <a:pt x="321" y="140"/>
                </a:lnTo>
                <a:lnTo>
                  <a:pt x="309" y="143"/>
                </a:lnTo>
                <a:lnTo>
                  <a:pt x="298" y="146"/>
                </a:lnTo>
                <a:lnTo>
                  <a:pt x="298" y="146"/>
                </a:lnTo>
                <a:lnTo>
                  <a:pt x="282" y="151"/>
                </a:lnTo>
                <a:lnTo>
                  <a:pt x="268" y="157"/>
                </a:lnTo>
                <a:lnTo>
                  <a:pt x="268" y="157"/>
                </a:lnTo>
                <a:lnTo>
                  <a:pt x="278" y="150"/>
                </a:lnTo>
                <a:lnTo>
                  <a:pt x="290" y="143"/>
                </a:lnTo>
                <a:lnTo>
                  <a:pt x="290" y="143"/>
                </a:lnTo>
                <a:close/>
                <a:moveTo>
                  <a:pt x="260" y="165"/>
                </a:moveTo>
                <a:lnTo>
                  <a:pt x="260" y="165"/>
                </a:lnTo>
                <a:lnTo>
                  <a:pt x="275" y="161"/>
                </a:lnTo>
                <a:lnTo>
                  <a:pt x="291" y="157"/>
                </a:lnTo>
                <a:lnTo>
                  <a:pt x="320" y="148"/>
                </a:lnTo>
                <a:lnTo>
                  <a:pt x="320" y="148"/>
                </a:lnTo>
                <a:lnTo>
                  <a:pt x="336" y="145"/>
                </a:lnTo>
                <a:lnTo>
                  <a:pt x="352" y="142"/>
                </a:lnTo>
                <a:lnTo>
                  <a:pt x="352" y="142"/>
                </a:lnTo>
                <a:lnTo>
                  <a:pt x="359" y="140"/>
                </a:lnTo>
                <a:lnTo>
                  <a:pt x="359" y="140"/>
                </a:lnTo>
                <a:lnTo>
                  <a:pt x="332" y="147"/>
                </a:lnTo>
                <a:lnTo>
                  <a:pt x="306" y="153"/>
                </a:lnTo>
                <a:lnTo>
                  <a:pt x="306" y="153"/>
                </a:lnTo>
                <a:lnTo>
                  <a:pt x="279" y="161"/>
                </a:lnTo>
                <a:lnTo>
                  <a:pt x="254" y="171"/>
                </a:lnTo>
                <a:lnTo>
                  <a:pt x="254" y="171"/>
                </a:lnTo>
                <a:lnTo>
                  <a:pt x="260" y="165"/>
                </a:lnTo>
                <a:lnTo>
                  <a:pt x="260" y="165"/>
                </a:lnTo>
                <a:close/>
                <a:moveTo>
                  <a:pt x="245" y="181"/>
                </a:moveTo>
                <a:lnTo>
                  <a:pt x="245" y="181"/>
                </a:lnTo>
                <a:lnTo>
                  <a:pt x="247" y="178"/>
                </a:lnTo>
                <a:lnTo>
                  <a:pt x="247" y="178"/>
                </a:lnTo>
                <a:lnTo>
                  <a:pt x="255" y="177"/>
                </a:lnTo>
                <a:lnTo>
                  <a:pt x="263" y="175"/>
                </a:lnTo>
                <a:lnTo>
                  <a:pt x="263" y="175"/>
                </a:lnTo>
                <a:lnTo>
                  <a:pt x="282" y="169"/>
                </a:lnTo>
                <a:lnTo>
                  <a:pt x="301" y="165"/>
                </a:lnTo>
                <a:lnTo>
                  <a:pt x="301" y="165"/>
                </a:lnTo>
                <a:lnTo>
                  <a:pt x="343" y="153"/>
                </a:lnTo>
                <a:lnTo>
                  <a:pt x="343" y="153"/>
                </a:lnTo>
                <a:lnTo>
                  <a:pt x="362" y="150"/>
                </a:lnTo>
                <a:lnTo>
                  <a:pt x="372" y="148"/>
                </a:lnTo>
                <a:lnTo>
                  <a:pt x="381" y="145"/>
                </a:lnTo>
                <a:lnTo>
                  <a:pt x="381" y="145"/>
                </a:lnTo>
                <a:lnTo>
                  <a:pt x="363" y="152"/>
                </a:lnTo>
                <a:lnTo>
                  <a:pt x="347" y="157"/>
                </a:lnTo>
                <a:lnTo>
                  <a:pt x="329" y="161"/>
                </a:lnTo>
                <a:lnTo>
                  <a:pt x="312" y="166"/>
                </a:lnTo>
                <a:lnTo>
                  <a:pt x="277" y="173"/>
                </a:lnTo>
                <a:lnTo>
                  <a:pt x="260" y="177"/>
                </a:lnTo>
                <a:lnTo>
                  <a:pt x="243" y="183"/>
                </a:lnTo>
                <a:lnTo>
                  <a:pt x="243" y="183"/>
                </a:lnTo>
                <a:lnTo>
                  <a:pt x="245" y="181"/>
                </a:lnTo>
                <a:lnTo>
                  <a:pt x="245" y="181"/>
                </a:lnTo>
                <a:close/>
                <a:moveTo>
                  <a:pt x="238" y="191"/>
                </a:moveTo>
                <a:lnTo>
                  <a:pt x="238" y="191"/>
                </a:lnTo>
                <a:lnTo>
                  <a:pt x="248" y="189"/>
                </a:lnTo>
                <a:lnTo>
                  <a:pt x="258" y="186"/>
                </a:lnTo>
                <a:lnTo>
                  <a:pt x="258" y="186"/>
                </a:lnTo>
                <a:lnTo>
                  <a:pt x="277" y="181"/>
                </a:lnTo>
                <a:lnTo>
                  <a:pt x="298" y="176"/>
                </a:lnTo>
                <a:lnTo>
                  <a:pt x="298" y="176"/>
                </a:lnTo>
                <a:lnTo>
                  <a:pt x="322" y="171"/>
                </a:lnTo>
                <a:lnTo>
                  <a:pt x="347" y="165"/>
                </a:lnTo>
                <a:lnTo>
                  <a:pt x="372" y="158"/>
                </a:lnTo>
                <a:lnTo>
                  <a:pt x="397" y="154"/>
                </a:lnTo>
                <a:lnTo>
                  <a:pt x="397" y="154"/>
                </a:lnTo>
                <a:lnTo>
                  <a:pt x="402" y="159"/>
                </a:lnTo>
                <a:lnTo>
                  <a:pt x="402" y="159"/>
                </a:lnTo>
                <a:lnTo>
                  <a:pt x="402" y="159"/>
                </a:lnTo>
                <a:lnTo>
                  <a:pt x="402" y="159"/>
                </a:lnTo>
                <a:lnTo>
                  <a:pt x="358" y="169"/>
                </a:lnTo>
                <a:lnTo>
                  <a:pt x="316" y="179"/>
                </a:lnTo>
                <a:lnTo>
                  <a:pt x="316" y="179"/>
                </a:lnTo>
                <a:lnTo>
                  <a:pt x="274" y="190"/>
                </a:lnTo>
                <a:lnTo>
                  <a:pt x="254" y="195"/>
                </a:lnTo>
                <a:lnTo>
                  <a:pt x="233" y="199"/>
                </a:lnTo>
                <a:lnTo>
                  <a:pt x="233" y="199"/>
                </a:lnTo>
                <a:lnTo>
                  <a:pt x="238" y="191"/>
                </a:lnTo>
                <a:lnTo>
                  <a:pt x="238" y="191"/>
                </a:lnTo>
                <a:close/>
                <a:moveTo>
                  <a:pt x="441" y="115"/>
                </a:moveTo>
                <a:lnTo>
                  <a:pt x="441" y="115"/>
                </a:lnTo>
                <a:lnTo>
                  <a:pt x="439" y="112"/>
                </a:lnTo>
                <a:lnTo>
                  <a:pt x="439" y="112"/>
                </a:lnTo>
                <a:lnTo>
                  <a:pt x="439" y="112"/>
                </a:lnTo>
                <a:lnTo>
                  <a:pt x="439" y="112"/>
                </a:lnTo>
                <a:lnTo>
                  <a:pt x="454" y="103"/>
                </a:lnTo>
                <a:lnTo>
                  <a:pt x="467" y="95"/>
                </a:lnTo>
                <a:lnTo>
                  <a:pt x="467" y="95"/>
                </a:lnTo>
                <a:lnTo>
                  <a:pt x="463" y="98"/>
                </a:lnTo>
                <a:lnTo>
                  <a:pt x="463" y="98"/>
                </a:lnTo>
                <a:lnTo>
                  <a:pt x="441" y="115"/>
                </a:lnTo>
                <a:lnTo>
                  <a:pt x="441" y="115"/>
                </a:lnTo>
                <a:lnTo>
                  <a:pt x="441" y="115"/>
                </a:lnTo>
                <a:lnTo>
                  <a:pt x="441" y="115"/>
                </a:lnTo>
                <a:close/>
                <a:moveTo>
                  <a:pt x="442" y="117"/>
                </a:moveTo>
                <a:lnTo>
                  <a:pt x="442" y="117"/>
                </a:lnTo>
                <a:lnTo>
                  <a:pt x="456" y="110"/>
                </a:lnTo>
                <a:lnTo>
                  <a:pt x="469" y="104"/>
                </a:lnTo>
                <a:lnTo>
                  <a:pt x="469" y="104"/>
                </a:lnTo>
                <a:lnTo>
                  <a:pt x="456" y="112"/>
                </a:lnTo>
                <a:lnTo>
                  <a:pt x="451" y="116"/>
                </a:lnTo>
                <a:lnTo>
                  <a:pt x="444" y="121"/>
                </a:lnTo>
                <a:lnTo>
                  <a:pt x="444" y="121"/>
                </a:lnTo>
                <a:lnTo>
                  <a:pt x="442" y="117"/>
                </a:lnTo>
                <a:lnTo>
                  <a:pt x="442" y="117"/>
                </a:lnTo>
                <a:lnTo>
                  <a:pt x="442" y="117"/>
                </a:lnTo>
                <a:lnTo>
                  <a:pt x="442" y="117"/>
                </a:lnTo>
                <a:close/>
                <a:moveTo>
                  <a:pt x="471" y="109"/>
                </a:moveTo>
                <a:lnTo>
                  <a:pt x="471" y="109"/>
                </a:lnTo>
                <a:lnTo>
                  <a:pt x="484" y="102"/>
                </a:lnTo>
                <a:lnTo>
                  <a:pt x="484" y="102"/>
                </a:lnTo>
                <a:lnTo>
                  <a:pt x="492" y="97"/>
                </a:lnTo>
                <a:lnTo>
                  <a:pt x="496" y="96"/>
                </a:lnTo>
                <a:lnTo>
                  <a:pt x="497" y="96"/>
                </a:lnTo>
                <a:lnTo>
                  <a:pt x="496" y="98"/>
                </a:lnTo>
                <a:lnTo>
                  <a:pt x="496" y="98"/>
                </a:lnTo>
                <a:lnTo>
                  <a:pt x="490" y="102"/>
                </a:lnTo>
                <a:lnTo>
                  <a:pt x="485" y="106"/>
                </a:lnTo>
                <a:lnTo>
                  <a:pt x="473" y="113"/>
                </a:lnTo>
                <a:lnTo>
                  <a:pt x="473" y="113"/>
                </a:lnTo>
                <a:lnTo>
                  <a:pt x="461" y="122"/>
                </a:lnTo>
                <a:lnTo>
                  <a:pt x="450" y="131"/>
                </a:lnTo>
                <a:lnTo>
                  <a:pt x="450" y="131"/>
                </a:lnTo>
                <a:lnTo>
                  <a:pt x="445" y="123"/>
                </a:lnTo>
                <a:lnTo>
                  <a:pt x="445" y="123"/>
                </a:lnTo>
                <a:lnTo>
                  <a:pt x="471" y="109"/>
                </a:lnTo>
                <a:lnTo>
                  <a:pt x="471" y="109"/>
                </a:lnTo>
                <a:close/>
                <a:moveTo>
                  <a:pt x="451" y="133"/>
                </a:moveTo>
                <a:lnTo>
                  <a:pt x="451" y="133"/>
                </a:lnTo>
                <a:lnTo>
                  <a:pt x="488" y="113"/>
                </a:lnTo>
                <a:lnTo>
                  <a:pt x="488" y="113"/>
                </a:lnTo>
                <a:lnTo>
                  <a:pt x="507" y="104"/>
                </a:lnTo>
                <a:lnTo>
                  <a:pt x="507" y="104"/>
                </a:lnTo>
                <a:lnTo>
                  <a:pt x="503" y="106"/>
                </a:lnTo>
                <a:lnTo>
                  <a:pt x="499" y="109"/>
                </a:lnTo>
                <a:lnTo>
                  <a:pt x="491" y="116"/>
                </a:lnTo>
                <a:lnTo>
                  <a:pt x="491" y="116"/>
                </a:lnTo>
                <a:lnTo>
                  <a:pt x="480" y="124"/>
                </a:lnTo>
                <a:lnTo>
                  <a:pt x="468" y="131"/>
                </a:lnTo>
                <a:lnTo>
                  <a:pt x="468" y="131"/>
                </a:lnTo>
                <a:lnTo>
                  <a:pt x="454" y="139"/>
                </a:lnTo>
                <a:lnTo>
                  <a:pt x="454" y="139"/>
                </a:lnTo>
                <a:lnTo>
                  <a:pt x="453" y="137"/>
                </a:lnTo>
                <a:lnTo>
                  <a:pt x="453" y="137"/>
                </a:lnTo>
                <a:lnTo>
                  <a:pt x="451" y="133"/>
                </a:lnTo>
                <a:lnTo>
                  <a:pt x="451" y="133"/>
                </a:lnTo>
                <a:lnTo>
                  <a:pt x="451" y="133"/>
                </a:lnTo>
                <a:lnTo>
                  <a:pt x="451" y="133"/>
                </a:lnTo>
                <a:close/>
                <a:moveTo>
                  <a:pt x="457" y="140"/>
                </a:moveTo>
                <a:lnTo>
                  <a:pt x="457" y="140"/>
                </a:lnTo>
                <a:lnTo>
                  <a:pt x="458" y="140"/>
                </a:lnTo>
                <a:lnTo>
                  <a:pt x="460" y="138"/>
                </a:lnTo>
                <a:lnTo>
                  <a:pt x="460" y="138"/>
                </a:lnTo>
                <a:lnTo>
                  <a:pt x="470" y="133"/>
                </a:lnTo>
                <a:lnTo>
                  <a:pt x="470" y="133"/>
                </a:lnTo>
                <a:lnTo>
                  <a:pt x="491" y="121"/>
                </a:lnTo>
                <a:lnTo>
                  <a:pt x="491" y="121"/>
                </a:lnTo>
                <a:lnTo>
                  <a:pt x="509" y="113"/>
                </a:lnTo>
                <a:lnTo>
                  <a:pt x="509" y="113"/>
                </a:lnTo>
                <a:lnTo>
                  <a:pt x="513" y="112"/>
                </a:lnTo>
                <a:lnTo>
                  <a:pt x="509" y="115"/>
                </a:lnTo>
                <a:lnTo>
                  <a:pt x="509" y="115"/>
                </a:lnTo>
                <a:lnTo>
                  <a:pt x="497" y="124"/>
                </a:lnTo>
                <a:lnTo>
                  <a:pt x="497" y="124"/>
                </a:lnTo>
                <a:lnTo>
                  <a:pt x="486" y="132"/>
                </a:lnTo>
                <a:lnTo>
                  <a:pt x="486" y="132"/>
                </a:lnTo>
                <a:lnTo>
                  <a:pt x="479" y="136"/>
                </a:lnTo>
                <a:lnTo>
                  <a:pt x="479" y="136"/>
                </a:lnTo>
                <a:lnTo>
                  <a:pt x="476" y="136"/>
                </a:lnTo>
                <a:lnTo>
                  <a:pt x="474" y="137"/>
                </a:lnTo>
                <a:lnTo>
                  <a:pt x="474" y="137"/>
                </a:lnTo>
                <a:lnTo>
                  <a:pt x="469" y="140"/>
                </a:lnTo>
                <a:lnTo>
                  <a:pt x="464" y="143"/>
                </a:lnTo>
                <a:lnTo>
                  <a:pt x="462" y="144"/>
                </a:lnTo>
                <a:lnTo>
                  <a:pt x="460" y="144"/>
                </a:lnTo>
                <a:lnTo>
                  <a:pt x="458" y="143"/>
                </a:lnTo>
                <a:lnTo>
                  <a:pt x="456" y="141"/>
                </a:lnTo>
                <a:lnTo>
                  <a:pt x="456" y="141"/>
                </a:lnTo>
                <a:lnTo>
                  <a:pt x="457" y="140"/>
                </a:lnTo>
                <a:lnTo>
                  <a:pt x="457" y="140"/>
                </a:lnTo>
                <a:close/>
                <a:moveTo>
                  <a:pt x="484" y="135"/>
                </a:moveTo>
                <a:lnTo>
                  <a:pt x="484" y="135"/>
                </a:lnTo>
                <a:lnTo>
                  <a:pt x="485" y="135"/>
                </a:lnTo>
                <a:lnTo>
                  <a:pt x="485" y="135"/>
                </a:lnTo>
                <a:lnTo>
                  <a:pt x="493" y="131"/>
                </a:lnTo>
                <a:lnTo>
                  <a:pt x="493" y="131"/>
                </a:lnTo>
                <a:lnTo>
                  <a:pt x="509" y="123"/>
                </a:lnTo>
                <a:lnTo>
                  <a:pt x="509" y="123"/>
                </a:lnTo>
                <a:lnTo>
                  <a:pt x="521" y="118"/>
                </a:lnTo>
                <a:lnTo>
                  <a:pt x="524" y="117"/>
                </a:lnTo>
                <a:lnTo>
                  <a:pt x="525" y="117"/>
                </a:lnTo>
                <a:lnTo>
                  <a:pt x="525" y="118"/>
                </a:lnTo>
                <a:lnTo>
                  <a:pt x="522" y="121"/>
                </a:lnTo>
                <a:lnTo>
                  <a:pt x="522" y="121"/>
                </a:lnTo>
                <a:lnTo>
                  <a:pt x="517" y="127"/>
                </a:lnTo>
                <a:lnTo>
                  <a:pt x="510" y="131"/>
                </a:lnTo>
                <a:lnTo>
                  <a:pt x="497" y="140"/>
                </a:lnTo>
                <a:lnTo>
                  <a:pt x="497" y="140"/>
                </a:lnTo>
                <a:lnTo>
                  <a:pt x="489" y="138"/>
                </a:lnTo>
                <a:lnTo>
                  <a:pt x="483" y="136"/>
                </a:lnTo>
                <a:lnTo>
                  <a:pt x="483" y="136"/>
                </a:lnTo>
                <a:lnTo>
                  <a:pt x="484" y="135"/>
                </a:lnTo>
                <a:lnTo>
                  <a:pt x="484" y="135"/>
                </a:lnTo>
                <a:close/>
                <a:moveTo>
                  <a:pt x="525" y="130"/>
                </a:moveTo>
                <a:lnTo>
                  <a:pt x="525" y="130"/>
                </a:lnTo>
                <a:lnTo>
                  <a:pt x="532" y="128"/>
                </a:lnTo>
                <a:lnTo>
                  <a:pt x="532" y="128"/>
                </a:lnTo>
                <a:lnTo>
                  <a:pt x="532" y="129"/>
                </a:lnTo>
                <a:lnTo>
                  <a:pt x="523" y="136"/>
                </a:lnTo>
                <a:lnTo>
                  <a:pt x="523" y="136"/>
                </a:lnTo>
                <a:lnTo>
                  <a:pt x="507" y="146"/>
                </a:lnTo>
                <a:lnTo>
                  <a:pt x="507" y="146"/>
                </a:lnTo>
                <a:lnTo>
                  <a:pt x="501" y="142"/>
                </a:lnTo>
                <a:lnTo>
                  <a:pt x="501" y="142"/>
                </a:lnTo>
                <a:lnTo>
                  <a:pt x="525" y="130"/>
                </a:lnTo>
                <a:lnTo>
                  <a:pt x="525" y="130"/>
                </a:lnTo>
                <a:close/>
                <a:moveTo>
                  <a:pt x="510" y="148"/>
                </a:moveTo>
                <a:lnTo>
                  <a:pt x="510" y="148"/>
                </a:lnTo>
                <a:lnTo>
                  <a:pt x="528" y="143"/>
                </a:lnTo>
                <a:lnTo>
                  <a:pt x="536" y="139"/>
                </a:lnTo>
                <a:lnTo>
                  <a:pt x="541" y="135"/>
                </a:lnTo>
                <a:lnTo>
                  <a:pt x="541" y="135"/>
                </a:lnTo>
                <a:lnTo>
                  <a:pt x="536" y="140"/>
                </a:lnTo>
                <a:lnTo>
                  <a:pt x="530" y="144"/>
                </a:lnTo>
                <a:lnTo>
                  <a:pt x="517" y="153"/>
                </a:lnTo>
                <a:lnTo>
                  <a:pt x="517" y="153"/>
                </a:lnTo>
                <a:lnTo>
                  <a:pt x="510" y="148"/>
                </a:lnTo>
                <a:lnTo>
                  <a:pt x="510" y="148"/>
                </a:lnTo>
                <a:close/>
                <a:moveTo>
                  <a:pt x="523" y="166"/>
                </a:moveTo>
                <a:lnTo>
                  <a:pt x="523" y="166"/>
                </a:lnTo>
                <a:lnTo>
                  <a:pt x="523" y="162"/>
                </a:lnTo>
                <a:lnTo>
                  <a:pt x="523" y="162"/>
                </a:lnTo>
                <a:lnTo>
                  <a:pt x="542" y="156"/>
                </a:lnTo>
                <a:lnTo>
                  <a:pt x="542" y="156"/>
                </a:lnTo>
                <a:lnTo>
                  <a:pt x="523" y="166"/>
                </a:lnTo>
                <a:lnTo>
                  <a:pt x="523" y="166"/>
                </a:lnTo>
                <a:close/>
                <a:moveTo>
                  <a:pt x="503" y="180"/>
                </a:moveTo>
                <a:lnTo>
                  <a:pt x="503" y="180"/>
                </a:lnTo>
                <a:lnTo>
                  <a:pt x="506" y="181"/>
                </a:lnTo>
                <a:lnTo>
                  <a:pt x="506" y="181"/>
                </a:lnTo>
                <a:lnTo>
                  <a:pt x="501" y="181"/>
                </a:lnTo>
                <a:lnTo>
                  <a:pt x="501" y="181"/>
                </a:lnTo>
                <a:lnTo>
                  <a:pt x="503" y="180"/>
                </a:lnTo>
                <a:lnTo>
                  <a:pt x="503" y="180"/>
                </a:lnTo>
                <a:close/>
                <a:moveTo>
                  <a:pt x="497" y="175"/>
                </a:moveTo>
                <a:lnTo>
                  <a:pt x="497" y="175"/>
                </a:lnTo>
                <a:lnTo>
                  <a:pt x="499" y="177"/>
                </a:lnTo>
                <a:lnTo>
                  <a:pt x="499" y="177"/>
                </a:lnTo>
                <a:lnTo>
                  <a:pt x="497" y="177"/>
                </a:lnTo>
                <a:lnTo>
                  <a:pt x="496" y="176"/>
                </a:lnTo>
                <a:lnTo>
                  <a:pt x="497" y="175"/>
                </a:lnTo>
                <a:lnTo>
                  <a:pt x="497" y="175"/>
                </a:lnTo>
                <a:close/>
                <a:moveTo>
                  <a:pt x="490" y="169"/>
                </a:moveTo>
                <a:lnTo>
                  <a:pt x="490" y="169"/>
                </a:lnTo>
                <a:lnTo>
                  <a:pt x="494" y="172"/>
                </a:lnTo>
                <a:lnTo>
                  <a:pt x="494" y="172"/>
                </a:lnTo>
                <a:lnTo>
                  <a:pt x="488" y="174"/>
                </a:lnTo>
                <a:lnTo>
                  <a:pt x="488" y="174"/>
                </a:lnTo>
                <a:lnTo>
                  <a:pt x="488" y="173"/>
                </a:lnTo>
                <a:lnTo>
                  <a:pt x="490" y="171"/>
                </a:lnTo>
                <a:lnTo>
                  <a:pt x="490" y="171"/>
                </a:lnTo>
                <a:lnTo>
                  <a:pt x="490" y="170"/>
                </a:lnTo>
                <a:lnTo>
                  <a:pt x="490" y="169"/>
                </a:lnTo>
                <a:lnTo>
                  <a:pt x="490" y="169"/>
                </a:lnTo>
                <a:close/>
                <a:moveTo>
                  <a:pt x="489" y="169"/>
                </a:moveTo>
                <a:lnTo>
                  <a:pt x="489" y="169"/>
                </a:lnTo>
                <a:lnTo>
                  <a:pt x="482" y="171"/>
                </a:lnTo>
                <a:lnTo>
                  <a:pt x="482" y="171"/>
                </a:lnTo>
                <a:lnTo>
                  <a:pt x="483" y="165"/>
                </a:lnTo>
                <a:lnTo>
                  <a:pt x="483" y="165"/>
                </a:lnTo>
                <a:lnTo>
                  <a:pt x="489" y="168"/>
                </a:lnTo>
                <a:lnTo>
                  <a:pt x="489" y="168"/>
                </a:lnTo>
                <a:lnTo>
                  <a:pt x="489" y="169"/>
                </a:lnTo>
                <a:lnTo>
                  <a:pt x="489" y="169"/>
                </a:lnTo>
                <a:lnTo>
                  <a:pt x="489" y="169"/>
                </a:lnTo>
                <a:lnTo>
                  <a:pt x="489" y="169"/>
                </a:lnTo>
                <a:close/>
                <a:moveTo>
                  <a:pt x="481" y="172"/>
                </a:moveTo>
                <a:lnTo>
                  <a:pt x="481" y="172"/>
                </a:lnTo>
                <a:lnTo>
                  <a:pt x="485" y="171"/>
                </a:lnTo>
                <a:lnTo>
                  <a:pt x="485" y="172"/>
                </a:lnTo>
                <a:lnTo>
                  <a:pt x="483" y="174"/>
                </a:lnTo>
                <a:lnTo>
                  <a:pt x="483" y="174"/>
                </a:lnTo>
                <a:lnTo>
                  <a:pt x="483" y="174"/>
                </a:lnTo>
                <a:lnTo>
                  <a:pt x="483" y="174"/>
                </a:lnTo>
                <a:lnTo>
                  <a:pt x="481" y="173"/>
                </a:lnTo>
                <a:lnTo>
                  <a:pt x="481" y="173"/>
                </a:lnTo>
                <a:lnTo>
                  <a:pt x="481" y="172"/>
                </a:lnTo>
                <a:lnTo>
                  <a:pt x="481" y="172"/>
                </a:lnTo>
                <a:close/>
                <a:moveTo>
                  <a:pt x="491" y="178"/>
                </a:moveTo>
                <a:lnTo>
                  <a:pt x="491" y="178"/>
                </a:lnTo>
                <a:lnTo>
                  <a:pt x="491" y="178"/>
                </a:lnTo>
                <a:lnTo>
                  <a:pt x="491" y="178"/>
                </a:lnTo>
                <a:lnTo>
                  <a:pt x="490" y="178"/>
                </a:lnTo>
                <a:lnTo>
                  <a:pt x="490" y="178"/>
                </a:lnTo>
                <a:lnTo>
                  <a:pt x="485" y="175"/>
                </a:lnTo>
                <a:lnTo>
                  <a:pt x="485" y="175"/>
                </a:lnTo>
                <a:lnTo>
                  <a:pt x="491" y="175"/>
                </a:lnTo>
                <a:lnTo>
                  <a:pt x="492" y="176"/>
                </a:lnTo>
                <a:lnTo>
                  <a:pt x="491" y="178"/>
                </a:lnTo>
                <a:lnTo>
                  <a:pt x="491" y="178"/>
                </a:lnTo>
                <a:close/>
                <a:moveTo>
                  <a:pt x="498" y="182"/>
                </a:moveTo>
                <a:lnTo>
                  <a:pt x="498" y="182"/>
                </a:lnTo>
                <a:lnTo>
                  <a:pt x="494" y="179"/>
                </a:lnTo>
                <a:lnTo>
                  <a:pt x="494" y="179"/>
                </a:lnTo>
                <a:lnTo>
                  <a:pt x="499" y="178"/>
                </a:lnTo>
                <a:lnTo>
                  <a:pt x="500" y="178"/>
                </a:lnTo>
                <a:lnTo>
                  <a:pt x="500" y="179"/>
                </a:lnTo>
                <a:lnTo>
                  <a:pt x="498" y="182"/>
                </a:lnTo>
                <a:lnTo>
                  <a:pt x="498" y="182"/>
                </a:lnTo>
                <a:close/>
                <a:moveTo>
                  <a:pt x="566" y="162"/>
                </a:moveTo>
                <a:lnTo>
                  <a:pt x="566" y="162"/>
                </a:lnTo>
                <a:lnTo>
                  <a:pt x="560" y="166"/>
                </a:lnTo>
                <a:lnTo>
                  <a:pt x="552" y="170"/>
                </a:lnTo>
                <a:lnTo>
                  <a:pt x="538" y="177"/>
                </a:lnTo>
                <a:lnTo>
                  <a:pt x="538" y="177"/>
                </a:lnTo>
                <a:lnTo>
                  <a:pt x="522" y="184"/>
                </a:lnTo>
                <a:lnTo>
                  <a:pt x="508" y="192"/>
                </a:lnTo>
                <a:lnTo>
                  <a:pt x="508" y="192"/>
                </a:lnTo>
                <a:lnTo>
                  <a:pt x="505" y="188"/>
                </a:lnTo>
                <a:lnTo>
                  <a:pt x="502" y="184"/>
                </a:lnTo>
                <a:lnTo>
                  <a:pt x="502" y="184"/>
                </a:lnTo>
                <a:lnTo>
                  <a:pt x="510" y="183"/>
                </a:lnTo>
                <a:lnTo>
                  <a:pt x="518" y="180"/>
                </a:lnTo>
                <a:lnTo>
                  <a:pt x="535" y="175"/>
                </a:lnTo>
                <a:lnTo>
                  <a:pt x="551" y="169"/>
                </a:lnTo>
                <a:lnTo>
                  <a:pt x="566" y="162"/>
                </a:lnTo>
                <a:lnTo>
                  <a:pt x="566" y="162"/>
                </a:lnTo>
                <a:close/>
                <a:moveTo>
                  <a:pt x="509" y="195"/>
                </a:moveTo>
                <a:lnTo>
                  <a:pt x="509" y="195"/>
                </a:lnTo>
                <a:lnTo>
                  <a:pt x="548" y="179"/>
                </a:lnTo>
                <a:lnTo>
                  <a:pt x="548" y="179"/>
                </a:lnTo>
                <a:lnTo>
                  <a:pt x="568" y="172"/>
                </a:lnTo>
                <a:lnTo>
                  <a:pt x="568" y="172"/>
                </a:lnTo>
                <a:lnTo>
                  <a:pt x="564" y="174"/>
                </a:lnTo>
                <a:lnTo>
                  <a:pt x="560" y="177"/>
                </a:lnTo>
                <a:lnTo>
                  <a:pt x="552" y="182"/>
                </a:lnTo>
                <a:lnTo>
                  <a:pt x="552" y="182"/>
                </a:lnTo>
                <a:lnTo>
                  <a:pt x="533" y="190"/>
                </a:lnTo>
                <a:lnTo>
                  <a:pt x="514" y="198"/>
                </a:lnTo>
                <a:lnTo>
                  <a:pt x="514" y="198"/>
                </a:lnTo>
                <a:lnTo>
                  <a:pt x="510" y="200"/>
                </a:lnTo>
                <a:lnTo>
                  <a:pt x="510" y="200"/>
                </a:lnTo>
                <a:lnTo>
                  <a:pt x="510" y="199"/>
                </a:lnTo>
                <a:lnTo>
                  <a:pt x="510" y="199"/>
                </a:lnTo>
                <a:lnTo>
                  <a:pt x="509" y="195"/>
                </a:lnTo>
                <a:lnTo>
                  <a:pt x="509" y="195"/>
                </a:lnTo>
                <a:close/>
                <a:moveTo>
                  <a:pt x="484" y="209"/>
                </a:moveTo>
                <a:lnTo>
                  <a:pt x="484" y="209"/>
                </a:lnTo>
                <a:lnTo>
                  <a:pt x="485" y="210"/>
                </a:lnTo>
                <a:lnTo>
                  <a:pt x="485" y="210"/>
                </a:lnTo>
                <a:lnTo>
                  <a:pt x="468" y="217"/>
                </a:lnTo>
                <a:lnTo>
                  <a:pt x="450" y="223"/>
                </a:lnTo>
                <a:lnTo>
                  <a:pt x="413" y="234"/>
                </a:lnTo>
                <a:lnTo>
                  <a:pt x="413" y="234"/>
                </a:lnTo>
                <a:lnTo>
                  <a:pt x="447" y="223"/>
                </a:lnTo>
                <a:lnTo>
                  <a:pt x="447" y="223"/>
                </a:lnTo>
                <a:lnTo>
                  <a:pt x="469" y="214"/>
                </a:lnTo>
                <a:lnTo>
                  <a:pt x="469" y="214"/>
                </a:lnTo>
                <a:lnTo>
                  <a:pt x="482" y="210"/>
                </a:lnTo>
                <a:lnTo>
                  <a:pt x="482" y="210"/>
                </a:lnTo>
                <a:lnTo>
                  <a:pt x="484" y="209"/>
                </a:lnTo>
                <a:lnTo>
                  <a:pt x="484" y="209"/>
                </a:lnTo>
                <a:close/>
                <a:moveTo>
                  <a:pt x="447" y="220"/>
                </a:moveTo>
                <a:lnTo>
                  <a:pt x="447" y="220"/>
                </a:lnTo>
                <a:lnTo>
                  <a:pt x="415" y="231"/>
                </a:lnTo>
                <a:lnTo>
                  <a:pt x="383" y="241"/>
                </a:lnTo>
                <a:lnTo>
                  <a:pt x="383" y="241"/>
                </a:lnTo>
                <a:lnTo>
                  <a:pt x="318" y="261"/>
                </a:lnTo>
                <a:lnTo>
                  <a:pt x="318" y="261"/>
                </a:lnTo>
                <a:lnTo>
                  <a:pt x="305" y="264"/>
                </a:lnTo>
                <a:lnTo>
                  <a:pt x="298" y="266"/>
                </a:lnTo>
                <a:lnTo>
                  <a:pt x="292" y="268"/>
                </a:lnTo>
                <a:lnTo>
                  <a:pt x="292" y="268"/>
                </a:lnTo>
                <a:lnTo>
                  <a:pt x="299" y="264"/>
                </a:lnTo>
                <a:lnTo>
                  <a:pt x="307" y="262"/>
                </a:lnTo>
                <a:lnTo>
                  <a:pt x="323" y="257"/>
                </a:lnTo>
                <a:lnTo>
                  <a:pt x="323" y="257"/>
                </a:lnTo>
                <a:lnTo>
                  <a:pt x="370" y="238"/>
                </a:lnTo>
                <a:lnTo>
                  <a:pt x="370" y="238"/>
                </a:lnTo>
                <a:lnTo>
                  <a:pt x="396" y="231"/>
                </a:lnTo>
                <a:lnTo>
                  <a:pt x="422" y="223"/>
                </a:lnTo>
                <a:lnTo>
                  <a:pt x="448" y="214"/>
                </a:lnTo>
                <a:lnTo>
                  <a:pt x="474" y="205"/>
                </a:lnTo>
                <a:lnTo>
                  <a:pt x="474" y="205"/>
                </a:lnTo>
                <a:lnTo>
                  <a:pt x="474" y="205"/>
                </a:lnTo>
                <a:lnTo>
                  <a:pt x="474" y="205"/>
                </a:lnTo>
                <a:lnTo>
                  <a:pt x="481" y="208"/>
                </a:lnTo>
                <a:lnTo>
                  <a:pt x="481" y="208"/>
                </a:lnTo>
                <a:lnTo>
                  <a:pt x="464" y="214"/>
                </a:lnTo>
                <a:lnTo>
                  <a:pt x="447" y="220"/>
                </a:lnTo>
                <a:lnTo>
                  <a:pt x="447" y="220"/>
                </a:lnTo>
                <a:close/>
                <a:moveTo>
                  <a:pt x="403" y="227"/>
                </a:moveTo>
                <a:lnTo>
                  <a:pt x="403" y="227"/>
                </a:lnTo>
                <a:lnTo>
                  <a:pt x="421" y="221"/>
                </a:lnTo>
                <a:lnTo>
                  <a:pt x="439" y="214"/>
                </a:lnTo>
                <a:lnTo>
                  <a:pt x="439" y="214"/>
                </a:lnTo>
                <a:lnTo>
                  <a:pt x="454" y="209"/>
                </a:lnTo>
                <a:lnTo>
                  <a:pt x="468" y="205"/>
                </a:lnTo>
                <a:lnTo>
                  <a:pt x="468" y="205"/>
                </a:lnTo>
                <a:lnTo>
                  <a:pt x="438" y="216"/>
                </a:lnTo>
                <a:lnTo>
                  <a:pt x="438" y="216"/>
                </a:lnTo>
                <a:lnTo>
                  <a:pt x="421" y="222"/>
                </a:lnTo>
                <a:lnTo>
                  <a:pt x="403" y="227"/>
                </a:lnTo>
                <a:lnTo>
                  <a:pt x="403" y="227"/>
                </a:lnTo>
                <a:close/>
                <a:moveTo>
                  <a:pt x="425" y="217"/>
                </a:moveTo>
                <a:lnTo>
                  <a:pt x="425" y="217"/>
                </a:lnTo>
                <a:lnTo>
                  <a:pt x="398" y="227"/>
                </a:lnTo>
                <a:lnTo>
                  <a:pt x="371" y="235"/>
                </a:lnTo>
                <a:lnTo>
                  <a:pt x="371" y="235"/>
                </a:lnTo>
                <a:lnTo>
                  <a:pt x="366" y="237"/>
                </a:lnTo>
                <a:lnTo>
                  <a:pt x="366" y="237"/>
                </a:lnTo>
                <a:lnTo>
                  <a:pt x="336" y="246"/>
                </a:lnTo>
                <a:lnTo>
                  <a:pt x="307" y="255"/>
                </a:lnTo>
                <a:lnTo>
                  <a:pt x="307" y="255"/>
                </a:lnTo>
                <a:lnTo>
                  <a:pt x="275" y="265"/>
                </a:lnTo>
                <a:lnTo>
                  <a:pt x="275" y="265"/>
                </a:lnTo>
                <a:lnTo>
                  <a:pt x="274" y="265"/>
                </a:lnTo>
                <a:lnTo>
                  <a:pt x="277" y="264"/>
                </a:lnTo>
                <a:lnTo>
                  <a:pt x="282" y="262"/>
                </a:lnTo>
                <a:lnTo>
                  <a:pt x="282" y="262"/>
                </a:lnTo>
                <a:lnTo>
                  <a:pt x="296" y="258"/>
                </a:lnTo>
                <a:lnTo>
                  <a:pt x="296" y="258"/>
                </a:lnTo>
                <a:lnTo>
                  <a:pt x="357" y="234"/>
                </a:lnTo>
                <a:lnTo>
                  <a:pt x="420" y="211"/>
                </a:lnTo>
                <a:lnTo>
                  <a:pt x="420" y="211"/>
                </a:lnTo>
                <a:lnTo>
                  <a:pt x="432" y="206"/>
                </a:lnTo>
                <a:lnTo>
                  <a:pt x="445" y="202"/>
                </a:lnTo>
                <a:lnTo>
                  <a:pt x="445" y="202"/>
                </a:lnTo>
                <a:lnTo>
                  <a:pt x="449" y="201"/>
                </a:lnTo>
                <a:lnTo>
                  <a:pt x="449" y="201"/>
                </a:lnTo>
                <a:lnTo>
                  <a:pt x="451" y="201"/>
                </a:lnTo>
                <a:lnTo>
                  <a:pt x="451" y="201"/>
                </a:lnTo>
                <a:lnTo>
                  <a:pt x="453" y="200"/>
                </a:lnTo>
                <a:lnTo>
                  <a:pt x="453" y="200"/>
                </a:lnTo>
                <a:lnTo>
                  <a:pt x="461" y="199"/>
                </a:lnTo>
                <a:lnTo>
                  <a:pt x="461" y="199"/>
                </a:lnTo>
                <a:lnTo>
                  <a:pt x="470" y="203"/>
                </a:lnTo>
                <a:lnTo>
                  <a:pt x="470" y="203"/>
                </a:lnTo>
                <a:lnTo>
                  <a:pt x="459" y="205"/>
                </a:lnTo>
                <a:lnTo>
                  <a:pt x="448" y="209"/>
                </a:lnTo>
                <a:lnTo>
                  <a:pt x="425" y="217"/>
                </a:lnTo>
                <a:lnTo>
                  <a:pt x="425" y="217"/>
                </a:lnTo>
                <a:close/>
                <a:moveTo>
                  <a:pt x="454" y="198"/>
                </a:moveTo>
                <a:lnTo>
                  <a:pt x="454" y="198"/>
                </a:lnTo>
                <a:lnTo>
                  <a:pt x="445" y="199"/>
                </a:lnTo>
                <a:lnTo>
                  <a:pt x="445" y="199"/>
                </a:lnTo>
                <a:lnTo>
                  <a:pt x="429" y="203"/>
                </a:lnTo>
                <a:lnTo>
                  <a:pt x="414" y="207"/>
                </a:lnTo>
                <a:lnTo>
                  <a:pt x="383" y="218"/>
                </a:lnTo>
                <a:lnTo>
                  <a:pt x="383" y="218"/>
                </a:lnTo>
                <a:lnTo>
                  <a:pt x="331" y="234"/>
                </a:lnTo>
                <a:lnTo>
                  <a:pt x="331" y="234"/>
                </a:lnTo>
                <a:lnTo>
                  <a:pt x="354" y="226"/>
                </a:lnTo>
                <a:lnTo>
                  <a:pt x="354" y="226"/>
                </a:lnTo>
                <a:lnTo>
                  <a:pt x="378" y="219"/>
                </a:lnTo>
                <a:lnTo>
                  <a:pt x="400" y="211"/>
                </a:lnTo>
                <a:lnTo>
                  <a:pt x="422" y="201"/>
                </a:lnTo>
                <a:lnTo>
                  <a:pt x="443" y="191"/>
                </a:lnTo>
                <a:lnTo>
                  <a:pt x="443" y="191"/>
                </a:lnTo>
                <a:lnTo>
                  <a:pt x="457" y="197"/>
                </a:lnTo>
                <a:lnTo>
                  <a:pt x="457" y="197"/>
                </a:lnTo>
                <a:lnTo>
                  <a:pt x="454" y="198"/>
                </a:lnTo>
                <a:lnTo>
                  <a:pt x="454" y="198"/>
                </a:lnTo>
                <a:close/>
                <a:moveTo>
                  <a:pt x="348" y="218"/>
                </a:moveTo>
                <a:lnTo>
                  <a:pt x="348" y="218"/>
                </a:lnTo>
                <a:lnTo>
                  <a:pt x="296" y="233"/>
                </a:lnTo>
                <a:lnTo>
                  <a:pt x="296" y="233"/>
                </a:lnTo>
                <a:lnTo>
                  <a:pt x="283" y="236"/>
                </a:lnTo>
                <a:lnTo>
                  <a:pt x="272" y="240"/>
                </a:lnTo>
                <a:lnTo>
                  <a:pt x="249" y="250"/>
                </a:lnTo>
                <a:lnTo>
                  <a:pt x="249" y="250"/>
                </a:lnTo>
                <a:lnTo>
                  <a:pt x="240" y="253"/>
                </a:lnTo>
                <a:lnTo>
                  <a:pt x="250" y="249"/>
                </a:lnTo>
                <a:lnTo>
                  <a:pt x="250" y="249"/>
                </a:lnTo>
                <a:lnTo>
                  <a:pt x="274" y="239"/>
                </a:lnTo>
                <a:lnTo>
                  <a:pt x="274" y="239"/>
                </a:lnTo>
                <a:lnTo>
                  <a:pt x="300" y="231"/>
                </a:lnTo>
                <a:lnTo>
                  <a:pt x="325" y="222"/>
                </a:lnTo>
                <a:lnTo>
                  <a:pt x="325" y="222"/>
                </a:lnTo>
                <a:lnTo>
                  <a:pt x="377" y="202"/>
                </a:lnTo>
                <a:lnTo>
                  <a:pt x="427" y="183"/>
                </a:lnTo>
                <a:lnTo>
                  <a:pt x="427" y="183"/>
                </a:lnTo>
                <a:lnTo>
                  <a:pt x="441" y="190"/>
                </a:lnTo>
                <a:lnTo>
                  <a:pt x="441" y="190"/>
                </a:lnTo>
                <a:lnTo>
                  <a:pt x="418" y="198"/>
                </a:lnTo>
                <a:lnTo>
                  <a:pt x="395" y="205"/>
                </a:lnTo>
                <a:lnTo>
                  <a:pt x="348" y="218"/>
                </a:lnTo>
                <a:lnTo>
                  <a:pt x="348" y="218"/>
                </a:lnTo>
                <a:close/>
                <a:moveTo>
                  <a:pt x="331" y="209"/>
                </a:moveTo>
                <a:lnTo>
                  <a:pt x="331" y="209"/>
                </a:lnTo>
                <a:lnTo>
                  <a:pt x="308" y="216"/>
                </a:lnTo>
                <a:lnTo>
                  <a:pt x="285" y="224"/>
                </a:lnTo>
                <a:lnTo>
                  <a:pt x="262" y="232"/>
                </a:lnTo>
                <a:lnTo>
                  <a:pt x="239" y="238"/>
                </a:lnTo>
                <a:lnTo>
                  <a:pt x="239" y="238"/>
                </a:lnTo>
                <a:lnTo>
                  <a:pt x="232" y="240"/>
                </a:lnTo>
                <a:lnTo>
                  <a:pt x="236" y="238"/>
                </a:lnTo>
                <a:lnTo>
                  <a:pt x="251" y="233"/>
                </a:lnTo>
                <a:lnTo>
                  <a:pt x="251" y="233"/>
                </a:lnTo>
                <a:lnTo>
                  <a:pt x="274" y="227"/>
                </a:lnTo>
                <a:lnTo>
                  <a:pt x="274" y="227"/>
                </a:lnTo>
                <a:lnTo>
                  <a:pt x="299" y="219"/>
                </a:lnTo>
                <a:lnTo>
                  <a:pt x="323" y="210"/>
                </a:lnTo>
                <a:lnTo>
                  <a:pt x="323" y="210"/>
                </a:lnTo>
                <a:lnTo>
                  <a:pt x="371" y="195"/>
                </a:lnTo>
                <a:lnTo>
                  <a:pt x="394" y="186"/>
                </a:lnTo>
                <a:lnTo>
                  <a:pt x="417" y="177"/>
                </a:lnTo>
                <a:lnTo>
                  <a:pt x="417" y="177"/>
                </a:lnTo>
                <a:lnTo>
                  <a:pt x="418" y="176"/>
                </a:lnTo>
                <a:lnTo>
                  <a:pt x="418" y="176"/>
                </a:lnTo>
                <a:lnTo>
                  <a:pt x="423" y="180"/>
                </a:lnTo>
                <a:lnTo>
                  <a:pt x="423" y="180"/>
                </a:lnTo>
                <a:lnTo>
                  <a:pt x="425" y="181"/>
                </a:lnTo>
                <a:lnTo>
                  <a:pt x="425" y="181"/>
                </a:lnTo>
                <a:lnTo>
                  <a:pt x="379" y="195"/>
                </a:lnTo>
                <a:lnTo>
                  <a:pt x="331" y="209"/>
                </a:lnTo>
                <a:lnTo>
                  <a:pt x="331" y="209"/>
                </a:lnTo>
                <a:close/>
                <a:moveTo>
                  <a:pt x="416" y="175"/>
                </a:moveTo>
                <a:lnTo>
                  <a:pt x="416" y="175"/>
                </a:lnTo>
                <a:lnTo>
                  <a:pt x="393" y="180"/>
                </a:lnTo>
                <a:lnTo>
                  <a:pt x="369" y="187"/>
                </a:lnTo>
                <a:lnTo>
                  <a:pt x="345" y="194"/>
                </a:lnTo>
                <a:lnTo>
                  <a:pt x="322" y="201"/>
                </a:lnTo>
                <a:lnTo>
                  <a:pt x="322" y="201"/>
                </a:lnTo>
                <a:lnTo>
                  <a:pt x="308" y="205"/>
                </a:lnTo>
                <a:lnTo>
                  <a:pt x="308" y="205"/>
                </a:lnTo>
                <a:lnTo>
                  <a:pt x="319" y="201"/>
                </a:lnTo>
                <a:lnTo>
                  <a:pt x="319" y="201"/>
                </a:lnTo>
                <a:lnTo>
                  <a:pt x="364" y="187"/>
                </a:lnTo>
                <a:lnTo>
                  <a:pt x="387" y="179"/>
                </a:lnTo>
                <a:lnTo>
                  <a:pt x="409" y="170"/>
                </a:lnTo>
                <a:lnTo>
                  <a:pt x="409" y="170"/>
                </a:lnTo>
                <a:lnTo>
                  <a:pt x="410" y="169"/>
                </a:lnTo>
                <a:lnTo>
                  <a:pt x="410" y="169"/>
                </a:lnTo>
                <a:lnTo>
                  <a:pt x="408" y="168"/>
                </a:lnTo>
                <a:lnTo>
                  <a:pt x="408" y="168"/>
                </a:lnTo>
                <a:lnTo>
                  <a:pt x="386" y="172"/>
                </a:lnTo>
                <a:lnTo>
                  <a:pt x="364" y="178"/>
                </a:lnTo>
                <a:lnTo>
                  <a:pt x="321" y="191"/>
                </a:lnTo>
                <a:lnTo>
                  <a:pt x="321" y="191"/>
                </a:lnTo>
                <a:lnTo>
                  <a:pt x="270" y="205"/>
                </a:lnTo>
                <a:lnTo>
                  <a:pt x="270" y="205"/>
                </a:lnTo>
                <a:lnTo>
                  <a:pt x="248" y="210"/>
                </a:lnTo>
                <a:lnTo>
                  <a:pt x="237" y="213"/>
                </a:lnTo>
                <a:lnTo>
                  <a:pt x="227" y="217"/>
                </a:lnTo>
                <a:lnTo>
                  <a:pt x="227" y="217"/>
                </a:lnTo>
                <a:lnTo>
                  <a:pt x="227" y="217"/>
                </a:lnTo>
                <a:lnTo>
                  <a:pt x="227" y="217"/>
                </a:lnTo>
                <a:lnTo>
                  <a:pt x="236" y="212"/>
                </a:lnTo>
                <a:lnTo>
                  <a:pt x="247" y="208"/>
                </a:lnTo>
                <a:lnTo>
                  <a:pt x="269" y="201"/>
                </a:lnTo>
                <a:lnTo>
                  <a:pt x="292" y="196"/>
                </a:lnTo>
                <a:lnTo>
                  <a:pt x="313" y="189"/>
                </a:lnTo>
                <a:lnTo>
                  <a:pt x="313" y="189"/>
                </a:lnTo>
                <a:lnTo>
                  <a:pt x="336" y="181"/>
                </a:lnTo>
                <a:lnTo>
                  <a:pt x="360" y="174"/>
                </a:lnTo>
                <a:lnTo>
                  <a:pt x="360" y="174"/>
                </a:lnTo>
                <a:lnTo>
                  <a:pt x="382" y="168"/>
                </a:lnTo>
                <a:lnTo>
                  <a:pt x="392" y="166"/>
                </a:lnTo>
                <a:lnTo>
                  <a:pt x="402" y="161"/>
                </a:lnTo>
                <a:lnTo>
                  <a:pt x="402" y="161"/>
                </a:lnTo>
                <a:lnTo>
                  <a:pt x="403" y="160"/>
                </a:lnTo>
                <a:lnTo>
                  <a:pt x="403" y="160"/>
                </a:lnTo>
                <a:lnTo>
                  <a:pt x="410" y="168"/>
                </a:lnTo>
                <a:lnTo>
                  <a:pt x="416" y="175"/>
                </a:lnTo>
                <a:lnTo>
                  <a:pt x="416" y="175"/>
                </a:lnTo>
                <a:lnTo>
                  <a:pt x="416" y="175"/>
                </a:lnTo>
                <a:lnTo>
                  <a:pt x="416" y="175"/>
                </a:lnTo>
                <a:close/>
                <a:moveTo>
                  <a:pt x="226" y="219"/>
                </a:moveTo>
                <a:lnTo>
                  <a:pt x="226" y="219"/>
                </a:lnTo>
                <a:lnTo>
                  <a:pt x="271" y="207"/>
                </a:lnTo>
                <a:lnTo>
                  <a:pt x="316" y="195"/>
                </a:lnTo>
                <a:lnTo>
                  <a:pt x="316" y="195"/>
                </a:lnTo>
                <a:lnTo>
                  <a:pt x="363" y="180"/>
                </a:lnTo>
                <a:lnTo>
                  <a:pt x="363" y="180"/>
                </a:lnTo>
                <a:lnTo>
                  <a:pt x="385" y="175"/>
                </a:lnTo>
                <a:lnTo>
                  <a:pt x="395" y="173"/>
                </a:lnTo>
                <a:lnTo>
                  <a:pt x="403" y="170"/>
                </a:lnTo>
                <a:lnTo>
                  <a:pt x="403" y="170"/>
                </a:lnTo>
                <a:lnTo>
                  <a:pt x="382" y="179"/>
                </a:lnTo>
                <a:lnTo>
                  <a:pt x="358" y="187"/>
                </a:lnTo>
                <a:lnTo>
                  <a:pt x="313" y="201"/>
                </a:lnTo>
                <a:lnTo>
                  <a:pt x="313" y="201"/>
                </a:lnTo>
                <a:lnTo>
                  <a:pt x="271" y="214"/>
                </a:lnTo>
                <a:lnTo>
                  <a:pt x="230" y="227"/>
                </a:lnTo>
                <a:lnTo>
                  <a:pt x="230" y="227"/>
                </a:lnTo>
                <a:lnTo>
                  <a:pt x="227" y="227"/>
                </a:lnTo>
                <a:lnTo>
                  <a:pt x="226" y="228"/>
                </a:lnTo>
                <a:lnTo>
                  <a:pt x="226" y="228"/>
                </a:lnTo>
                <a:lnTo>
                  <a:pt x="226" y="228"/>
                </a:lnTo>
                <a:lnTo>
                  <a:pt x="226" y="228"/>
                </a:lnTo>
                <a:lnTo>
                  <a:pt x="226" y="219"/>
                </a:lnTo>
                <a:lnTo>
                  <a:pt x="226" y="219"/>
                </a:lnTo>
                <a:close/>
                <a:moveTo>
                  <a:pt x="232" y="201"/>
                </a:moveTo>
                <a:lnTo>
                  <a:pt x="232" y="201"/>
                </a:lnTo>
                <a:lnTo>
                  <a:pt x="253" y="197"/>
                </a:lnTo>
                <a:lnTo>
                  <a:pt x="274" y="193"/>
                </a:lnTo>
                <a:lnTo>
                  <a:pt x="317" y="181"/>
                </a:lnTo>
                <a:lnTo>
                  <a:pt x="317" y="181"/>
                </a:lnTo>
                <a:lnTo>
                  <a:pt x="340" y="175"/>
                </a:lnTo>
                <a:lnTo>
                  <a:pt x="364" y="170"/>
                </a:lnTo>
                <a:lnTo>
                  <a:pt x="364" y="170"/>
                </a:lnTo>
                <a:lnTo>
                  <a:pt x="381" y="167"/>
                </a:lnTo>
                <a:lnTo>
                  <a:pt x="381" y="167"/>
                </a:lnTo>
                <a:lnTo>
                  <a:pt x="362" y="171"/>
                </a:lnTo>
                <a:lnTo>
                  <a:pt x="344" y="176"/>
                </a:lnTo>
                <a:lnTo>
                  <a:pt x="344" y="176"/>
                </a:lnTo>
                <a:lnTo>
                  <a:pt x="320" y="184"/>
                </a:lnTo>
                <a:lnTo>
                  <a:pt x="296" y="193"/>
                </a:lnTo>
                <a:lnTo>
                  <a:pt x="296" y="193"/>
                </a:lnTo>
                <a:lnTo>
                  <a:pt x="278" y="198"/>
                </a:lnTo>
                <a:lnTo>
                  <a:pt x="261" y="202"/>
                </a:lnTo>
                <a:lnTo>
                  <a:pt x="244" y="208"/>
                </a:lnTo>
                <a:lnTo>
                  <a:pt x="235" y="211"/>
                </a:lnTo>
                <a:lnTo>
                  <a:pt x="227" y="215"/>
                </a:lnTo>
                <a:lnTo>
                  <a:pt x="227" y="215"/>
                </a:lnTo>
                <a:lnTo>
                  <a:pt x="229" y="208"/>
                </a:lnTo>
                <a:lnTo>
                  <a:pt x="232" y="201"/>
                </a:lnTo>
                <a:lnTo>
                  <a:pt x="232" y="201"/>
                </a:lnTo>
                <a:close/>
                <a:moveTo>
                  <a:pt x="317" y="204"/>
                </a:moveTo>
                <a:lnTo>
                  <a:pt x="317" y="204"/>
                </a:lnTo>
                <a:lnTo>
                  <a:pt x="364" y="190"/>
                </a:lnTo>
                <a:lnTo>
                  <a:pt x="364" y="190"/>
                </a:lnTo>
                <a:lnTo>
                  <a:pt x="377" y="187"/>
                </a:lnTo>
                <a:lnTo>
                  <a:pt x="389" y="184"/>
                </a:lnTo>
                <a:lnTo>
                  <a:pt x="401" y="181"/>
                </a:lnTo>
                <a:lnTo>
                  <a:pt x="411" y="177"/>
                </a:lnTo>
                <a:lnTo>
                  <a:pt x="411" y="177"/>
                </a:lnTo>
                <a:lnTo>
                  <a:pt x="388" y="187"/>
                </a:lnTo>
                <a:lnTo>
                  <a:pt x="362" y="196"/>
                </a:lnTo>
                <a:lnTo>
                  <a:pt x="313" y="211"/>
                </a:lnTo>
                <a:lnTo>
                  <a:pt x="313" y="211"/>
                </a:lnTo>
                <a:lnTo>
                  <a:pt x="291" y="219"/>
                </a:lnTo>
                <a:lnTo>
                  <a:pt x="269" y="226"/>
                </a:lnTo>
                <a:lnTo>
                  <a:pt x="269" y="226"/>
                </a:lnTo>
                <a:lnTo>
                  <a:pt x="249" y="232"/>
                </a:lnTo>
                <a:lnTo>
                  <a:pt x="239" y="235"/>
                </a:lnTo>
                <a:lnTo>
                  <a:pt x="229" y="239"/>
                </a:lnTo>
                <a:lnTo>
                  <a:pt x="229" y="239"/>
                </a:lnTo>
                <a:lnTo>
                  <a:pt x="228" y="237"/>
                </a:lnTo>
                <a:lnTo>
                  <a:pt x="228" y="237"/>
                </a:lnTo>
                <a:lnTo>
                  <a:pt x="226" y="231"/>
                </a:lnTo>
                <a:lnTo>
                  <a:pt x="226" y="231"/>
                </a:lnTo>
                <a:lnTo>
                  <a:pt x="249" y="225"/>
                </a:lnTo>
                <a:lnTo>
                  <a:pt x="272" y="218"/>
                </a:lnTo>
                <a:lnTo>
                  <a:pt x="317" y="204"/>
                </a:lnTo>
                <a:lnTo>
                  <a:pt x="317" y="204"/>
                </a:lnTo>
                <a:close/>
                <a:moveTo>
                  <a:pt x="263" y="233"/>
                </a:moveTo>
                <a:lnTo>
                  <a:pt x="263" y="233"/>
                </a:lnTo>
                <a:lnTo>
                  <a:pt x="287" y="225"/>
                </a:lnTo>
                <a:lnTo>
                  <a:pt x="311" y="217"/>
                </a:lnTo>
                <a:lnTo>
                  <a:pt x="311" y="217"/>
                </a:lnTo>
                <a:lnTo>
                  <a:pt x="352" y="205"/>
                </a:lnTo>
                <a:lnTo>
                  <a:pt x="393" y="193"/>
                </a:lnTo>
                <a:lnTo>
                  <a:pt x="393" y="193"/>
                </a:lnTo>
                <a:lnTo>
                  <a:pt x="388" y="195"/>
                </a:lnTo>
                <a:lnTo>
                  <a:pt x="388" y="195"/>
                </a:lnTo>
                <a:lnTo>
                  <a:pt x="335" y="216"/>
                </a:lnTo>
                <a:lnTo>
                  <a:pt x="335" y="216"/>
                </a:lnTo>
                <a:lnTo>
                  <a:pt x="311" y="225"/>
                </a:lnTo>
                <a:lnTo>
                  <a:pt x="286" y="233"/>
                </a:lnTo>
                <a:lnTo>
                  <a:pt x="261" y="242"/>
                </a:lnTo>
                <a:lnTo>
                  <a:pt x="237" y="252"/>
                </a:lnTo>
                <a:lnTo>
                  <a:pt x="237" y="252"/>
                </a:lnTo>
                <a:lnTo>
                  <a:pt x="233" y="248"/>
                </a:lnTo>
                <a:lnTo>
                  <a:pt x="230" y="241"/>
                </a:lnTo>
                <a:lnTo>
                  <a:pt x="230" y="241"/>
                </a:lnTo>
                <a:lnTo>
                  <a:pt x="238" y="240"/>
                </a:lnTo>
                <a:lnTo>
                  <a:pt x="247" y="238"/>
                </a:lnTo>
                <a:lnTo>
                  <a:pt x="263" y="233"/>
                </a:lnTo>
                <a:lnTo>
                  <a:pt x="263" y="233"/>
                </a:lnTo>
                <a:close/>
                <a:moveTo>
                  <a:pt x="302" y="233"/>
                </a:moveTo>
                <a:lnTo>
                  <a:pt x="302" y="233"/>
                </a:lnTo>
                <a:lnTo>
                  <a:pt x="341" y="222"/>
                </a:lnTo>
                <a:lnTo>
                  <a:pt x="380" y="210"/>
                </a:lnTo>
                <a:lnTo>
                  <a:pt x="380" y="210"/>
                </a:lnTo>
                <a:lnTo>
                  <a:pt x="397" y="205"/>
                </a:lnTo>
                <a:lnTo>
                  <a:pt x="415" y="201"/>
                </a:lnTo>
                <a:lnTo>
                  <a:pt x="415" y="201"/>
                </a:lnTo>
                <a:lnTo>
                  <a:pt x="425" y="198"/>
                </a:lnTo>
                <a:lnTo>
                  <a:pt x="425" y="198"/>
                </a:lnTo>
                <a:lnTo>
                  <a:pt x="392" y="211"/>
                </a:lnTo>
                <a:lnTo>
                  <a:pt x="359" y="223"/>
                </a:lnTo>
                <a:lnTo>
                  <a:pt x="359" y="223"/>
                </a:lnTo>
                <a:lnTo>
                  <a:pt x="323" y="234"/>
                </a:lnTo>
                <a:lnTo>
                  <a:pt x="288" y="248"/>
                </a:lnTo>
                <a:lnTo>
                  <a:pt x="288" y="248"/>
                </a:lnTo>
                <a:lnTo>
                  <a:pt x="272" y="253"/>
                </a:lnTo>
                <a:lnTo>
                  <a:pt x="272" y="253"/>
                </a:lnTo>
                <a:lnTo>
                  <a:pt x="265" y="256"/>
                </a:lnTo>
                <a:lnTo>
                  <a:pt x="265" y="256"/>
                </a:lnTo>
                <a:lnTo>
                  <a:pt x="262" y="257"/>
                </a:lnTo>
                <a:lnTo>
                  <a:pt x="262" y="257"/>
                </a:lnTo>
                <a:lnTo>
                  <a:pt x="258" y="257"/>
                </a:lnTo>
                <a:lnTo>
                  <a:pt x="257" y="259"/>
                </a:lnTo>
                <a:lnTo>
                  <a:pt x="257" y="259"/>
                </a:lnTo>
                <a:lnTo>
                  <a:pt x="252" y="260"/>
                </a:lnTo>
                <a:lnTo>
                  <a:pt x="252" y="260"/>
                </a:lnTo>
                <a:lnTo>
                  <a:pt x="246" y="258"/>
                </a:lnTo>
                <a:lnTo>
                  <a:pt x="240" y="254"/>
                </a:lnTo>
                <a:lnTo>
                  <a:pt x="240" y="254"/>
                </a:lnTo>
                <a:lnTo>
                  <a:pt x="256" y="250"/>
                </a:lnTo>
                <a:lnTo>
                  <a:pt x="271" y="245"/>
                </a:lnTo>
                <a:lnTo>
                  <a:pt x="287" y="238"/>
                </a:lnTo>
                <a:lnTo>
                  <a:pt x="302" y="233"/>
                </a:lnTo>
                <a:lnTo>
                  <a:pt x="302" y="233"/>
                </a:lnTo>
                <a:close/>
                <a:moveTo>
                  <a:pt x="277" y="254"/>
                </a:moveTo>
                <a:lnTo>
                  <a:pt x="277" y="254"/>
                </a:lnTo>
                <a:lnTo>
                  <a:pt x="299" y="247"/>
                </a:lnTo>
                <a:lnTo>
                  <a:pt x="299" y="247"/>
                </a:lnTo>
                <a:lnTo>
                  <a:pt x="339" y="234"/>
                </a:lnTo>
                <a:lnTo>
                  <a:pt x="379" y="222"/>
                </a:lnTo>
                <a:lnTo>
                  <a:pt x="379" y="222"/>
                </a:lnTo>
                <a:lnTo>
                  <a:pt x="403" y="213"/>
                </a:lnTo>
                <a:lnTo>
                  <a:pt x="427" y="206"/>
                </a:lnTo>
                <a:lnTo>
                  <a:pt x="427" y="206"/>
                </a:lnTo>
                <a:lnTo>
                  <a:pt x="419" y="209"/>
                </a:lnTo>
                <a:lnTo>
                  <a:pt x="419" y="209"/>
                </a:lnTo>
                <a:lnTo>
                  <a:pt x="392" y="220"/>
                </a:lnTo>
                <a:lnTo>
                  <a:pt x="364" y="230"/>
                </a:lnTo>
                <a:lnTo>
                  <a:pt x="364" y="230"/>
                </a:lnTo>
                <a:lnTo>
                  <a:pt x="337" y="239"/>
                </a:lnTo>
                <a:lnTo>
                  <a:pt x="309" y="250"/>
                </a:lnTo>
                <a:lnTo>
                  <a:pt x="309" y="250"/>
                </a:lnTo>
                <a:lnTo>
                  <a:pt x="289" y="257"/>
                </a:lnTo>
                <a:lnTo>
                  <a:pt x="278" y="261"/>
                </a:lnTo>
                <a:lnTo>
                  <a:pt x="268" y="265"/>
                </a:lnTo>
                <a:lnTo>
                  <a:pt x="268" y="265"/>
                </a:lnTo>
                <a:lnTo>
                  <a:pt x="256" y="262"/>
                </a:lnTo>
                <a:lnTo>
                  <a:pt x="256" y="262"/>
                </a:lnTo>
                <a:lnTo>
                  <a:pt x="277" y="254"/>
                </a:lnTo>
                <a:lnTo>
                  <a:pt x="277" y="254"/>
                </a:lnTo>
                <a:close/>
                <a:moveTo>
                  <a:pt x="312" y="256"/>
                </a:moveTo>
                <a:lnTo>
                  <a:pt x="312" y="256"/>
                </a:lnTo>
                <a:lnTo>
                  <a:pt x="342" y="247"/>
                </a:lnTo>
                <a:lnTo>
                  <a:pt x="342" y="247"/>
                </a:lnTo>
                <a:lnTo>
                  <a:pt x="317" y="256"/>
                </a:lnTo>
                <a:lnTo>
                  <a:pt x="317" y="256"/>
                </a:lnTo>
                <a:lnTo>
                  <a:pt x="302" y="261"/>
                </a:lnTo>
                <a:lnTo>
                  <a:pt x="294" y="264"/>
                </a:lnTo>
                <a:lnTo>
                  <a:pt x="288" y="269"/>
                </a:lnTo>
                <a:lnTo>
                  <a:pt x="288" y="269"/>
                </a:lnTo>
                <a:lnTo>
                  <a:pt x="278" y="267"/>
                </a:lnTo>
                <a:lnTo>
                  <a:pt x="278" y="267"/>
                </a:lnTo>
                <a:lnTo>
                  <a:pt x="287" y="264"/>
                </a:lnTo>
                <a:lnTo>
                  <a:pt x="296" y="262"/>
                </a:lnTo>
                <a:lnTo>
                  <a:pt x="312" y="256"/>
                </a:lnTo>
                <a:lnTo>
                  <a:pt x="312" y="256"/>
                </a:lnTo>
                <a:close/>
                <a:moveTo>
                  <a:pt x="364" y="250"/>
                </a:moveTo>
                <a:lnTo>
                  <a:pt x="364" y="250"/>
                </a:lnTo>
                <a:lnTo>
                  <a:pt x="323" y="263"/>
                </a:lnTo>
                <a:lnTo>
                  <a:pt x="323" y="263"/>
                </a:lnTo>
                <a:lnTo>
                  <a:pt x="311" y="266"/>
                </a:lnTo>
                <a:lnTo>
                  <a:pt x="304" y="269"/>
                </a:lnTo>
                <a:lnTo>
                  <a:pt x="299" y="272"/>
                </a:lnTo>
                <a:lnTo>
                  <a:pt x="299" y="272"/>
                </a:lnTo>
                <a:lnTo>
                  <a:pt x="293" y="270"/>
                </a:lnTo>
                <a:lnTo>
                  <a:pt x="293" y="270"/>
                </a:lnTo>
                <a:lnTo>
                  <a:pt x="364" y="250"/>
                </a:lnTo>
                <a:lnTo>
                  <a:pt x="364" y="250"/>
                </a:lnTo>
                <a:close/>
                <a:moveTo>
                  <a:pt x="464" y="225"/>
                </a:moveTo>
                <a:lnTo>
                  <a:pt x="464" y="225"/>
                </a:lnTo>
                <a:lnTo>
                  <a:pt x="433" y="236"/>
                </a:lnTo>
                <a:lnTo>
                  <a:pt x="402" y="247"/>
                </a:lnTo>
                <a:lnTo>
                  <a:pt x="370" y="256"/>
                </a:lnTo>
                <a:lnTo>
                  <a:pt x="338" y="264"/>
                </a:lnTo>
                <a:lnTo>
                  <a:pt x="338" y="264"/>
                </a:lnTo>
                <a:lnTo>
                  <a:pt x="324" y="268"/>
                </a:lnTo>
                <a:lnTo>
                  <a:pt x="310" y="272"/>
                </a:lnTo>
                <a:lnTo>
                  <a:pt x="310" y="272"/>
                </a:lnTo>
                <a:lnTo>
                  <a:pt x="303" y="274"/>
                </a:lnTo>
                <a:lnTo>
                  <a:pt x="303" y="274"/>
                </a:lnTo>
                <a:lnTo>
                  <a:pt x="302" y="273"/>
                </a:lnTo>
                <a:lnTo>
                  <a:pt x="302" y="273"/>
                </a:lnTo>
                <a:lnTo>
                  <a:pt x="309" y="270"/>
                </a:lnTo>
                <a:lnTo>
                  <a:pt x="318" y="266"/>
                </a:lnTo>
                <a:lnTo>
                  <a:pt x="318" y="266"/>
                </a:lnTo>
                <a:lnTo>
                  <a:pt x="347" y="258"/>
                </a:lnTo>
                <a:lnTo>
                  <a:pt x="377" y="248"/>
                </a:lnTo>
                <a:lnTo>
                  <a:pt x="377" y="248"/>
                </a:lnTo>
                <a:lnTo>
                  <a:pt x="406" y="238"/>
                </a:lnTo>
                <a:lnTo>
                  <a:pt x="436" y="230"/>
                </a:lnTo>
                <a:lnTo>
                  <a:pt x="436" y="230"/>
                </a:lnTo>
                <a:lnTo>
                  <a:pt x="450" y="226"/>
                </a:lnTo>
                <a:lnTo>
                  <a:pt x="463" y="222"/>
                </a:lnTo>
                <a:lnTo>
                  <a:pt x="488" y="211"/>
                </a:lnTo>
                <a:lnTo>
                  <a:pt x="488" y="211"/>
                </a:lnTo>
                <a:lnTo>
                  <a:pt x="490" y="212"/>
                </a:lnTo>
                <a:lnTo>
                  <a:pt x="490" y="212"/>
                </a:lnTo>
                <a:lnTo>
                  <a:pt x="493" y="213"/>
                </a:lnTo>
                <a:lnTo>
                  <a:pt x="495" y="212"/>
                </a:lnTo>
                <a:lnTo>
                  <a:pt x="495" y="212"/>
                </a:lnTo>
                <a:lnTo>
                  <a:pt x="499" y="211"/>
                </a:lnTo>
                <a:lnTo>
                  <a:pt x="503" y="209"/>
                </a:lnTo>
                <a:lnTo>
                  <a:pt x="503" y="209"/>
                </a:lnTo>
                <a:lnTo>
                  <a:pt x="513" y="207"/>
                </a:lnTo>
                <a:lnTo>
                  <a:pt x="523" y="203"/>
                </a:lnTo>
                <a:lnTo>
                  <a:pt x="544" y="195"/>
                </a:lnTo>
                <a:lnTo>
                  <a:pt x="564" y="187"/>
                </a:lnTo>
                <a:lnTo>
                  <a:pt x="583" y="179"/>
                </a:lnTo>
                <a:lnTo>
                  <a:pt x="583" y="179"/>
                </a:lnTo>
                <a:lnTo>
                  <a:pt x="587" y="186"/>
                </a:lnTo>
                <a:lnTo>
                  <a:pt x="587" y="186"/>
                </a:lnTo>
                <a:lnTo>
                  <a:pt x="572" y="192"/>
                </a:lnTo>
                <a:lnTo>
                  <a:pt x="557" y="198"/>
                </a:lnTo>
                <a:lnTo>
                  <a:pt x="526" y="207"/>
                </a:lnTo>
                <a:lnTo>
                  <a:pt x="495" y="216"/>
                </a:lnTo>
                <a:lnTo>
                  <a:pt x="464" y="225"/>
                </a:lnTo>
                <a:lnTo>
                  <a:pt x="464" y="225"/>
                </a:lnTo>
                <a:close/>
                <a:moveTo>
                  <a:pt x="537" y="195"/>
                </a:moveTo>
                <a:lnTo>
                  <a:pt x="537" y="195"/>
                </a:lnTo>
                <a:lnTo>
                  <a:pt x="513" y="204"/>
                </a:lnTo>
                <a:lnTo>
                  <a:pt x="513" y="204"/>
                </a:lnTo>
                <a:lnTo>
                  <a:pt x="508" y="205"/>
                </a:lnTo>
                <a:lnTo>
                  <a:pt x="508" y="205"/>
                </a:lnTo>
                <a:lnTo>
                  <a:pt x="509" y="201"/>
                </a:lnTo>
                <a:lnTo>
                  <a:pt x="509" y="201"/>
                </a:lnTo>
                <a:lnTo>
                  <a:pt x="543" y="188"/>
                </a:lnTo>
                <a:lnTo>
                  <a:pt x="551" y="185"/>
                </a:lnTo>
                <a:lnTo>
                  <a:pt x="559" y="181"/>
                </a:lnTo>
                <a:lnTo>
                  <a:pt x="566" y="176"/>
                </a:lnTo>
                <a:lnTo>
                  <a:pt x="573" y="171"/>
                </a:lnTo>
                <a:lnTo>
                  <a:pt x="573" y="171"/>
                </a:lnTo>
                <a:lnTo>
                  <a:pt x="573" y="169"/>
                </a:lnTo>
                <a:lnTo>
                  <a:pt x="572" y="169"/>
                </a:lnTo>
                <a:lnTo>
                  <a:pt x="572" y="169"/>
                </a:lnTo>
                <a:lnTo>
                  <a:pt x="557" y="173"/>
                </a:lnTo>
                <a:lnTo>
                  <a:pt x="542" y="178"/>
                </a:lnTo>
                <a:lnTo>
                  <a:pt x="526" y="185"/>
                </a:lnTo>
                <a:lnTo>
                  <a:pt x="512" y="191"/>
                </a:lnTo>
                <a:lnTo>
                  <a:pt x="512" y="191"/>
                </a:lnTo>
                <a:lnTo>
                  <a:pt x="528" y="184"/>
                </a:lnTo>
                <a:lnTo>
                  <a:pt x="542" y="177"/>
                </a:lnTo>
                <a:lnTo>
                  <a:pt x="557" y="170"/>
                </a:lnTo>
                <a:lnTo>
                  <a:pt x="564" y="167"/>
                </a:lnTo>
                <a:lnTo>
                  <a:pt x="571" y="161"/>
                </a:lnTo>
                <a:lnTo>
                  <a:pt x="571" y="161"/>
                </a:lnTo>
                <a:lnTo>
                  <a:pt x="571" y="161"/>
                </a:lnTo>
                <a:lnTo>
                  <a:pt x="571" y="161"/>
                </a:lnTo>
                <a:lnTo>
                  <a:pt x="582" y="177"/>
                </a:lnTo>
                <a:lnTo>
                  <a:pt x="582" y="177"/>
                </a:lnTo>
                <a:lnTo>
                  <a:pt x="559" y="186"/>
                </a:lnTo>
                <a:lnTo>
                  <a:pt x="537" y="195"/>
                </a:lnTo>
                <a:lnTo>
                  <a:pt x="537" y="195"/>
                </a:lnTo>
                <a:close/>
                <a:moveTo>
                  <a:pt x="529" y="173"/>
                </a:moveTo>
                <a:lnTo>
                  <a:pt x="529" y="173"/>
                </a:lnTo>
                <a:lnTo>
                  <a:pt x="519" y="177"/>
                </a:lnTo>
                <a:lnTo>
                  <a:pt x="519" y="177"/>
                </a:lnTo>
                <a:lnTo>
                  <a:pt x="522" y="172"/>
                </a:lnTo>
                <a:lnTo>
                  <a:pt x="522" y="172"/>
                </a:lnTo>
                <a:lnTo>
                  <a:pt x="522" y="171"/>
                </a:lnTo>
                <a:lnTo>
                  <a:pt x="522" y="171"/>
                </a:lnTo>
                <a:lnTo>
                  <a:pt x="534" y="168"/>
                </a:lnTo>
                <a:lnTo>
                  <a:pt x="544" y="164"/>
                </a:lnTo>
                <a:lnTo>
                  <a:pt x="555" y="158"/>
                </a:lnTo>
                <a:lnTo>
                  <a:pt x="565" y="154"/>
                </a:lnTo>
                <a:lnTo>
                  <a:pt x="565" y="154"/>
                </a:lnTo>
                <a:lnTo>
                  <a:pt x="566" y="154"/>
                </a:lnTo>
                <a:lnTo>
                  <a:pt x="566" y="153"/>
                </a:lnTo>
                <a:lnTo>
                  <a:pt x="566" y="153"/>
                </a:lnTo>
                <a:lnTo>
                  <a:pt x="570" y="159"/>
                </a:lnTo>
                <a:lnTo>
                  <a:pt x="570" y="159"/>
                </a:lnTo>
                <a:lnTo>
                  <a:pt x="549" y="166"/>
                </a:lnTo>
                <a:lnTo>
                  <a:pt x="529" y="173"/>
                </a:lnTo>
                <a:lnTo>
                  <a:pt x="529" y="173"/>
                </a:lnTo>
                <a:close/>
                <a:moveTo>
                  <a:pt x="564" y="152"/>
                </a:moveTo>
                <a:lnTo>
                  <a:pt x="564" y="152"/>
                </a:lnTo>
                <a:lnTo>
                  <a:pt x="554" y="156"/>
                </a:lnTo>
                <a:lnTo>
                  <a:pt x="544" y="161"/>
                </a:lnTo>
                <a:lnTo>
                  <a:pt x="534" y="166"/>
                </a:lnTo>
                <a:lnTo>
                  <a:pt x="523" y="169"/>
                </a:lnTo>
                <a:lnTo>
                  <a:pt x="523" y="169"/>
                </a:lnTo>
                <a:lnTo>
                  <a:pt x="523" y="169"/>
                </a:lnTo>
                <a:lnTo>
                  <a:pt x="523" y="169"/>
                </a:lnTo>
                <a:lnTo>
                  <a:pt x="562" y="149"/>
                </a:lnTo>
                <a:lnTo>
                  <a:pt x="562" y="149"/>
                </a:lnTo>
                <a:lnTo>
                  <a:pt x="565" y="152"/>
                </a:lnTo>
                <a:lnTo>
                  <a:pt x="565" y="152"/>
                </a:lnTo>
                <a:lnTo>
                  <a:pt x="564" y="152"/>
                </a:lnTo>
                <a:lnTo>
                  <a:pt x="564" y="152"/>
                </a:lnTo>
                <a:close/>
                <a:moveTo>
                  <a:pt x="522" y="160"/>
                </a:moveTo>
                <a:lnTo>
                  <a:pt x="522" y="160"/>
                </a:lnTo>
                <a:lnTo>
                  <a:pt x="519" y="156"/>
                </a:lnTo>
                <a:lnTo>
                  <a:pt x="519" y="156"/>
                </a:lnTo>
                <a:lnTo>
                  <a:pt x="529" y="152"/>
                </a:lnTo>
                <a:lnTo>
                  <a:pt x="538" y="149"/>
                </a:lnTo>
                <a:lnTo>
                  <a:pt x="555" y="141"/>
                </a:lnTo>
                <a:lnTo>
                  <a:pt x="555" y="141"/>
                </a:lnTo>
                <a:lnTo>
                  <a:pt x="555" y="141"/>
                </a:lnTo>
                <a:lnTo>
                  <a:pt x="555" y="141"/>
                </a:lnTo>
                <a:lnTo>
                  <a:pt x="561" y="147"/>
                </a:lnTo>
                <a:lnTo>
                  <a:pt x="561" y="147"/>
                </a:lnTo>
                <a:lnTo>
                  <a:pt x="542" y="154"/>
                </a:lnTo>
                <a:lnTo>
                  <a:pt x="522" y="160"/>
                </a:lnTo>
                <a:lnTo>
                  <a:pt x="522" y="160"/>
                </a:lnTo>
                <a:close/>
                <a:moveTo>
                  <a:pt x="518" y="154"/>
                </a:moveTo>
                <a:lnTo>
                  <a:pt x="518" y="154"/>
                </a:lnTo>
                <a:lnTo>
                  <a:pt x="525" y="151"/>
                </a:lnTo>
                <a:lnTo>
                  <a:pt x="533" y="145"/>
                </a:lnTo>
                <a:lnTo>
                  <a:pt x="546" y="134"/>
                </a:lnTo>
                <a:lnTo>
                  <a:pt x="546" y="134"/>
                </a:lnTo>
                <a:lnTo>
                  <a:pt x="546" y="132"/>
                </a:lnTo>
                <a:lnTo>
                  <a:pt x="545" y="132"/>
                </a:lnTo>
                <a:lnTo>
                  <a:pt x="545" y="132"/>
                </a:lnTo>
                <a:lnTo>
                  <a:pt x="531" y="138"/>
                </a:lnTo>
                <a:lnTo>
                  <a:pt x="531" y="138"/>
                </a:lnTo>
                <a:lnTo>
                  <a:pt x="516" y="144"/>
                </a:lnTo>
                <a:lnTo>
                  <a:pt x="516" y="144"/>
                </a:lnTo>
                <a:lnTo>
                  <a:pt x="511" y="146"/>
                </a:lnTo>
                <a:lnTo>
                  <a:pt x="513" y="144"/>
                </a:lnTo>
                <a:lnTo>
                  <a:pt x="513" y="144"/>
                </a:lnTo>
                <a:lnTo>
                  <a:pt x="528" y="135"/>
                </a:lnTo>
                <a:lnTo>
                  <a:pt x="535" y="130"/>
                </a:lnTo>
                <a:lnTo>
                  <a:pt x="540" y="124"/>
                </a:lnTo>
                <a:lnTo>
                  <a:pt x="540" y="124"/>
                </a:lnTo>
                <a:lnTo>
                  <a:pt x="554" y="139"/>
                </a:lnTo>
                <a:lnTo>
                  <a:pt x="554" y="139"/>
                </a:lnTo>
                <a:lnTo>
                  <a:pt x="537" y="147"/>
                </a:lnTo>
                <a:lnTo>
                  <a:pt x="518" y="154"/>
                </a:lnTo>
                <a:lnTo>
                  <a:pt x="518" y="154"/>
                </a:lnTo>
                <a:close/>
                <a:moveTo>
                  <a:pt x="516" y="133"/>
                </a:moveTo>
                <a:lnTo>
                  <a:pt x="516" y="133"/>
                </a:lnTo>
                <a:lnTo>
                  <a:pt x="503" y="139"/>
                </a:lnTo>
                <a:lnTo>
                  <a:pt x="503" y="139"/>
                </a:lnTo>
                <a:lnTo>
                  <a:pt x="518" y="128"/>
                </a:lnTo>
                <a:lnTo>
                  <a:pt x="524" y="122"/>
                </a:lnTo>
                <a:lnTo>
                  <a:pt x="531" y="115"/>
                </a:lnTo>
                <a:lnTo>
                  <a:pt x="531" y="115"/>
                </a:lnTo>
                <a:lnTo>
                  <a:pt x="538" y="123"/>
                </a:lnTo>
                <a:lnTo>
                  <a:pt x="538" y="123"/>
                </a:lnTo>
                <a:lnTo>
                  <a:pt x="516" y="133"/>
                </a:lnTo>
                <a:lnTo>
                  <a:pt x="516" y="133"/>
                </a:lnTo>
                <a:close/>
                <a:moveTo>
                  <a:pt x="499" y="125"/>
                </a:moveTo>
                <a:lnTo>
                  <a:pt x="499" y="125"/>
                </a:lnTo>
                <a:lnTo>
                  <a:pt x="518" y="110"/>
                </a:lnTo>
                <a:lnTo>
                  <a:pt x="518" y="110"/>
                </a:lnTo>
                <a:lnTo>
                  <a:pt x="518" y="108"/>
                </a:lnTo>
                <a:lnTo>
                  <a:pt x="517" y="108"/>
                </a:lnTo>
                <a:lnTo>
                  <a:pt x="517" y="108"/>
                </a:lnTo>
                <a:lnTo>
                  <a:pt x="487" y="121"/>
                </a:lnTo>
                <a:lnTo>
                  <a:pt x="487" y="121"/>
                </a:lnTo>
                <a:lnTo>
                  <a:pt x="500" y="112"/>
                </a:lnTo>
                <a:lnTo>
                  <a:pt x="512" y="102"/>
                </a:lnTo>
                <a:lnTo>
                  <a:pt x="512" y="102"/>
                </a:lnTo>
                <a:lnTo>
                  <a:pt x="512" y="101"/>
                </a:lnTo>
                <a:lnTo>
                  <a:pt x="512" y="101"/>
                </a:lnTo>
                <a:lnTo>
                  <a:pt x="518" y="105"/>
                </a:lnTo>
                <a:lnTo>
                  <a:pt x="518" y="105"/>
                </a:lnTo>
                <a:lnTo>
                  <a:pt x="529" y="114"/>
                </a:lnTo>
                <a:lnTo>
                  <a:pt x="529" y="114"/>
                </a:lnTo>
                <a:lnTo>
                  <a:pt x="514" y="119"/>
                </a:lnTo>
                <a:lnTo>
                  <a:pt x="499" y="125"/>
                </a:lnTo>
                <a:lnTo>
                  <a:pt x="499" y="125"/>
                </a:lnTo>
                <a:close/>
                <a:moveTo>
                  <a:pt x="511" y="100"/>
                </a:moveTo>
                <a:lnTo>
                  <a:pt x="511" y="100"/>
                </a:lnTo>
                <a:lnTo>
                  <a:pt x="494" y="108"/>
                </a:lnTo>
                <a:lnTo>
                  <a:pt x="478" y="116"/>
                </a:lnTo>
                <a:lnTo>
                  <a:pt x="478" y="116"/>
                </a:lnTo>
                <a:lnTo>
                  <a:pt x="464" y="124"/>
                </a:lnTo>
                <a:lnTo>
                  <a:pt x="464" y="124"/>
                </a:lnTo>
                <a:lnTo>
                  <a:pt x="457" y="129"/>
                </a:lnTo>
                <a:lnTo>
                  <a:pt x="455" y="129"/>
                </a:lnTo>
                <a:lnTo>
                  <a:pt x="458" y="126"/>
                </a:lnTo>
                <a:lnTo>
                  <a:pt x="458" y="126"/>
                </a:lnTo>
                <a:lnTo>
                  <a:pt x="469" y="119"/>
                </a:lnTo>
                <a:lnTo>
                  <a:pt x="481" y="111"/>
                </a:lnTo>
                <a:lnTo>
                  <a:pt x="493" y="103"/>
                </a:lnTo>
                <a:lnTo>
                  <a:pt x="497" y="99"/>
                </a:lnTo>
                <a:lnTo>
                  <a:pt x="502" y="94"/>
                </a:lnTo>
                <a:lnTo>
                  <a:pt x="502" y="94"/>
                </a:lnTo>
                <a:lnTo>
                  <a:pt x="502" y="93"/>
                </a:lnTo>
                <a:lnTo>
                  <a:pt x="502" y="93"/>
                </a:lnTo>
                <a:lnTo>
                  <a:pt x="511" y="100"/>
                </a:lnTo>
                <a:lnTo>
                  <a:pt x="511" y="100"/>
                </a:lnTo>
                <a:lnTo>
                  <a:pt x="511" y="100"/>
                </a:lnTo>
                <a:lnTo>
                  <a:pt x="511" y="100"/>
                </a:lnTo>
                <a:close/>
                <a:moveTo>
                  <a:pt x="500" y="92"/>
                </a:moveTo>
                <a:lnTo>
                  <a:pt x="500" y="92"/>
                </a:lnTo>
                <a:lnTo>
                  <a:pt x="487" y="98"/>
                </a:lnTo>
                <a:lnTo>
                  <a:pt x="474" y="104"/>
                </a:lnTo>
                <a:lnTo>
                  <a:pt x="474" y="104"/>
                </a:lnTo>
                <a:lnTo>
                  <a:pt x="484" y="97"/>
                </a:lnTo>
                <a:lnTo>
                  <a:pt x="494" y="89"/>
                </a:lnTo>
                <a:lnTo>
                  <a:pt x="494" y="89"/>
                </a:lnTo>
                <a:lnTo>
                  <a:pt x="495" y="88"/>
                </a:lnTo>
                <a:lnTo>
                  <a:pt x="495" y="88"/>
                </a:lnTo>
                <a:lnTo>
                  <a:pt x="501" y="92"/>
                </a:lnTo>
                <a:lnTo>
                  <a:pt x="501" y="92"/>
                </a:lnTo>
                <a:lnTo>
                  <a:pt x="500" y="92"/>
                </a:lnTo>
                <a:lnTo>
                  <a:pt x="500" y="92"/>
                </a:lnTo>
                <a:close/>
                <a:moveTo>
                  <a:pt x="493" y="88"/>
                </a:moveTo>
                <a:lnTo>
                  <a:pt x="493" y="88"/>
                </a:lnTo>
                <a:lnTo>
                  <a:pt x="470" y="100"/>
                </a:lnTo>
                <a:lnTo>
                  <a:pt x="447" y="112"/>
                </a:lnTo>
                <a:lnTo>
                  <a:pt x="447" y="112"/>
                </a:lnTo>
                <a:lnTo>
                  <a:pt x="456" y="107"/>
                </a:lnTo>
                <a:lnTo>
                  <a:pt x="466" y="100"/>
                </a:lnTo>
                <a:lnTo>
                  <a:pt x="476" y="92"/>
                </a:lnTo>
                <a:lnTo>
                  <a:pt x="486" y="85"/>
                </a:lnTo>
                <a:lnTo>
                  <a:pt x="486" y="85"/>
                </a:lnTo>
                <a:lnTo>
                  <a:pt x="486" y="84"/>
                </a:lnTo>
                <a:lnTo>
                  <a:pt x="486" y="83"/>
                </a:lnTo>
                <a:lnTo>
                  <a:pt x="486" y="83"/>
                </a:lnTo>
                <a:lnTo>
                  <a:pt x="485" y="83"/>
                </a:lnTo>
                <a:lnTo>
                  <a:pt x="485" y="83"/>
                </a:lnTo>
                <a:lnTo>
                  <a:pt x="479" y="86"/>
                </a:lnTo>
                <a:lnTo>
                  <a:pt x="479" y="86"/>
                </a:lnTo>
                <a:lnTo>
                  <a:pt x="477" y="87"/>
                </a:lnTo>
                <a:lnTo>
                  <a:pt x="477" y="87"/>
                </a:lnTo>
                <a:lnTo>
                  <a:pt x="465" y="95"/>
                </a:lnTo>
                <a:lnTo>
                  <a:pt x="465" y="95"/>
                </a:lnTo>
                <a:lnTo>
                  <a:pt x="452" y="102"/>
                </a:lnTo>
                <a:lnTo>
                  <a:pt x="438" y="110"/>
                </a:lnTo>
                <a:lnTo>
                  <a:pt x="438" y="110"/>
                </a:lnTo>
                <a:lnTo>
                  <a:pt x="438" y="110"/>
                </a:lnTo>
                <a:lnTo>
                  <a:pt x="438" y="110"/>
                </a:lnTo>
                <a:lnTo>
                  <a:pt x="435" y="107"/>
                </a:lnTo>
                <a:lnTo>
                  <a:pt x="435" y="107"/>
                </a:lnTo>
                <a:lnTo>
                  <a:pt x="441" y="104"/>
                </a:lnTo>
                <a:lnTo>
                  <a:pt x="447" y="102"/>
                </a:lnTo>
                <a:lnTo>
                  <a:pt x="458" y="95"/>
                </a:lnTo>
                <a:lnTo>
                  <a:pt x="469" y="88"/>
                </a:lnTo>
                <a:lnTo>
                  <a:pt x="481" y="81"/>
                </a:lnTo>
                <a:lnTo>
                  <a:pt x="481" y="81"/>
                </a:lnTo>
                <a:lnTo>
                  <a:pt x="481" y="80"/>
                </a:lnTo>
                <a:lnTo>
                  <a:pt x="481" y="79"/>
                </a:lnTo>
                <a:lnTo>
                  <a:pt x="481" y="79"/>
                </a:lnTo>
                <a:lnTo>
                  <a:pt x="480" y="79"/>
                </a:lnTo>
                <a:lnTo>
                  <a:pt x="480" y="79"/>
                </a:lnTo>
                <a:lnTo>
                  <a:pt x="471" y="84"/>
                </a:lnTo>
                <a:lnTo>
                  <a:pt x="463" y="89"/>
                </a:lnTo>
                <a:lnTo>
                  <a:pt x="447" y="100"/>
                </a:lnTo>
                <a:lnTo>
                  <a:pt x="447" y="100"/>
                </a:lnTo>
                <a:lnTo>
                  <a:pt x="436" y="104"/>
                </a:lnTo>
                <a:lnTo>
                  <a:pt x="436" y="104"/>
                </a:lnTo>
                <a:lnTo>
                  <a:pt x="433" y="105"/>
                </a:lnTo>
                <a:lnTo>
                  <a:pt x="433" y="105"/>
                </a:lnTo>
                <a:lnTo>
                  <a:pt x="433" y="105"/>
                </a:lnTo>
                <a:lnTo>
                  <a:pt x="433" y="105"/>
                </a:lnTo>
                <a:lnTo>
                  <a:pt x="436" y="103"/>
                </a:lnTo>
                <a:lnTo>
                  <a:pt x="436" y="103"/>
                </a:lnTo>
                <a:lnTo>
                  <a:pt x="441" y="99"/>
                </a:lnTo>
                <a:lnTo>
                  <a:pt x="447" y="94"/>
                </a:lnTo>
                <a:lnTo>
                  <a:pt x="447" y="94"/>
                </a:lnTo>
                <a:lnTo>
                  <a:pt x="451" y="94"/>
                </a:lnTo>
                <a:lnTo>
                  <a:pt x="451" y="94"/>
                </a:lnTo>
                <a:lnTo>
                  <a:pt x="455" y="93"/>
                </a:lnTo>
                <a:lnTo>
                  <a:pt x="459" y="90"/>
                </a:lnTo>
                <a:lnTo>
                  <a:pt x="460" y="87"/>
                </a:lnTo>
                <a:lnTo>
                  <a:pt x="460" y="83"/>
                </a:lnTo>
                <a:lnTo>
                  <a:pt x="460" y="83"/>
                </a:lnTo>
                <a:lnTo>
                  <a:pt x="472" y="77"/>
                </a:lnTo>
                <a:lnTo>
                  <a:pt x="472" y="77"/>
                </a:lnTo>
                <a:lnTo>
                  <a:pt x="473" y="76"/>
                </a:lnTo>
                <a:lnTo>
                  <a:pt x="473" y="76"/>
                </a:lnTo>
                <a:lnTo>
                  <a:pt x="472" y="75"/>
                </a:lnTo>
                <a:lnTo>
                  <a:pt x="471" y="75"/>
                </a:lnTo>
                <a:lnTo>
                  <a:pt x="471" y="75"/>
                </a:lnTo>
                <a:lnTo>
                  <a:pt x="460" y="78"/>
                </a:lnTo>
                <a:lnTo>
                  <a:pt x="460" y="78"/>
                </a:lnTo>
                <a:lnTo>
                  <a:pt x="468" y="73"/>
                </a:lnTo>
                <a:lnTo>
                  <a:pt x="468" y="73"/>
                </a:lnTo>
                <a:lnTo>
                  <a:pt x="468" y="72"/>
                </a:lnTo>
                <a:lnTo>
                  <a:pt x="467" y="71"/>
                </a:lnTo>
                <a:lnTo>
                  <a:pt x="467" y="71"/>
                </a:lnTo>
                <a:lnTo>
                  <a:pt x="460" y="71"/>
                </a:lnTo>
                <a:lnTo>
                  <a:pt x="454" y="72"/>
                </a:lnTo>
                <a:lnTo>
                  <a:pt x="454" y="72"/>
                </a:lnTo>
                <a:lnTo>
                  <a:pt x="453" y="72"/>
                </a:lnTo>
                <a:lnTo>
                  <a:pt x="453" y="72"/>
                </a:lnTo>
                <a:lnTo>
                  <a:pt x="456" y="69"/>
                </a:lnTo>
                <a:lnTo>
                  <a:pt x="456" y="69"/>
                </a:lnTo>
                <a:lnTo>
                  <a:pt x="456" y="68"/>
                </a:lnTo>
                <a:lnTo>
                  <a:pt x="455" y="67"/>
                </a:lnTo>
                <a:lnTo>
                  <a:pt x="455" y="67"/>
                </a:lnTo>
                <a:lnTo>
                  <a:pt x="450" y="68"/>
                </a:lnTo>
                <a:lnTo>
                  <a:pt x="445" y="70"/>
                </a:lnTo>
                <a:lnTo>
                  <a:pt x="445" y="70"/>
                </a:lnTo>
                <a:lnTo>
                  <a:pt x="454" y="66"/>
                </a:lnTo>
                <a:lnTo>
                  <a:pt x="454" y="66"/>
                </a:lnTo>
                <a:lnTo>
                  <a:pt x="454" y="65"/>
                </a:lnTo>
                <a:lnTo>
                  <a:pt x="454" y="64"/>
                </a:lnTo>
                <a:lnTo>
                  <a:pt x="454" y="64"/>
                </a:lnTo>
                <a:lnTo>
                  <a:pt x="454" y="64"/>
                </a:lnTo>
                <a:lnTo>
                  <a:pt x="454" y="64"/>
                </a:lnTo>
                <a:lnTo>
                  <a:pt x="474" y="75"/>
                </a:lnTo>
                <a:lnTo>
                  <a:pt x="494" y="87"/>
                </a:lnTo>
                <a:lnTo>
                  <a:pt x="494" y="87"/>
                </a:lnTo>
                <a:lnTo>
                  <a:pt x="493" y="88"/>
                </a:lnTo>
                <a:lnTo>
                  <a:pt x="493" y="88"/>
                </a:lnTo>
                <a:close/>
                <a:moveTo>
                  <a:pt x="393" y="105"/>
                </a:moveTo>
                <a:lnTo>
                  <a:pt x="393" y="105"/>
                </a:lnTo>
                <a:lnTo>
                  <a:pt x="392" y="105"/>
                </a:lnTo>
                <a:lnTo>
                  <a:pt x="392" y="105"/>
                </a:lnTo>
                <a:lnTo>
                  <a:pt x="392" y="105"/>
                </a:lnTo>
                <a:lnTo>
                  <a:pt x="392" y="105"/>
                </a:lnTo>
                <a:lnTo>
                  <a:pt x="400" y="100"/>
                </a:lnTo>
                <a:lnTo>
                  <a:pt x="403" y="97"/>
                </a:lnTo>
                <a:lnTo>
                  <a:pt x="407" y="94"/>
                </a:lnTo>
                <a:lnTo>
                  <a:pt x="407" y="94"/>
                </a:lnTo>
                <a:lnTo>
                  <a:pt x="408" y="93"/>
                </a:lnTo>
                <a:lnTo>
                  <a:pt x="408" y="93"/>
                </a:lnTo>
                <a:lnTo>
                  <a:pt x="412" y="91"/>
                </a:lnTo>
                <a:lnTo>
                  <a:pt x="417" y="89"/>
                </a:lnTo>
                <a:lnTo>
                  <a:pt x="419" y="89"/>
                </a:lnTo>
                <a:lnTo>
                  <a:pt x="419" y="89"/>
                </a:lnTo>
                <a:lnTo>
                  <a:pt x="414" y="94"/>
                </a:lnTo>
                <a:lnTo>
                  <a:pt x="414" y="94"/>
                </a:lnTo>
                <a:lnTo>
                  <a:pt x="405" y="99"/>
                </a:lnTo>
                <a:lnTo>
                  <a:pt x="405" y="99"/>
                </a:lnTo>
                <a:lnTo>
                  <a:pt x="399" y="102"/>
                </a:lnTo>
                <a:lnTo>
                  <a:pt x="393" y="105"/>
                </a:lnTo>
                <a:lnTo>
                  <a:pt x="393" y="105"/>
                </a:lnTo>
                <a:close/>
                <a:moveTo>
                  <a:pt x="405" y="92"/>
                </a:moveTo>
                <a:lnTo>
                  <a:pt x="405" y="92"/>
                </a:lnTo>
                <a:lnTo>
                  <a:pt x="404" y="92"/>
                </a:lnTo>
                <a:lnTo>
                  <a:pt x="404" y="92"/>
                </a:lnTo>
                <a:lnTo>
                  <a:pt x="405" y="92"/>
                </a:lnTo>
                <a:lnTo>
                  <a:pt x="405" y="92"/>
                </a:lnTo>
                <a:close/>
                <a:moveTo>
                  <a:pt x="412" y="88"/>
                </a:moveTo>
                <a:lnTo>
                  <a:pt x="412" y="88"/>
                </a:lnTo>
                <a:lnTo>
                  <a:pt x="410" y="89"/>
                </a:lnTo>
                <a:lnTo>
                  <a:pt x="410" y="89"/>
                </a:lnTo>
                <a:lnTo>
                  <a:pt x="410" y="89"/>
                </a:lnTo>
                <a:lnTo>
                  <a:pt x="410" y="89"/>
                </a:lnTo>
                <a:lnTo>
                  <a:pt x="409" y="88"/>
                </a:lnTo>
                <a:lnTo>
                  <a:pt x="408" y="88"/>
                </a:lnTo>
                <a:lnTo>
                  <a:pt x="408" y="88"/>
                </a:lnTo>
                <a:lnTo>
                  <a:pt x="402" y="91"/>
                </a:lnTo>
                <a:lnTo>
                  <a:pt x="402" y="91"/>
                </a:lnTo>
                <a:lnTo>
                  <a:pt x="401" y="90"/>
                </a:lnTo>
                <a:lnTo>
                  <a:pt x="401" y="90"/>
                </a:lnTo>
                <a:lnTo>
                  <a:pt x="405" y="86"/>
                </a:lnTo>
                <a:lnTo>
                  <a:pt x="409" y="80"/>
                </a:lnTo>
                <a:lnTo>
                  <a:pt x="409" y="80"/>
                </a:lnTo>
                <a:lnTo>
                  <a:pt x="409" y="79"/>
                </a:lnTo>
                <a:lnTo>
                  <a:pt x="409" y="79"/>
                </a:lnTo>
                <a:lnTo>
                  <a:pt x="418" y="86"/>
                </a:lnTo>
                <a:lnTo>
                  <a:pt x="418" y="86"/>
                </a:lnTo>
                <a:lnTo>
                  <a:pt x="412" y="88"/>
                </a:lnTo>
                <a:lnTo>
                  <a:pt x="412" y="88"/>
                </a:lnTo>
                <a:close/>
                <a:moveTo>
                  <a:pt x="407" y="79"/>
                </a:moveTo>
                <a:lnTo>
                  <a:pt x="407" y="79"/>
                </a:lnTo>
                <a:lnTo>
                  <a:pt x="399" y="83"/>
                </a:lnTo>
                <a:lnTo>
                  <a:pt x="398" y="83"/>
                </a:lnTo>
                <a:lnTo>
                  <a:pt x="397" y="83"/>
                </a:lnTo>
                <a:lnTo>
                  <a:pt x="403" y="76"/>
                </a:lnTo>
                <a:lnTo>
                  <a:pt x="403" y="76"/>
                </a:lnTo>
                <a:lnTo>
                  <a:pt x="403" y="74"/>
                </a:lnTo>
                <a:lnTo>
                  <a:pt x="403" y="74"/>
                </a:lnTo>
                <a:lnTo>
                  <a:pt x="408" y="78"/>
                </a:lnTo>
                <a:lnTo>
                  <a:pt x="408" y="78"/>
                </a:lnTo>
                <a:lnTo>
                  <a:pt x="408" y="79"/>
                </a:lnTo>
                <a:lnTo>
                  <a:pt x="408" y="79"/>
                </a:lnTo>
                <a:lnTo>
                  <a:pt x="407" y="79"/>
                </a:lnTo>
                <a:lnTo>
                  <a:pt x="407" y="79"/>
                </a:lnTo>
                <a:close/>
                <a:moveTo>
                  <a:pt x="402" y="74"/>
                </a:moveTo>
                <a:lnTo>
                  <a:pt x="402" y="74"/>
                </a:lnTo>
                <a:lnTo>
                  <a:pt x="398" y="74"/>
                </a:lnTo>
                <a:lnTo>
                  <a:pt x="394" y="75"/>
                </a:lnTo>
                <a:lnTo>
                  <a:pt x="394" y="75"/>
                </a:lnTo>
                <a:lnTo>
                  <a:pt x="394" y="73"/>
                </a:lnTo>
                <a:lnTo>
                  <a:pt x="395" y="72"/>
                </a:lnTo>
                <a:lnTo>
                  <a:pt x="396" y="71"/>
                </a:lnTo>
                <a:lnTo>
                  <a:pt x="398" y="72"/>
                </a:lnTo>
                <a:lnTo>
                  <a:pt x="398" y="72"/>
                </a:lnTo>
                <a:lnTo>
                  <a:pt x="402" y="74"/>
                </a:lnTo>
                <a:lnTo>
                  <a:pt x="402" y="74"/>
                </a:lnTo>
                <a:lnTo>
                  <a:pt x="402" y="74"/>
                </a:lnTo>
                <a:lnTo>
                  <a:pt x="402" y="74"/>
                </a:lnTo>
                <a:close/>
                <a:moveTo>
                  <a:pt x="394" y="80"/>
                </a:moveTo>
                <a:lnTo>
                  <a:pt x="394" y="80"/>
                </a:lnTo>
                <a:lnTo>
                  <a:pt x="394" y="77"/>
                </a:lnTo>
                <a:lnTo>
                  <a:pt x="394" y="77"/>
                </a:lnTo>
                <a:lnTo>
                  <a:pt x="396" y="77"/>
                </a:lnTo>
                <a:lnTo>
                  <a:pt x="396" y="77"/>
                </a:lnTo>
                <a:lnTo>
                  <a:pt x="394" y="80"/>
                </a:lnTo>
                <a:lnTo>
                  <a:pt x="394" y="80"/>
                </a:lnTo>
                <a:close/>
                <a:moveTo>
                  <a:pt x="395" y="92"/>
                </a:moveTo>
                <a:lnTo>
                  <a:pt x="395" y="92"/>
                </a:lnTo>
                <a:lnTo>
                  <a:pt x="395" y="89"/>
                </a:lnTo>
                <a:lnTo>
                  <a:pt x="395" y="86"/>
                </a:lnTo>
                <a:lnTo>
                  <a:pt x="395" y="86"/>
                </a:lnTo>
                <a:lnTo>
                  <a:pt x="402" y="84"/>
                </a:lnTo>
                <a:lnTo>
                  <a:pt x="403" y="84"/>
                </a:lnTo>
                <a:lnTo>
                  <a:pt x="403" y="86"/>
                </a:lnTo>
                <a:lnTo>
                  <a:pt x="403" y="86"/>
                </a:lnTo>
                <a:lnTo>
                  <a:pt x="398" y="90"/>
                </a:lnTo>
                <a:lnTo>
                  <a:pt x="394" y="95"/>
                </a:lnTo>
                <a:lnTo>
                  <a:pt x="394" y="95"/>
                </a:lnTo>
                <a:lnTo>
                  <a:pt x="394" y="96"/>
                </a:lnTo>
                <a:lnTo>
                  <a:pt x="394" y="96"/>
                </a:lnTo>
                <a:lnTo>
                  <a:pt x="383" y="103"/>
                </a:lnTo>
                <a:lnTo>
                  <a:pt x="377" y="106"/>
                </a:lnTo>
                <a:lnTo>
                  <a:pt x="371" y="108"/>
                </a:lnTo>
                <a:lnTo>
                  <a:pt x="371" y="108"/>
                </a:lnTo>
                <a:lnTo>
                  <a:pt x="371" y="108"/>
                </a:lnTo>
                <a:lnTo>
                  <a:pt x="371" y="108"/>
                </a:lnTo>
                <a:lnTo>
                  <a:pt x="370" y="108"/>
                </a:lnTo>
                <a:lnTo>
                  <a:pt x="370" y="108"/>
                </a:lnTo>
                <a:lnTo>
                  <a:pt x="373" y="105"/>
                </a:lnTo>
                <a:lnTo>
                  <a:pt x="377" y="103"/>
                </a:lnTo>
                <a:lnTo>
                  <a:pt x="377" y="103"/>
                </a:lnTo>
                <a:lnTo>
                  <a:pt x="378" y="101"/>
                </a:lnTo>
                <a:lnTo>
                  <a:pt x="379" y="99"/>
                </a:lnTo>
                <a:lnTo>
                  <a:pt x="379" y="99"/>
                </a:lnTo>
                <a:lnTo>
                  <a:pt x="384" y="99"/>
                </a:lnTo>
                <a:lnTo>
                  <a:pt x="388" y="98"/>
                </a:lnTo>
                <a:lnTo>
                  <a:pt x="392" y="95"/>
                </a:lnTo>
                <a:lnTo>
                  <a:pt x="395" y="92"/>
                </a:lnTo>
                <a:lnTo>
                  <a:pt x="395" y="92"/>
                </a:lnTo>
                <a:close/>
                <a:moveTo>
                  <a:pt x="367" y="97"/>
                </a:moveTo>
                <a:lnTo>
                  <a:pt x="367" y="97"/>
                </a:lnTo>
                <a:lnTo>
                  <a:pt x="374" y="98"/>
                </a:lnTo>
                <a:lnTo>
                  <a:pt x="374" y="98"/>
                </a:lnTo>
                <a:lnTo>
                  <a:pt x="360" y="104"/>
                </a:lnTo>
                <a:lnTo>
                  <a:pt x="360" y="104"/>
                </a:lnTo>
                <a:lnTo>
                  <a:pt x="364" y="101"/>
                </a:lnTo>
                <a:lnTo>
                  <a:pt x="367" y="98"/>
                </a:lnTo>
                <a:lnTo>
                  <a:pt x="367" y="98"/>
                </a:lnTo>
                <a:lnTo>
                  <a:pt x="367" y="97"/>
                </a:lnTo>
                <a:lnTo>
                  <a:pt x="367" y="97"/>
                </a:lnTo>
                <a:close/>
                <a:moveTo>
                  <a:pt x="356" y="100"/>
                </a:moveTo>
                <a:lnTo>
                  <a:pt x="356" y="100"/>
                </a:lnTo>
                <a:lnTo>
                  <a:pt x="353" y="102"/>
                </a:lnTo>
                <a:lnTo>
                  <a:pt x="353" y="101"/>
                </a:lnTo>
                <a:lnTo>
                  <a:pt x="353" y="101"/>
                </a:lnTo>
                <a:lnTo>
                  <a:pt x="356" y="96"/>
                </a:lnTo>
                <a:lnTo>
                  <a:pt x="356" y="96"/>
                </a:lnTo>
                <a:lnTo>
                  <a:pt x="357" y="95"/>
                </a:lnTo>
                <a:lnTo>
                  <a:pt x="357" y="95"/>
                </a:lnTo>
                <a:lnTo>
                  <a:pt x="364" y="96"/>
                </a:lnTo>
                <a:lnTo>
                  <a:pt x="364" y="96"/>
                </a:lnTo>
                <a:lnTo>
                  <a:pt x="356" y="100"/>
                </a:lnTo>
                <a:lnTo>
                  <a:pt x="356" y="100"/>
                </a:lnTo>
                <a:close/>
                <a:moveTo>
                  <a:pt x="347" y="99"/>
                </a:moveTo>
                <a:lnTo>
                  <a:pt x="347" y="99"/>
                </a:lnTo>
                <a:lnTo>
                  <a:pt x="346" y="98"/>
                </a:lnTo>
                <a:lnTo>
                  <a:pt x="346" y="98"/>
                </a:lnTo>
                <a:lnTo>
                  <a:pt x="346" y="96"/>
                </a:lnTo>
                <a:lnTo>
                  <a:pt x="348" y="95"/>
                </a:lnTo>
                <a:lnTo>
                  <a:pt x="354" y="95"/>
                </a:lnTo>
                <a:lnTo>
                  <a:pt x="354" y="95"/>
                </a:lnTo>
                <a:lnTo>
                  <a:pt x="347" y="99"/>
                </a:lnTo>
                <a:lnTo>
                  <a:pt x="347" y="99"/>
                </a:lnTo>
                <a:close/>
                <a:moveTo>
                  <a:pt x="349" y="102"/>
                </a:moveTo>
                <a:lnTo>
                  <a:pt x="349" y="102"/>
                </a:lnTo>
                <a:lnTo>
                  <a:pt x="348" y="101"/>
                </a:lnTo>
                <a:lnTo>
                  <a:pt x="348" y="101"/>
                </a:lnTo>
                <a:lnTo>
                  <a:pt x="352" y="99"/>
                </a:lnTo>
                <a:lnTo>
                  <a:pt x="349" y="102"/>
                </a:lnTo>
                <a:lnTo>
                  <a:pt x="349" y="102"/>
                </a:lnTo>
                <a:close/>
                <a:moveTo>
                  <a:pt x="356" y="105"/>
                </a:moveTo>
                <a:lnTo>
                  <a:pt x="356" y="105"/>
                </a:lnTo>
                <a:lnTo>
                  <a:pt x="353" y="104"/>
                </a:lnTo>
                <a:lnTo>
                  <a:pt x="353" y="104"/>
                </a:lnTo>
                <a:lnTo>
                  <a:pt x="358" y="102"/>
                </a:lnTo>
                <a:lnTo>
                  <a:pt x="358" y="102"/>
                </a:lnTo>
                <a:lnTo>
                  <a:pt x="358" y="103"/>
                </a:lnTo>
                <a:lnTo>
                  <a:pt x="356" y="105"/>
                </a:lnTo>
                <a:lnTo>
                  <a:pt x="356" y="105"/>
                </a:lnTo>
                <a:close/>
                <a:moveTo>
                  <a:pt x="375" y="100"/>
                </a:moveTo>
                <a:lnTo>
                  <a:pt x="375" y="100"/>
                </a:lnTo>
                <a:lnTo>
                  <a:pt x="368" y="107"/>
                </a:lnTo>
                <a:lnTo>
                  <a:pt x="368" y="107"/>
                </a:lnTo>
                <a:lnTo>
                  <a:pt x="360" y="106"/>
                </a:lnTo>
                <a:lnTo>
                  <a:pt x="360" y="106"/>
                </a:lnTo>
                <a:lnTo>
                  <a:pt x="368" y="103"/>
                </a:lnTo>
                <a:lnTo>
                  <a:pt x="375" y="100"/>
                </a:lnTo>
                <a:lnTo>
                  <a:pt x="375" y="100"/>
                </a:lnTo>
                <a:close/>
                <a:moveTo>
                  <a:pt x="397" y="97"/>
                </a:moveTo>
                <a:lnTo>
                  <a:pt x="397" y="97"/>
                </a:lnTo>
                <a:lnTo>
                  <a:pt x="400" y="96"/>
                </a:lnTo>
                <a:lnTo>
                  <a:pt x="400" y="96"/>
                </a:lnTo>
                <a:lnTo>
                  <a:pt x="393" y="102"/>
                </a:lnTo>
                <a:lnTo>
                  <a:pt x="393" y="102"/>
                </a:lnTo>
                <a:lnTo>
                  <a:pt x="382" y="109"/>
                </a:lnTo>
                <a:lnTo>
                  <a:pt x="382" y="109"/>
                </a:lnTo>
                <a:lnTo>
                  <a:pt x="378" y="109"/>
                </a:lnTo>
                <a:lnTo>
                  <a:pt x="374" y="109"/>
                </a:lnTo>
                <a:lnTo>
                  <a:pt x="374" y="109"/>
                </a:lnTo>
                <a:lnTo>
                  <a:pt x="380" y="106"/>
                </a:lnTo>
                <a:lnTo>
                  <a:pt x="386" y="104"/>
                </a:lnTo>
                <a:lnTo>
                  <a:pt x="397" y="97"/>
                </a:lnTo>
                <a:lnTo>
                  <a:pt x="397" y="97"/>
                </a:lnTo>
                <a:close/>
                <a:moveTo>
                  <a:pt x="423" y="88"/>
                </a:moveTo>
                <a:lnTo>
                  <a:pt x="423" y="88"/>
                </a:lnTo>
                <a:lnTo>
                  <a:pt x="429" y="90"/>
                </a:lnTo>
                <a:lnTo>
                  <a:pt x="429" y="90"/>
                </a:lnTo>
                <a:lnTo>
                  <a:pt x="415" y="97"/>
                </a:lnTo>
                <a:lnTo>
                  <a:pt x="415" y="97"/>
                </a:lnTo>
                <a:lnTo>
                  <a:pt x="414" y="98"/>
                </a:lnTo>
                <a:lnTo>
                  <a:pt x="414" y="98"/>
                </a:lnTo>
                <a:lnTo>
                  <a:pt x="412" y="98"/>
                </a:lnTo>
                <a:lnTo>
                  <a:pt x="412" y="98"/>
                </a:lnTo>
                <a:lnTo>
                  <a:pt x="418" y="94"/>
                </a:lnTo>
                <a:lnTo>
                  <a:pt x="423" y="88"/>
                </a:lnTo>
                <a:lnTo>
                  <a:pt x="423" y="88"/>
                </a:lnTo>
                <a:close/>
                <a:moveTo>
                  <a:pt x="434" y="69"/>
                </a:moveTo>
                <a:lnTo>
                  <a:pt x="434" y="69"/>
                </a:lnTo>
                <a:lnTo>
                  <a:pt x="438" y="68"/>
                </a:lnTo>
                <a:lnTo>
                  <a:pt x="441" y="67"/>
                </a:lnTo>
                <a:lnTo>
                  <a:pt x="450" y="65"/>
                </a:lnTo>
                <a:lnTo>
                  <a:pt x="450" y="65"/>
                </a:lnTo>
                <a:lnTo>
                  <a:pt x="445" y="67"/>
                </a:lnTo>
                <a:lnTo>
                  <a:pt x="440" y="70"/>
                </a:lnTo>
                <a:lnTo>
                  <a:pt x="440" y="70"/>
                </a:lnTo>
                <a:lnTo>
                  <a:pt x="436" y="70"/>
                </a:lnTo>
                <a:lnTo>
                  <a:pt x="434" y="69"/>
                </a:lnTo>
                <a:lnTo>
                  <a:pt x="434" y="69"/>
                </a:lnTo>
                <a:close/>
                <a:moveTo>
                  <a:pt x="456" y="74"/>
                </a:moveTo>
                <a:lnTo>
                  <a:pt x="456" y="74"/>
                </a:lnTo>
                <a:lnTo>
                  <a:pt x="464" y="73"/>
                </a:lnTo>
                <a:lnTo>
                  <a:pt x="464" y="73"/>
                </a:lnTo>
                <a:lnTo>
                  <a:pt x="458" y="76"/>
                </a:lnTo>
                <a:lnTo>
                  <a:pt x="458" y="76"/>
                </a:lnTo>
                <a:lnTo>
                  <a:pt x="456" y="74"/>
                </a:lnTo>
                <a:lnTo>
                  <a:pt x="456" y="74"/>
                </a:lnTo>
                <a:close/>
                <a:moveTo>
                  <a:pt x="451" y="71"/>
                </a:moveTo>
                <a:lnTo>
                  <a:pt x="451" y="71"/>
                </a:lnTo>
                <a:lnTo>
                  <a:pt x="449" y="71"/>
                </a:lnTo>
                <a:lnTo>
                  <a:pt x="449" y="71"/>
                </a:lnTo>
                <a:lnTo>
                  <a:pt x="452" y="70"/>
                </a:lnTo>
                <a:lnTo>
                  <a:pt x="452" y="70"/>
                </a:lnTo>
                <a:lnTo>
                  <a:pt x="451" y="71"/>
                </a:lnTo>
                <a:lnTo>
                  <a:pt x="451" y="71"/>
                </a:lnTo>
                <a:close/>
                <a:moveTo>
                  <a:pt x="425" y="100"/>
                </a:moveTo>
                <a:lnTo>
                  <a:pt x="425" y="100"/>
                </a:lnTo>
                <a:lnTo>
                  <a:pt x="424" y="100"/>
                </a:lnTo>
                <a:lnTo>
                  <a:pt x="424" y="100"/>
                </a:lnTo>
                <a:lnTo>
                  <a:pt x="425" y="98"/>
                </a:lnTo>
                <a:lnTo>
                  <a:pt x="425" y="98"/>
                </a:lnTo>
                <a:lnTo>
                  <a:pt x="432" y="91"/>
                </a:lnTo>
                <a:lnTo>
                  <a:pt x="432" y="91"/>
                </a:lnTo>
                <a:lnTo>
                  <a:pt x="438" y="93"/>
                </a:lnTo>
                <a:lnTo>
                  <a:pt x="438" y="93"/>
                </a:lnTo>
                <a:lnTo>
                  <a:pt x="434" y="95"/>
                </a:lnTo>
                <a:lnTo>
                  <a:pt x="434" y="95"/>
                </a:lnTo>
                <a:lnTo>
                  <a:pt x="425" y="100"/>
                </a:lnTo>
                <a:lnTo>
                  <a:pt x="425" y="100"/>
                </a:lnTo>
                <a:close/>
                <a:moveTo>
                  <a:pt x="428" y="92"/>
                </a:moveTo>
                <a:lnTo>
                  <a:pt x="428" y="92"/>
                </a:lnTo>
                <a:lnTo>
                  <a:pt x="422" y="99"/>
                </a:lnTo>
                <a:lnTo>
                  <a:pt x="422" y="99"/>
                </a:lnTo>
                <a:lnTo>
                  <a:pt x="418" y="98"/>
                </a:lnTo>
                <a:lnTo>
                  <a:pt x="418" y="98"/>
                </a:lnTo>
                <a:lnTo>
                  <a:pt x="424" y="95"/>
                </a:lnTo>
                <a:lnTo>
                  <a:pt x="428" y="92"/>
                </a:lnTo>
                <a:lnTo>
                  <a:pt x="428" y="92"/>
                </a:lnTo>
                <a:close/>
                <a:moveTo>
                  <a:pt x="438" y="95"/>
                </a:moveTo>
                <a:lnTo>
                  <a:pt x="438" y="95"/>
                </a:lnTo>
                <a:lnTo>
                  <a:pt x="442" y="93"/>
                </a:lnTo>
                <a:lnTo>
                  <a:pt x="442" y="93"/>
                </a:lnTo>
                <a:lnTo>
                  <a:pt x="444" y="93"/>
                </a:lnTo>
                <a:lnTo>
                  <a:pt x="444" y="93"/>
                </a:lnTo>
                <a:lnTo>
                  <a:pt x="443" y="94"/>
                </a:lnTo>
                <a:lnTo>
                  <a:pt x="443" y="94"/>
                </a:lnTo>
                <a:lnTo>
                  <a:pt x="437" y="99"/>
                </a:lnTo>
                <a:lnTo>
                  <a:pt x="431" y="104"/>
                </a:lnTo>
                <a:lnTo>
                  <a:pt x="431" y="104"/>
                </a:lnTo>
                <a:lnTo>
                  <a:pt x="427" y="101"/>
                </a:lnTo>
                <a:lnTo>
                  <a:pt x="427" y="101"/>
                </a:lnTo>
                <a:lnTo>
                  <a:pt x="438" y="95"/>
                </a:lnTo>
                <a:lnTo>
                  <a:pt x="438" y="95"/>
                </a:lnTo>
                <a:close/>
                <a:moveTo>
                  <a:pt x="14" y="385"/>
                </a:moveTo>
                <a:lnTo>
                  <a:pt x="14" y="385"/>
                </a:lnTo>
                <a:lnTo>
                  <a:pt x="15" y="386"/>
                </a:lnTo>
                <a:lnTo>
                  <a:pt x="15" y="386"/>
                </a:lnTo>
                <a:lnTo>
                  <a:pt x="23" y="384"/>
                </a:lnTo>
                <a:lnTo>
                  <a:pt x="24" y="383"/>
                </a:lnTo>
                <a:lnTo>
                  <a:pt x="25" y="384"/>
                </a:lnTo>
                <a:lnTo>
                  <a:pt x="25" y="385"/>
                </a:lnTo>
                <a:lnTo>
                  <a:pt x="23" y="387"/>
                </a:lnTo>
                <a:lnTo>
                  <a:pt x="23" y="387"/>
                </a:lnTo>
                <a:lnTo>
                  <a:pt x="20" y="391"/>
                </a:lnTo>
                <a:lnTo>
                  <a:pt x="16" y="395"/>
                </a:lnTo>
                <a:lnTo>
                  <a:pt x="16" y="395"/>
                </a:lnTo>
                <a:lnTo>
                  <a:pt x="14" y="385"/>
                </a:lnTo>
                <a:lnTo>
                  <a:pt x="14" y="385"/>
                </a:lnTo>
                <a:close/>
                <a:moveTo>
                  <a:pt x="11" y="366"/>
                </a:moveTo>
                <a:lnTo>
                  <a:pt x="11" y="366"/>
                </a:lnTo>
                <a:lnTo>
                  <a:pt x="17" y="362"/>
                </a:lnTo>
                <a:lnTo>
                  <a:pt x="24" y="360"/>
                </a:lnTo>
                <a:lnTo>
                  <a:pt x="24" y="360"/>
                </a:lnTo>
                <a:lnTo>
                  <a:pt x="29" y="359"/>
                </a:lnTo>
                <a:lnTo>
                  <a:pt x="29" y="359"/>
                </a:lnTo>
                <a:lnTo>
                  <a:pt x="28" y="360"/>
                </a:lnTo>
                <a:lnTo>
                  <a:pt x="28" y="360"/>
                </a:lnTo>
                <a:lnTo>
                  <a:pt x="24" y="364"/>
                </a:lnTo>
                <a:lnTo>
                  <a:pt x="24" y="364"/>
                </a:lnTo>
                <a:lnTo>
                  <a:pt x="18" y="369"/>
                </a:lnTo>
                <a:lnTo>
                  <a:pt x="12" y="374"/>
                </a:lnTo>
                <a:lnTo>
                  <a:pt x="12" y="374"/>
                </a:lnTo>
                <a:lnTo>
                  <a:pt x="11" y="366"/>
                </a:lnTo>
                <a:lnTo>
                  <a:pt x="11" y="366"/>
                </a:lnTo>
                <a:close/>
                <a:moveTo>
                  <a:pt x="12" y="377"/>
                </a:moveTo>
                <a:lnTo>
                  <a:pt x="12" y="377"/>
                </a:lnTo>
                <a:lnTo>
                  <a:pt x="18" y="374"/>
                </a:lnTo>
                <a:lnTo>
                  <a:pt x="18" y="374"/>
                </a:lnTo>
                <a:lnTo>
                  <a:pt x="22" y="372"/>
                </a:lnTo>
                <a:lnTo>
                  <a:pt x="25" y="373"/>
                </a:lnTo>
                <a:lnTo>
                  <a:pt x="25" y="373"/>
                </a:lnTo>
                <a:lnTo>
                  <a:pt x="20" y="378"/>
                </a:lnTo>
                <a:lnTo>
                  <a:pt x="14" y="384"/>
                </a:lnTo>
                <a:lnTo>
                  <a:pt x="14" y="384"/>
                </a:lnTo>
                <a:lnTo>
                  <a:pt x="14" y="384"/>
                </a:lnTo>
                <a:lnTo>
                  <a:pt x="14" y="384"/>
                </a:lnTo>
                <a:lnTo>
                  <a:pt x="12" y="377"/>
                </a:lnTo>
                <a:lnTo>
                  <a:pt x="12" y="377"/>
                </a:lnTo>
                <a:lnTo>
                  <a:pt x="12" y="377"/>
                </a:lnTo>
                <a:lnTo>
                  <a:pt x="12" y="377"/>
                </a:lnTo>
                <a:close/>
                <a:moveTo>
                  <a:pt x="28" y="391"/>
                </a:moveTo>
                <a:lnTo>
                  <a:pt x="28" y="391"/>
                </a:lnTo>
                <a:lnTo>
                  <a:pt x="28" y="391"/>
                </a:lnTo>
                <a:lnTo>
                  <a:pt x="28" y="391"/>
                </a:lnTo>
                <a:lnTo>
                  <a:pt x="23" y="393"/>
                </a:lnTo>
                <a:lnTo>
                  <a:pt x="21" y="393"/>
                </a:lnTo>
                <a:lnTo>
                  <a:pt x="23" y="390"/>
                </a:lnTo>
                <a:lnTo>
                  <a:pt x="23" y="390"/>
                </a:lnTo>
                <a:lnTo>
                  <a:pt x="26" y="387"/>
                </a:lnTo>
                <a:lnTo>
                  <a:pt x="28" y="383"/>
                </a:lnTo>
                <a:lnTo>
                  <a:pt x="28" y="383"/>
                </a:lnTo>
                <a:lnTo>
                  <a:pt x="28" y="391"/>
                </a:lnTo>
                <a:lnTo>
                  <a:pt x="28" y="391"/>
                </a:lnTo>
                <a:close/>
                <a:moveTo>
                  <a:pt x="17" y="397"/>
                </a:moveTo>
                <a:lnTo>
                  <a:pt x="17" y="397"/>
                </a:lnTo>
                <a:lnTo>
                  <a:pt x="24" y="395"/>
                </a:lnTo>
                <a:lnTo>
                  <a:pt x="26" y="394"/>
                </a:lnTo>
                <a:lnTo>
                  <a:pt x="27" y="395"/>
                </a:lnTo>
                <a:lnTo>
                  <a:pt x="26" y="397"/>
                </a:lnTo>
                <a:lnTo>
                  <a:pt x="26" y="397"/>
                </a:lnTo>
                <a:lnTo>
                  <a:pt x="21" y="403"/>
                </a:lnTo>
                <a:lnTo>
                  <a:pt x="21" y="403"/>
                </a:lnTo>
                <a:lnTo>
                  <a:pt x="20" y="407"/>
                </a:lnTo>
                <a:lnTo>
                  <a:pt x="20" y="409"/>
                </a:lnTo>
                <a:lnTo>
                  <a:pt x="20" y="409"/>
                </a:lnTo>
                <a:lnTo>
                  <a:pt x="17" y="397"/>
                </a:lnTo>
                <a:lnTo>
                  <a:pt x="17" y="397"/>
                </a:lnTo>
                <a:lnTo>
                  <a:pt x="17" y="397"/>
                </a:lnTo>
                <a:lnTo>
                  <a:pt x="17" y="397"/>
                </a:lnTo>
                <a:close/>
                <a:moveTo>
                  <a:pt x="22" y="414"/>
                </a:moveTo>
                <a:lnTo>
                  <a:pt x="22" y="414"/>
                </a:lnTo>
                <a:lnTo>
                  <a:pt x="22" y="414"/>
                </a:lnTo>
                <a:lnTo>
                  <a:pt x="22" y="414"/>
                </a:lnTo>
                <a:lnTo>
                  <a:pt x="21" y="415"/>
                </a:lnTo>
                <a:lnTo>
                  <a:pt x="21" y="415"/>
                </a:lnTo>
                <a:lnTo>
                  <a:pt x="21" y="413"/>
                </a:lnTo>
                <a:lnTo>
                  <a:pt x="21" y="413"/>
                </a:lnTo>
                <a:lnTo>
                  <a:pt x="22" y="414"/>
                </a:lnTo>
                <a:lnTo>
                  <a:pt x="22" y="414"/>
                </a:lnTo>
                <a:close/>
                <a:moveTo>
                  <a:pt x="23" y="411"/>
                </a:moveTo>
                <a:lnTo>
                  <a:pt x="23" y="411"/>
                </a:lnTo>
                <a:lnTo>
                  <a:pt x="22" y="408"/>
                </a:lnTo>
                <a:lnTo>
                  <a:pt x="23" y="404"/>
                </a:lnTo>
                <a:lnTo>
                  <a:pt x="27" y="399"/>
                </a:lnTo>
                <a:lnTo>
                  <a:pt x="27" y="399"/>
                </a:lnTo>
                <a:lnTo>
                  <a:pt x="25" y="403"/>
                </a:lnTo>
                <a:lnTo>
                  <a:pt x="25" y="403"/>
                </a:lnTo>
                <a:lnTo>
                  <a:pt x="23" y="411"/>
                </a:lnTo>
                <a:lnTo>
                  <a:pt x="23" y="411"/>
                </a:lnTo>
                <a:close/>
                <a:moveTo>
                  <a:pt x="28" y="375"/>
                </a:moveTo>
                <a:lnTo>
                  <a:pt x="28" y="375"/>
                </a:lnTo>
                <a:lnTo>
                  <a:pt x="28" y="380"/>
                </a:lnTo>
                <a:lnTo>
                  <a:pt x="28" y="380"/>
                </a:lnTo>
                <a:lnTo>
                  <a:pt x="28" y="380"/>
                </a:lnTo>
                <a:lnTo>
                  <a:pt x="28" y="380"/>
                </a:lnTo>
                <a:lnTo>
                  <a:pt x="22" y="382"/>
                </a:lnTo>
                <a:lnTo>
                  <a:pt x="22" y="382"/>
                </a:lnTo>
                <a:lnTo>
                  <a:pt x="18" y="383"/>
                </a:lnTo>
                <a:lnTo>
                  <a:pt x="17" y="383"/>
                </a:lnTo>
                <a:lnTo>
                  <a:pt x="18" y="382"/>
                </a:lnTo>
                <a:lnTo>
                  <a:pt x="22" y="379"/>
                </a:lnTo>
                <a:lnTo>
                  <a:pt x="22" y="379"/>
                </a:lnTo>
                <a:lnTo>
                  <a:pt x="28" y="373"/>
                </a:lnTo>
                <a:lnTo>
                  <a:pt x="28" y="373"/>
                </a:lnTo>
                <a:lnTo>
                  <a:pt x="28" y="375"/>
                </a:lnTo>
                <a:lnTo>
                  <a:pt x="28" y="375"/>
                </a:lnTo>
                <a:close/>
                <a:moveTo>
                  <a:pt x="28" y="368"/>
                </a:moveTo>
                <a:lnTo>
                  <a:pt x="28" y="368"/>
                </a:lnTo>
                <a:lnTo>
                  <a:pt x="23" y="369"/>
                </a:lnTo>
                <a:lnTo>
                  <a:pt x="23" y="369"/>
                </a:lnTo>
                <a:lnTo>
                  <a:pt x="17" y="372"/>
                </a:lnTo>
                <a:lnTo>
                  <a:pt x="17" y="372"/>
                </a:lnTo>
                <a:lnTo>
                  <a:pt x="14" y="374"/>
                </a:lnTo>
                <a:lnTo>
                  <a:pt x="16" y="373"/>
                </a:lnTo>
                <a:lnTo>
                  <a:pt x="16" y="373"/>
                </a:lnTo>
                <a:lnTo>
                  <a:pt x="22" y="368"/>
                </a:lnTo>
                <a:lnTo>
                  <a:pt x="28" y="363"/>
                </a:lnTo>
                <a:lnTo>
                  <a:pt x="28" y="363"/>
                </a:lnTo>
                <a:lnTo>
                  <a:pt x="28" y="368"/>
                </a:lnTo>
                <a:lnTo>
                  <a:pt x="28" y="368"/>
                </a:lnTo>
                <a:close/>
                <a:moveTo>
                  <a:pt x="30" y="356"/>
                </a:moveTo>
                <a:lnTo>
                  <a:pt x="30" y="356"/>
                </a:lnTo>
                <a:lnTo>
                  <a:pt x="20" y="359"/>
                </a:lnTo>
                <a:lnTo>
                  <a:pt x="10" y="363"/>
                </a:lnTo>
                <a:lnTo>
                  <a:pt x="10" y="363"/>
                </a:lnTo>
                <a:lnTo>
                  <a:pt x="10" y="357"/>
                </a:lnTo>
                <a:lnTo>
                  <a:pt x="10" y="357"/>
                </a:lnTo>
                <a:lnTo>
                  <a:pt x="18" y="354"/>
                </a:lnTo>
                <a:lnTo>
                  <a:pt x="27" y="351"/>
                </a:lnTo>
                <a:lnTo>
                  <a:pt x="44" y="342"/>
                </a:lnTo>
                <a:lnTo>
                  <a:pt x="44" y="342"/>
                </a:lnTo>
                <a:lnTo>
                  <a:pt x="57" y="336"/>
                </a:lnTo>
                <a:lnTo>
                  <a:pt x="57" y="336"/>
                </a:lnTo>
                <a:lnTo>
                  <a:pt x="62" y="335"/>
                </a:lnTo>
                <a:lnTo>
                  <a:pt x="58" y="337"/>
                </a:lnTo>
                <a:lnTo>
                  <a:pt x="58" y="337"/>
                </a:lnTo>
                <a:lnTo>
                  <a:pt x="45" y="347"/>
                </a:lnTo>
                <a:lnTo>
                  <a:pt x="45" y="347"/>
                </a:lnTo>
                <a:lnTo>
                  <a:pt x="42" y="346"/>
                </a:lnTo>
                <a:lnTo>
                  <a:pt x="37" y="347"/>
                </a:lnTo>
                <a:lnTo>
                  <a:pt x="37" y="347"/>
                </a:lnTo>
                <a:lnTo>
                  <a:pt x="33" y="351"/>
                </a:lnTo>
                <a:lnTo>
                  <a:pt x="30" y="356"/>
                </a:lnTo>
                <a:lnTo>
                  <a:pt x="30" y="356"/>
                </a:lnTo>
                <a:close/>
                <a:moveTo>
                  <a:pt x="30" y="222"/>
                </a:moveTo>
                <a:lnTo>
                  <a:pt x="30" y="222"/>
                </a:lnTo>
                <a:lnTo>
                  <a:pt x="35" y="220"/>
                </a:lnTo>
                <a:lnTo>
                  <a:pt x="40" y="218"/>
                </a:lnTo>
                <a:lnTo>
                  <a:pt x="40" y="218"/>
                </a:lnTo>
                <a:lnTo>
                  <a:pt x="48" y="214"/>
                </a:lnTo>
                <a:lnTo>
                  <a:pt x="50" y="213"/>
                </a:lnTo>
                <a:lnTo>
                  <a:pt x="46" y="216"/>
                </a:lnTo>
                <a:lnTo>
                  <a:pt x="46" y="216"/>
                </a:lnTo>
                <a:lnTo>
                  <a:pt x="37" y="221"/>
                </a:lnTo>
                <a:lnTo>
                  <a:pt x="28" y="226"/>
                </a:lnTo>
                <a:lnTo>
                  <a:pt x="28" y="226"/>
                </a:lnTo>
                <a:lnTo>
                  <a:pt x="30" y="222"/>
                </a:lnTo>
                <a:lnTo>
                  <a:pt x="30" y="222"/>
                </a:lnTo>
                <a:close/>
                <a:moveTo>
                  <a:pt x="56" y="173"/>
                </a:moveTo>
                <a:lnTo>
                  <a:pt x="56" y="173"/>
                </a:lnTo>
                <a:lnTo>
                  <a:pt x="60" y="172"/>
                </a:lnTo>
                <a:lnTo>
                  <a:pt x="55" y="175"/>
                </a:lnTo>
                <a:lnTo>
                  <a:pt x="55" y="175"/>
                </a:lnTo>
                <a:lnTo>
                  <a:pt x="56" y="173"/>
                </a:lnTo>
                <a:lnTo>
                  <a:pt x="56" y="173"/>
                </a:lnTo>
                <a:close/>
                <a:moveTo>
                  <a:pt x="52" y="180"/>
                </a:moveTo>
                <a:lnTo>
                  <a:pt x="52" y="180"/>
                </a:lnTo>
                <a:lnTo>
                  <a:pt x="63" y="176"/>
                </a:lnTo>
                <a:lnTo>
                  <a:pt x="63" y="176"/>
                </a:lnTo>
                <a:lnTo>
                  <a:pt x="58" y="179"/>
                </a:lnTo>
                <a:lnTo>
                  <a:pt x="54" y="182"/>
                </a:lnTo>
                <a:lnTo>
                  <a:pt x="54" y="182"/>
                </a:lnTo>
                <a:lnTo>
                  <a:pt x="50" y="184"/>
                </a:lnTo>
                <a:lnTo>
                  <a:pt x="50" y="184"/>
                </a:lnTo>
                <a:lnTo>
                  <a:pt x="52" y="180"/>
                </a:lnTo>
                <a:lnTo>
                  <a:pt x="52" y="180"/>
                </a:lnTo>
                <a:close/>
                <a:moveTo>
                  <a:pt x="44" y="193"/>
                </a:moveTo>
                <a:lnTo>
                  <a:pt x="44" y="193"/>
                </a:lnTo>
                <a:lnTo>
                  <a:pt x="50" y="191"/>
                </a:lnTo>
                <a:lnTo>
                  <a:pt x="50" y="191"/>
                </a:lnTo>
                <a:lnTo>
                  <a:pt x="61" y="187"/>
                </a:lnTo>
                <a:lnTo>
                  <a:pt x="63" y="186"/>
                </a:lnTo>
                <a:lnTo>
                  <a:pt x="63" y="187"/>
                </a:lnTo>
                <a:lnTo>
                  <a:pt x="58" y="191"/>
                </a:lnTo>
                <a:lnTo>
                  <a:pt x="58" y="191"/>
                </a:lnTo>
                <a:lnTo>
                  <a:pt x="49" y="196"/>
                </a:lnTo>
                <a:lnTo>
                  <a:pt x="39" y="202"/>
                </a:lnTo>
                <a:lnTo>
                  <a:pt x="39" y="202"/>
                </a:lnTo>
                <a:lnTo>
                  <a:pt x="44" y="193"/>
                </a:lnTo>
                <a:lnTo>
                  <a:pt x="44" y="193"/>
                </a:lnTo>
                <a:close/>
                <a:moveTo>
                  <a:pt x="36" y="207"/>
                </a:moveTo>
                <a:lnTo>
                  <a:pt x="36" y="207"/>
                </a:lnTo>
                <a:lnTo>
                  <a:pt x="42" y="206"/>
                </a:lnTo>
                <a:lnTo>
                  <a:pt x="47" y="205"/>
                </a:lnTo>
                <a:lnTo>
                  <a:pt x="47" y="205"/>
                </a:lnTo>
                <a:lnTo>
                  <a:pt x="63" y="198"/>
                </a:lnTo>
                <a:lnTo>
                  <a:pt x="63" y="198"/>
                </a:lnTo>
                <a:lnTo>
                  <a:pt x="54" y="202"/>
                </a:lnTo>
                <a:lnTo>
                  <a:pt x="54" y="202"/>
                </a:lnTo>
                <a:lnTo>
                  <a:pt x="44" y="207"/>
                </a:lnTo>
                <a:lnTo>
                  <a:pt x="38" y="210"/>
                </a:lnTo>
                <a:lnTo>
                  <a:pt x="34" y="213"/>
                </a:lnTo>
                <a:lnTo>
                  <a:pt x="34" y="213"/>
                </a:lnTo>
                <a:lnTo>
                  <a:pt x="36" y="207"/>
                </a:lnTo>
                <a:lnTo>
                  <a:pt x="36" y="207"/>
                </a:lnTo>
                <a:close/>
                <a:moveTo>
                  <a:pt x="25" y="233"/>
                </a:moveTo>
                <a:lnTo>
                  <a:pt x="25" y="233"/>
                </a:lnTo>
                <a:lnTo>
                  <a:pt x="37" y="229"/>
                </a:lnTo>
                <a:lnTo>
                  <a:pt x="37" y="229"/>
                </a:lnTo>
                <a:lnTo>
                  <a:pt x="49" y="225"/>
                </a:lnTo>
                <a:lnTo>
                  <a:pt x="51" y="225"/>
                </a:lnTo>
                <a:lnTo>
                  <a:pt x="52" y="225"/>
                </a:lnTo>
                <a:lnTo>
                  <a:pt x="47" y="229"/>
                </a:lnTo>
                <a:lnTo>
                  <a:pt x="47" y="229"/>
                </a:lnTo>
                <a:lnTo>
                  <a:pt x="40" y="232"/>
                </a:lnTo>
                <a:lnTo>
                  <a:pt x="34" y="236"/>
                </a:lnTo>
                <a:lnTo>
                  <a:pt x="28" y="239"/>
                </a:lnTo>
                <a:lnTo>
                  <a:pt x="22" y="242"/>
                </a:lnTo>
                <a:lnTo>
                  <a:pt x="22" y="242"/>
                </a:lnTo>
                <a:lnTo>
                  <a:pt x="25" y="233"/>
                </a:lnTo>
                <a:lnTo>
                  <a:pt x="25" y="233"/>
                </a:lnTo>
                <a:close/>
                <a:moveTo>
                  <a:pt x="57" y="232"/>
                </a:moveTo>
                <a:lnTo>
                  <a:pt x="57" y="232"/>
                </a:lnTo>
                <a:lnTo>
                  <a:pt x="50" y="233"/>
                </a:lnTo>
                <a:lnTo>
                  <a:pt x="44" y="236"/>
                </a:lnTo>
                <a:lnTo>
                  <a:pt x="44" y="236"/>
                </a:lnTo>
                <a:lnTo>
                  <a:pt x="34" y="240"/>
                </a:lnTo>
                <a:lnTo>
                  <a:pt x="34" y="240"/>
                </a:lnTo>
                <a:lnTo>
                  <a:pt x="28" y="243"/>
                </a:lnTo>
                <a:lnTo>
                  <a:pt x="23" y="246"/>
                </a:lnTo>
                <a:lnTo>
                  <a:pt x="22" y="246"/>
                </a:lnTo>
                <a:lnTo>
                  <a:pt x="24" y="243"/>
                </a:lnTo>
                <a:lnTo>
                  <a:pt x="24" y="243"/>
                </a:lnTo>
                <a:lnTo>
                  <a:pt x="31" y="239"/>
                </a:lnTo>
                <a:lnTo>
                  <a:pt x="39" y="235"/>
                </a:lnTo>
                <a:lnTo>
                  <a:pt x="48" y="230"/>
                </a:lnTo>
                <a:lnTo>
                  <a:pt x="52" y="228"/>
                </a:lnTo>
                <a:lnTo>
                  <a:pt x="55" y="225"/>
                </a:lnTo>
                <a:lnTo>
                  <a:pt x="55" y="225"/>
                </a:lnTo>
                <a:lnTo>
                  <a:pt x="57" y="232"/>
                </a:lnTo>
                <a:lnTo>
                  <a:pt x="57" y="232"/>
                </a:lnTo>
                <a:close/>
                <a:moveTo>
                  <a:pt x="21" y="248"/>
                </a:moveTo>
                <a:lnTo>
                  <a:pt x="21" y="248"/>
                </a:lnTo>
                <a:lnTo>
                  <a:pt x="35" y="242"/>
                </a:lnTo>
                <a:lnTo>
                  <a:pt x="35" y="242"/>
                </a:lnTo>
                <a:lnTo>
                  <a:pt x="53" y="235"/>
                </a:lnTo>
                <a:lnTo>
                  <a:pt x="53" y="235"/>
                </a:lnTo>
                <a:lnTo>
                  <a:pt x="57" y="233"/>
                </a:lnTo>
                <a:lnTo>
                  <a:pt x="54" y="236"/>
                </a:lnTo>
                <a:lnTo>
                  <a:pt x="54" y="236"/>
                </a:lnTo>
                <a:lnTo>
                  <a:pt x="45" y="241"/>
                </a:lnTo>
                <a:lnTo>
                  <a:pt x="35" y="246"/>
                </a:lnTo>
                <a:lnTo>
                  <a:pt x="27" y="251"/>
                </a:lnTo>
                <a:lnTo>
                  <a:pt x="18" y="257"/>
                </a:lnTo>
                <a:lnTo>
                  <a:pt x="18" y="257"/>
                </a:lnTo>
                <a:lnTo>
                  <a:pt x="21" y="248"/>
                </a:lnTo>
                <a:lnTo>
                  <a:pt x="21" y="248"/>
                </a:lnTo>
                <a:close/>
                <a:moveTo>
                  <a:pt x="17" y="261"/>
                </a:moveTo>
                <a:lnTo>
                  <a:pt x="17" y="261"/>
                </a:lnTo>
                <a:lnTo>
                  <a:pt x="27" y="258"/>
                </a:lnTo>
                <a:lnTo>
                  <a:pt x="37" y="254"/>
                </a:lnTo>
                <a:lnTo>
                  <a:pt x="37" y="254"/>
                </a:lnTo>
                <a:lnTo>
                  <a:pt x="54" y="246"/>
                </a:lnTo>
                <a:lnTo>
                  <a:pt x="54" y="246"/>
                </a:lnTo>
                <a:lnTo>
                  <a:pt x="62" y="243"/>
                </a:lnTo>
                <a:lnTo>
                  <a:pt x="63" y="243"/>
                </a:lnTo>
                <a:lnTo>
                  <a:pt x="64" y="245"/>
                </a:lnTo>
                <a:lnTo>
                  <a:pt x="60" y="248"/>
                </a:lnTo>
                <a:lnTo>
                  <a:pt x="60" y="248"/>
                </a:lnTo>
                <a:lnTo>
                  <a:pt x="49" y="254"/>
                </a:lnTo>
                <a:lnTo>
                  <a:pt x="37" y="259"/>
                </a:lnTo>
                <a:lnTo>
                  <a:pt x="25" y="264"/>
                </a:lnTo>
                <a:lnTo>
                  <a:pt x="20" y="267"/>
                </a:lnTo>
                <a:lnTo>
                  <a:pt x="15" y="271"/>
                </a:lnTo>
                <a:lnTo>
                  <a:pt x="15" y="271"/>
                </a:lnTo>
                <a:lnTo>
                  <a:pt x="17" y="261"/>
                </a:lnTo>
                <a:lnTo>
                  <a:pt x="17" y="261"/>
                </a:lnTo>
                <a:close/>
                <a:moveTo>
                  <a:pt x="14" y="275"/>
                </a:moveTo>
                <a:lnTo>
                  <a:pt x="14" y="275"/>
                </a:lnTo>
                <a:lnTo>
                  <a:pt x="28" y="270"/>
                </a:lnTo>
                <a:lnTo>
                  <a:pt x="44" y="264"/>
                </a:lnTo>
                <a:lnTo>
                  <a:pt x="44" y="264"/>
                </a:lnTo>
                <a:lnTo>
                  <a:pt x="68" y="254"/>
                </a:lnTo>
                <a:lnTo>
                  <a:pt x="68" y="254"/>
                </a:lnTo>
                <a:lnTo>
                  <a:pt x="73" y="252"/>
                </a:lnTo>
                <a:lnTo>
                  <a:pt x="71" y="253"/>
                </a:lnTo>
                <a:lnTo>
                  <a:pt x="63" y="258"/>
                </a:lnTo>
                <a:lnTo>
                  <a:pt x="63" y="258"/>
                </a:lnTo>
                <a:lnTo>
                  <a:pt x="50" y="264"/>
                </a:lnTo>
                <a:lnTo>
                  <a:pt x="37" y="270"/>
                </a:lnTo>
                <a:lnTo>
                  <a:pt x="24" y="276"/>
                </a:lnTo>
                <a:lnTo>
                  <a:pt x="18" y="280"/>
                </a:lnTo>
                <a:lnTo>
                  <a:pt x="12" y="284"/>
                </a:lnTo>
                <a:lnTo>
                  <a:pt x="12" y="284"/>
                </a:lnTo>
                <a:lnTo>
                  <a:pt x="14" y="275"/>
                </a:lnTo>
                <a:lnTo>
                  <a:pt x="14" y="275"/>
                </a:lnTo>
                <a:close/>
                <a:moveTo>
                  <a:pt x="12" y="288"/>
                </a:moveTo>
                <a:lnTo>
                  <a:pt x="12" y="288"/>
                </a:lnTo>
                <a:lnTo>
                  <a:pt x="24" y="283"/>
                </a:lnTo>
                <a:lnTo>
                  <a:pt x="37" y="277"/>
                </a:lnTo>
                <a:lnTo>
                  <a:pt x="37" y="277"/>
                </a:lnTo>
                <a:lnTo>
                  <a:pt x="49" y="273"/>
                </a:lnTo>
                <a:lnTo>
                  <a:pt x="61" y="269"/>
                </a:lnTo>
                <a:lnTo>
                  <a:pt x="61" y="269"/>
                </a:lnTo>
                <a:lnTo>
                  <a:pt x="70" y="266"/>
                </a:lnTo>
                <a:lnTo>
                  <a:pt x="70" y="266"/>
                </a:lnTo>
                <a:lnTo>
                  <a:pt x="63" y="269"/>
                </a:lnTo>
                <a:lnTo>
                  <a:pt x="63" y="269"/>
                </a:lnTo>
                <a:lnTo>
                  <a:pt x="35" y="285"/>
                </a:lnTo>
                <a:lnTo>
                  <a:pt x="35" y="285"/>
                </a:lnTo>
                <a:lnTo>
                  <a:pt x="22" y="292"/>
                </a:lnTo>
                <a:lnTo>
                  <a:pt x="16" y="295"/>
                </a:lnTo>
                <a:lnTo>
                  <a:pt x="10" y="299"/>
                </a:lnTo>
                <a:lnTo>
                  <a:pt x="10" y="299"/>
                </a:lnTo>
                <a:lnTo>
                  <a:pt x="12" y="288"/>
                </a:lnTo>
                <a:lnTo>
                  <a:pt x="12" y="288"/>
                </a:lnTo>
                <a:close/>
                <a:moveTo>
                  <a:pt x="10" y="302"/>
                </a:moveTo>
                <a:lnTo>
                  <a:pt x="10" y="302"/>
                </a:lnTo>
                <a:lnTo>
                  <a:pt x="10" y="301"/>
                </a:lnTo>
                <a:lnTo>
                  <a:pt x="10" y="301"/>
                </a:lnTo>
                <a:lnTo>
                  <a:pt x="28" y="294"/>
                </a:lnTo>
                <a:lnTo>
                  <a:pt x="46" y="287"/>
                </a:lnTo>
                <a:lnTo>
                  <a:pt x="46" y="287"/>
                </a:lnTo>
                <a:lnTo>
                  <a:pt x="64" y="279"/>
                </a:lnTo>
                <a:lnTo>
                  <a:pt x="64" y="279"/>
                </a:lnTo>
                <a:lnTo>
                  <a:pt x="73" y="275"/>
                </a:lnTo>
                <a:lnTo>
                  <a:pt x="76" y="274"/>
                </a:lnTo>
                <a:lnTo>
                  <a:pt x="71" y="277"/>
                </a:lnTo>
                <a:lnTo>
                  <a:pt x="71" y="277"/>
                </a:lnTo>
                <a:lnTo>
                  <a:pt x="56" y="285"/>
                </a:lnTo>
                <a:lnTo>
                  <a:pt x="39" y="293"/>
                </a:lnTo>
                <a:lnTo>
                  <a:pt x="24" y="302"/>
                </a:lnTo>
                <a:lnTo>
                  <a:pt x="9" y="312"/>
                </a:lnTo>
                <a:lnTo>
                  <a:pt x="9" y="312"/>
                </a:lnTo>
                <a:lnTo>
                  <a:pt x="10" y="302"/>
                </a:lnTo>
                <a:lnTo>
                  <a:pt x="10" y="302"/>
                </a:lnTo>
                <a:close/>
                <a:moveTo>
                  <a:pt x="34" y="324"/>
                </a:moveTo>
                <a:lnTo>
                  <a:pt x="34" y="324"/>
                </a:lnTo>
                <a:lnTo>
                  <a:pt x="20" y="332"/>
                </a:lnTo>
                <a:lnTo>
                  <a:pt x="14" y="336"/>
                </a:lnTo>
                <a:lnTo>
                  <a:pt x="9" y="341"/>
                </a:lnTo>
                <a:lnTo>
                  <a:pt x="9" y="341"/>
                </a:lnTo>
                <a:lnTo>
                  <a:pt x="8" y="331"/>
                </a:lnTo>
                <a:lnTo>
                  <a:pt x="8" y="331"/>
                </a:lnTo>
                <a:lnTo>
                  <a:pt x="9" y="332"/>
                </a:lnTo>
                <a:lnTo>
                  <a:pt x="9" y="332"/>
                </a:lnTo>
                <a:lnTo>
                  <a:pt x="26" y="327"/>
                </a:lnTo>
                <a:lnTo>
                  <a:pt x="42" y="319"/>
                </a:lnTo>
                <a:lnTo>
                  <a:pt x="57" y="311"/>
                </a:lnTo>
                <a:lnTo>
                  <a:pt x="72" y="302"/>
                </a:lnTo>
                <a:lnTo>
                  <a:pt x="72" y="302"/>
                </a:lnTo>
                <a:lnTo>
                  <a:pt x="53" y="314"/>
                </a:lnTo>
                <a:lnTo>
                  <a:pt x="34" y="324"/>
                </a:lnTo>
                <a:lnTo>
                  <a:pt x="34" y="324"/>
                </a:lnTo>
                <a:close/>
                <a:moveTo>
                  <a:pt x="9" y="329"/>
                </a:moveTo>
                <a:lnTo>
                  <a:pt x="9" y="329"/>
                </a:lnTo>
                <a:lnTo>
                  <a:pt x="9" y="315"/>
                </a:lnTo>
                <a:lnTo>
                  <a:pt x="9" y="315"/>
                </a:lnTo>
                <a:lnTo>
                  <a:pt x="20" y="312"/>
                </a:lnTo>
                <a:lnTo>
                  <a:pt x="30" y="307"/>
                </a:lnTo>
                <a:lnTo>
                  <a:pt x="51" y="298"/>
                </a:lnTo>
                <a:lnTo>
                  <a:pt x="51" y="298"/>
                </a:lnTo>
                <a:lnTo>
                  <a:pt x="64" y="293"/>
                </a:lnTo>
                <a:lnTo>
                  <a:pt x="64" y="293"/>
                </a:lnTo>
                <a:lnTo>
                  <a:pt x="77" y="288"/>
                </a:lnTo>
                <a:lnTo>
                  <a:pt x="77" y="288"/>
                </a:lnTo>
                <a:lnTo>
                  <a:pt x="79" y="287"/>
                </a:lnTo>
                <a:lnTo>
                  <a:pt x="79" y="287"/>
                </a:lnTo>
                <a:lnTo>
                  <a:pt x="78" y="288"/>
                </a:lnTo>
                <a:lnTo>
                  <a:pt x="78" y="288"/>
                </a:lnTo>
                <a:lnTo>
                  <a:pt x="69" y="293"/>
                </a:lnTo>
                <a:lnTo>
                  <a:pt x="60" y="297"/>
                </a:lnTo>
                <a:lnTo>
                  <a:pt x="50" y="301"/>
                </a:lnTo>
                <a:lnTo>
                  <a:pt x="40" y="306"/>
                </a:lnTo>
                <a:lnTo>
                  <a:pt x="40" y="306"/>
                </a:lnTo>
                <a:lnTo>
                  <a:pt x="24" y="317"/>
                </a:lnTo>
                <a:lnTo>
                  <a:pt x="9" y="329"/>
                </a:lnTo>
                <a:lnTo>
                  <a:pt x="9" y="329"/>
                </a:lnTo>
                <a:close/>
                <a:moveTo>
                  <a:pt x="9" y="343"/>
                </a:moveTo>
                <a:lnTo>
                  <a:pt x="9" y="343"/>
                </a:lnTo>
                <a:lnTo>
                  <a:pt x="9" y="343"/>
                </a:lnTo>
                <a:lnTo>
                  <a:pt x="9" y="343"/>
                </a:lnTo>
                <a:lnTo>
                  <a:pt x="15" y="342"/>
                </a:lnTo>
                <a:lnTo>
                  <a:pt x="21" y="340"/>
                </a:lnTo>
                <a:lnTo>
                  <a:pt x="32" y="335"/>
                </a:lnTo>
                <a:lnTo>
                  <a:pt x="32" y="335"/>
                </a:lnTo>
                <a:lnTo>
                  <a:pt x="65" y="320"/>
                </a:lnTo>
                <a:lnTo>
                  <a:pt x="65" y="320"/>
                </a:lnTo>
                <a:lnTo>
                  <a:pt x="65" y="320"/>
                </a:lnTo>
                <a:lnTo>
                  <a:pt x="65" y="320"/>
                </a:lnTo>
                <a:lnTo>
                  <a:pt x="51" y="329"/>
                </a:lnTo>
                <a:lnTo>
                  <a:pt x="36" y="337"/>
                </a:lnTo>
                <a:lnTo>
                  <a:pt x="9" y="354"/>
                </a:lnTo>
                <a:lnTo>
                  <a:pt x="9" y="354"/>
                </a:lnTo>
                <a:lnTo>
                  <a:pt x="9" y="343"/>
                </a:lnTo>
                <a:lnTo>
                  <a:pt x="9" y="343"/>
                </a:lnTo>
                <a:close/>
                <a:moveTo>
                  <a:pt x="56" y="353"/>
                </a:moveTo>
                <a:lnTo>
                  <a:pt x="56" y="353"/>
                </a:lnTo>
                <a:lnTo>
                  <a:pt x="61" y="352"/>
                </a:lnTo>
                <a:lnTo>
                  <a:pt x="61" y="352"/>
                </a:lnTo>
                <a:lnTo>
                  <a:pt x="60" y="354"/>
                </a:lnTo>
                <a:lnTo>
                  <a:pt x="58" y="355"/>
                </a:lnTo>
                <a:lnTo>
                  <a:pt x="56" y="354"/>
                </a:lnTo>
                <a:lnTo>
                  <a:pt x="54" y="353"/>
                </a:lnTo>
                <a:lnTo>
                  <a:pt x="54" y="353"/>
                </a:lnTo>
                <a:lnTo>
                  <a:pt x="49" y="349"/>
                </a:lnTo>
                <a:lnTo>
                  <a:pt x="49" y="349"/>
                </a:lnTo>
                <a:lnTo>
                  <a:pt x="54" y="349"/>
                </a:lnTo>
                <a:lnTo>
                  <a:pt x="55" y="350"/>
                </a:lnTo>
                <a:lnTo>
                  <a:pt x="55" y="351"/>
                </a:lnTo>
                <a:lnTo>
                  <a:pt x="55" y="351"/>
                </a:lnTo>
                <a:lnTo>
                  <a:pt x="55" y="352"/>
                </a:lnTo>
                <a:lnTo>
                  <a:pt x="56" y="353"/>
                </a:lnTo>
                <a:lnTo>
                  <a:pt x="56" y="353"/>
                </a:lnTo>
                <a:close/>
                <a:moveTo>
                  <a:pt x="62" y="349"/>
                </a:moveTo>
                <a:lnTo>
                  <a:pt x="62" y="349"/>
                </a:lnTo>
                <a:lnTo>
                  <a:pt x="59" y="350"/>
                </a:lnTo>
                <a:lnTo>
                  <a:pt x="61" y="347"/>
                </a:lnTo>
                <a:lnTo>
                  <a:pt x="61" y="347"/>
                </a:lnTo>
                <a:lnTo>
                  <a:pt x="61" y="345"/>
                </a:lnTo>
                <a:lnTo>
                  <a:pt x="60" y="345"/>
                </a:lnTo>
                <a:lnTo>
                  <a:pt x="60" y="345"/>
                </a:lnTo>
                <a:lnTo>
                  <a:pt x="56" y="345"/>
                </a:lnTo>
                <a:lnTo>
                  <a:pt x="51" y="347"/>
                </a:lnTo>
                <a:lnTo>
                  <a:pt x="49" y="347"/>
                </a:lnTo>
                <a:lnTo>
                  <a:pt x="52" y="344"/>
                </a:lnTo>
                <a:lnTo>
                  <a:pt x="52" y="344"/>
                </a:lnTo>
                <a:lnTo>
                  <a:pt x="64" y="336"/>
                </a:lnTo>
                <a:lnTo>
                  <a:pt x="64" y="336"/>
                </a:lnTo>
                <a:lnTo>
                  <a:pt x="64" y="342"/>
                </a:lnTo>
                <a:lnTo>
                  <a:pt x="62" y="349"/>
                </a:lnTo>
                <a:lnTo>
                  <a:pt x="62" y="349"/>
                </a:lnTo>
                <a:close/>
                <a:moveTo>
                  <a:pt x="64" y="332"/>
                </a:moveTo>
                <a:lnTo>
                  <a:pt x="64" y="332"/>
                </a:lnTo>
                <a:lnTo>
                  <a:pt x="52" y="337"/>
                </a:lnTo>
                <a:lnTo>
                  <a:pt x="38" y="342"/>
                </a:lnTo>
                <a:lnTo>
                  <a:pt x="38" y="342"/>
                </a:lnTo>
                <a:lnTo>
                  <a:pt x="25" y="349"/>
                </a:lnTo>
                <a:lnTo>
                  <a:pt x="25" y="349"/>
                </a:lnTo>
                <a:lnTo>
                  <a:pt x="16" y="354"/>
                </a:lnTo>
                <a:lnTo>
                  <a:pt x="13" y="355"/>
                </a:lnTo>
                <a:lnTo>
                  <a:pt x="16" y="353"/>
                </a:lnTo>
                <a:lnTo>
                  <a:pt x="16" y="353"/>
                </a:lnTo>
                <a:lnTo>
                  <a:pt x="40" y="338"/>
                </a:lnTo>
                <a:lnTo>
                  <a:pt x="53" y="331"/>
                </a:lnTo>
                <a:lnTo>
                  <a:pt x="65" y="322"/>
                </a:lnTo>
                <a:lnTo>
                  <a:pt x="65" y="322"/>
                </a:lnTo>
                <a:lnTo>
                  <a:pt x="64" y="332"/>
                </a:lnTo>
                <a:lnTo>
                  <a:pt x="64" y="332"/>
                </a:lnTo>
                <a:close/>
                <a:moveTo>
                  <a:pt x="67" y="312"/>
                </a:moveTo>
                <a:lnTo>
                  <a:pt x="67" y="312"/>
                </a:lnTo>
                <a:lnTo>
                  <a:pt x="66" y="318"/>
                </a:lnTo>
                <a:lnTo>
                  <a:pt x="66" y="318"/>
                </a:lnTo>
                <a:lnTo>
                  <a:pt x="52" y="323"/>
                </a:lnTo>
                <a:lnTo>
                  <a:pt x="38" y="330"/>
                </a:lnTo>
                <a:lnTo>
                  <a:pt x="38" y="330"/>
                </a:lnTo>
                <a:lnTo>
                  <a:pt x="27" y="335"/>
                </a:lnTo>
                <a:lnTo>
                  <a:pt x="27" y="335"/>
                </a:lnTo>
                <a:lnTo>
                  <a:pt x="19" y="338"/>
                </a:lnTo>
                <a:lnTo>
                  <a:pt x="14" y="340"/>
                </a:lnTo>
                <a:lnTo>
                  <a:pt x="13" y="340"/>
                </a:lnTo>
                <a:lnTo>
                  <a:pt x="13" y="340"/>
                </a:lnTo>
                <a:lnTo>
                  <a:pt x="16" y="337"/>
                </a:lnTo>
                <a:lnTo>
                  <a:pt x="19" y="334"/>
                </a:lnTo>
                <a:lnTo>
                  <a:pt x="28" y="330"/>
                </a:lnTo>
                <a:lnTo>
                  <a:pt x="45" y="321"/>
                </a:lnTo>
                <a:lnTo>
                  <a:pt x="45" y="321"/>
                </a:lnTo>
                <a:lnTo>
                  <a:pt x="58" y="314"/>
                </a:lnTo>
                <a:lnTo>
                  <a:pt x="70" y="306"/>
                </a:lnTo>
                <a:lnTo>
                  <a:pt x="70" y="306"/>
                </a:lnTo>
                <a:lnTo>
                  <a:pt x="68" y="309"/>
                </a:lnTo>
                <a:lnTo>
                  <a:pt x="67" y="312"/>
                </a:lnTo>
                <a:lnTo>
                  <a:pt x="67" y="312"/>
                </a:lnTo>
                <a:close/>
                <a:moveTo>
                  <a:pt x="78" y="300"/>
                </a:moveTo>
                <a:lnTo>
                  <a:pt x="78" y="300"/>
                </a:lnTo>
                <a:lnTo>
                  <a:pt x="76" y="299"/>
                </a:lnTo>
                <a:lnTo>
                  <a:pt x="76" y="299"/>
                </a:lnTo>
                <a:lnTo>
                  <a:pt x="69" y="303"/>
                </a:lnTo>
                <a:lnTo>
                  <a:pt x="62" y="307"/>
                </a:lnTo>
                <a:lnTo>
                  <a:pt x="47" y="315"/>
                </a:lnTo>
                <a:lnTo>
                  <a:pt x="47" y="315"/>
                </a:lnTo>
                <a:lnTo>
                  <a:pt x="23" y="324"/>
                </a:lnTo>
                <a:lnTo>
                  <a:pt x="23" y="324"/>
                </a:lnTo>
                <a:lnTo>
                  <a:pt x="14" y="329"/>
                </a:lnTo>
                <a:lnTo>
                  <a:pt x="13" y="329"/>
                </a:lnTo>
                <a:lnTo>
                  <a:pt x="14" y="328"/>
                </a:lnTo>
                <a:lnTo>
                  <a:pt x="21" y="321"/>
                </a:lnTo>
                <a:lnTo>
                  <a:pt x="21" y="321"/>
                </a:lnTo>
                <a:lnTo>
                  <a:pt x="29" y="316"/>
                </a:lnTo>
                <a:lnTo>
                  <a:pt x="36" y="312"/>
                </a:lnTo>
                <a:lnTo>
                  <a:pt x="54" y="303"/>
                </a:lnTo>
                <a:lnTo>
                  <a:pt x="70" y="295"/>
                </a:lnTo>
                <a:lnTo>
                  <a:pt x="85" y="286"/>
                </a:lnTo>
                <a:lnTo>
                  <a:pt x="85" y="286"/>
                </a:lnTo>
                <a:lnTo>
                  <a:pt x="84" y="290"/>
                </a:lnTo>
                <a:lnTo>
                  <a:pt x="83" y="293"/>
                </a:lnTo>
                <a:lnTo>
                  <a:pt x="80" y="297"/>
                </a:lnTo>
                <a:lnTo>
                  <a:pt x="78" y="300"/>
                </a:lnTo>
                <a:lnTo>
                  <a:pt x="78" y="300"/>
                </a:lnTo>
                <a:close/>
                <a:moveTo>
                  <a:pt x="12" y="312"/>
                </a:moveTo>
                <a:lnTo>
                  <a:pt x="12" y="312"/>
                </a:lnTo>
                <a:lnTo>
                  <a:pt x="16" y="310"/>
                </a:lnTo>
                <a:lnTo>
                  <a:pt x="20" y="307"/>
                </a:lnTo>
                <a:lnTo>
                  <a:pt x="28" y="302"/>
                </a:lnTo>
                <a:lnTo>
                  <a:pt x="28" y="302"/>
                </a:lnTo>
                <a:lnTo>
                  <a:pt x="46" y="293"/>
                </a:lnTo>
                <a:lnTo>
                  <a:pt x="46" y="293"/>
                </a:lnTo>
                <a:lnTo>
                  <a:pt x="63" y="284"/>
                </a:lnTo>
                <a:lnTo>
                  <a:pt x="79" y="275"/>
                </a:lnTo>
                <a:lnTo>
                  <a:pt x="79" y="275"/>
                </a:lnTo>
                <a:lnTo>
                  <a:pt x="83" y="279"/>
                </a:lnTo>
                <a:lnTo>
                  <a:pt x="83" y="279"/>
                </a:lnTo>
                <a:lnTo>
                  <a:pt x="84" y="281"/>
                </a:lnTo>
                <a:lnTo>
                  <a:pt x="85" y="283"/>
                </a:lnTo>
                <a:lnTo>
                  <a:pt x="85" y="283"/>
                </a:lnTo>
                <a:lnTo>
                  <a:pt x="67" y="290"/>
                </a:lnTo>
                <a:lnTo>
                  <a:pt x="49" y="297"/>
                </a:lnTo>
                <a:lnTo>
                  <a:pt x="30" y="305"/>
                </a:lnTo>
                <a:lnTo>
                  <a:pt x="12" y="312"/>
                </a:lnTo>
                <a:lnTo>
                  <a:pt x="12" y="312"/>
                </a:lnTo>
                <a:close/>
                <a:moveTo>
                  <a:pt x="50" y="283"/>
                </a:moveTo>
                <a:lnTo>
                  <a:pt x="50" y="283"/>
                </a:lnTo>
                <a:lnTo>
                  <a:pt x="24" y="293"/>
                </a:lnTo>
                <a:lnTo>
                  <a:pt x="24" y="293"/>
                </a:lnTo>
                <a:lnTo>
                  <a:pt x="18" y="297"/>
                </a:lnTo>
                <a:lnTo>
                  <a:pt x="15" y="298"/>
                </a:lnTo>
                <a:lnTo>
                  <a:pt x="17" y="296"/>
                </a:lnTo>
                <a:lnTo>
                  <a:pt x="17" y="296"/>
                </a:lnTo>
                <a:lnTo>
                  <a:pt x="31" y="288"/>
                </a:lnTo>
                <a:lnTo>
                  <a:pt x="47" y="281"/>
                </a:lnTo>
                <a:lnTo>
                  <a:pt x="62" y="273"/>
                </a:lnTo>
                <a:lnTo>
                  <a:pt x="69" y="268"/>
                </a:lnTo>
                <a:lnTo>
                  <a:pt x="76" y="264"/>
                </a:lnTo>
                <a:lnTo>
                  <a:pt x="76" y="264"/>
                </a:lnTo>
                <a:lnTo>
                  <a:pt x="76" y="262"/>
                </a:lnTo>
                <a:lnTo>
                  <a:pt x="75" y="262"/>
                </a:lnTo>
                <a:lnTo>
                  <a:pt x="75" y="262"/>
                </a:lnTo>
                <a:lnTo>
                  <a:pt x="60" y="266"/>
                </a:lnTo>
                <a:lnTo>
                  <a:pt x="53" y="269"/>
                </a:lnTo>
                <a:lnTo>
                  <a:pt x="46" y="271"/>
                </a:lnTo>
                <a:lnTo>
                  <a:pt x="46" y="271"/>
                </a:lnTo>
                <a:lnTo>
                  <a:pt x="27" y="280"/>
                </a:lnTo>
                <a:lnTo>
                  <a:pt x="27" y="280"/>
                </a:lnTo>
                <a:lnTo>
                  <a:pt x="16" y="285"/>
                </a:lnTo>
                <a:lnTo>
                  <a:pt x="14" y="286"/>
                </a:lnTo>
                <a:lnTo>
                  <a:pt x="14" y="286"/>
                </a:lnTo>
                <a:lnTo>
                  <a:pt x="20" y="281"/>
                </a:lnTo>
                <a:lnTo>
                  <a:pt x="20" y="281"/>
                </a:lnTo>
                <a:lnTo>
                  <a:pt x="27" y="276"/>
                </a:lnTo>
                <a:lnTo>
                  <a:pt x="34" y="273"/>
                </a:lnTo>
                <a:lnTo>
                  <a:pt x="49" y="266"/>
                </a:lnTo>
                <a:lnTo>
                  <a:pt x="64" y="259"/>
                </a:lnTo>
                <a:lnTo>
                  <a:pt x="71" y="255"/>
                </a:lnTo>
                <a:lnTo>
                  <a:pt x="77" y="251"/>
                </a:lnTo>
                <a:lnTo>
                  <a:pt x="77" y="251"/>
                </a:lnTo>
                <a:lnTo>
                  <a:pt x="78" y="257"/>
                </a:lnTo>
                <a:lnTo>
                  <a:pt x="76" y="264"/>
                </a:lnTo>
                <a:lnTo>
                  <a:pt x="76" y="264"/>
                </a:lnTo>
                <a:lnTo>
                  <a:pt x="76" y="268"/>
                </a:lnTo>
                <a:lnTo>
                  <a:pt x="78" y="272"/>
                </a:lnTo>
                <a:lnTo>
                  <a:pt x="78" y="272"/>
                </a:lnTo>
                <a:lnTo>
                  <a:pt x="70" y="274"/>
                </a:lnTo>
                <a:lnTo>
                  <a:pt x="64" y="277"/>
                </a:lnTo>
                <a:lnTo>
                  <a:pt x="50" y="283"/>
                </a:lnTo>
                <a:lnTo>
                  <a:pt x="50" y="283"/>
                </a:lnTo>
                <a:close/>
                <a:moveTo>
                  <a:pt x="47" y="260"/>
                </a:moveTo>
                <a:lnTo>
                  <a:pt x="47" y="260"/>
                </a:lnTo>
                <a:lnTo>
                  <a:pt x="27" y="268"/>
                </a:lnTo>
                <a:lnTo>
                  <a:pt x="27" y="268"/>
                </a:lnTo>
                <a:lnTo>
                  <a:pt x="18" y="272"/>
                </a:lnTo>
                <a:lnTo>
                  <a:pt x="17" y="273"/>
                </a:lnTo>
                <a:lnTo>
                  <a:pt x="17" y="272"/>
                </a:lnTo>
                <a:lnTo>
                  <a:pt x="23" y="268"/>
                </a:lnTo>
                <a:lnTo>
                  <a:pt x="23" y="268"/>
                </a:lnTo>
                <a:lnTo>
                  <a:pt x="35" y="261"/>
                </a:lnTo>
                <a:lnTo>
                  <a:pt x="48" y="256"/>
                </a:lnTo>
                <a:lnTo>
                  <a:pt x="60" y="250"/>
                </a:lnTo>
                <a:lnTo>
                  <a:pt x="66" y="247"/>
                </a:lnTo>
                <a:lnTo>
                  <a:pt x="71" y="242"/>
                </a:lnTo>
                <a:lnTo>
                  <a:pt x="71" y="242"/>
                </a:lnTo>
                <a:lnTo>
                  <a:pt x="74" y="245"/>
                </a:lnTo>
                <a:lnTo>
                  <a:pt x="76" y="249"/>
                </a:lnTo>
                <a:lnTo>
                  <a:pt x="76" y="249"/>
                </a:lnTo>
                <a:lnTo>
                  <a:pt x="62" y="254"/>
                </a:lnTo>
                <a:lnTo>
                  <a:pt x="47" y="260"/>
                </a:lnTo>
                <a:lnTo>
                  <a:pt x="47" y="260"/>
                </a:lnTo>
                <a:close/>
                <a:moveTo>
                  <a:pt x="23" y="257"/>
                </a:moveTo>
                <a:lnTo>
                  <a:pt x="23" y="257"/>
                </a:lnTo>
                <a:lnTo>
                  <a:pt x="19" y="258"/>
                </a:lnTo>
                <a:lnTo>
                  <a:pt x="20" y="257"/>
                </a:lnTo>
                <a:lnTo>
                  <a:pt x="26" y="254"/>
                </a:lnTo>
                <a:lnTo>
                  <a:pt x="26" y="254"/>
                </a:lnTo>
                <a:lnTo>
                  <a:pt x="38" y="247"/>
                </a:lnTo>
                <a:lnTo>
                  <a:pt x="38" y="247"/>
                </a:lnTo>
                <a:lnTo>
                  <a:pt x="49" y="241"/>
                </a:lnTo>
                <a:lnTo>
                  <a:pt x="59" y="235"/>
                </a:lnTo>
                <a:lnTo>
                  <a:pt x="59" y="235"/>
                </a:lnTo>
                <a:lnTo>
                  <a:pt x="62" y="237"/>
                </a:lnTo>
                <a:lnTo>
                  <a:pt x="65" y="239"/>
                </a:lnTo>
                <a:lnTo>
                  <a:pt x="65" y="239"/>
                </a:lnTo>
                <a:lnTo>
                  <a:pt x="68" y="240"/>
                </a:lnTo>
                <a:lnTo>
                  <a:pt x="68" y="240"/>
                </a:lnTo>
                <a:lnTo>
                  <a:pt x="56" y="242"/>
                </a:lnTo>
                <a:lnTo>
                  <a:pt x="46" y="248"/>
                </a:lnTo>
                <a:lnTo>
                  <a:pt x="23" y="257"/>
                </a:lnTo>
                <a:lnTo>
                  <a:pt x="23" y="257"/>
                </a:lnTo>
                <a:close/>
                <a:moveTo>
                  <a:pt x="57" y="212"/>
                </a:moveTo>
                <a:lnTo>
                  <a:pt x="57" y="212"/>
                </a:lnTo>
                <a:lnTo>
                  <a:pt x="56" y="217"/>
                </a:lnTo>
                <a:lnTo>
                  <a:pt x="55" y="222"/>
                </a:lnTo>
                <a:lnTo>
                  <a:pt x="55" y="222"/>
                </a:lnTo>
                <a:lnTo>
                  <a:pt x="40" y="226"/>
                </a:lnTo>
                <a:lnTo>
                  <a:pt x="26" y="231"/>
                </a:lnTo>
                <a:lnTo>
                  <a:pt x="26" y="231"/>
                </a:lnTo>
                <a:lnTo>
                  <a:pt x="26" y="231"/>
                </a:lnTo>
                <a:lnTo>
                  <a:pt x="26" y="231"/>
                </a:lnTo>
                <a:lnTo>
                  <a:pt x="34" y="227"/>
                </a:lnTo>
                <a:lnTo>
                  <a:pt x="42" y="222"/>
                </a:lnTo>
                <a:lnTo>
                  <a:pt x="56" y="211"/>
                </a:lnTo>
                <a:lnTo>
                  <a:pt x="56" y="211"/>
                </a:lnTo>
                <a:lnTo>
                  <a:pt x="56" y="210"/>
                </a:lnTo>
                <a:lnTo>
                  <a:pt x="56" y="209"/>
                </a:lnTo>
                <a:lnTo>
                  <a:pt x="55" y="209"/>
                </a:lnTo>
                <a:lnTo>
                  <a:pt x="55" y="209"/>
                </a:lnTo>
                <a:lnTo>
                  <a:pt x="49" y="212"/>
                </a:lnTo>
                <a:lnTo>
                  <a:pt x="43" y="214"/>
                </a:lnTo>
                <a:lnTo>
                  <a:pt x="43" y="214"/>
                </a:lnTo>
                <a:lnTo>
                  <a:pt x="32" y="219"/>
                </a:lnTo>
                <a:lnTo>
                  <a:pt x="32" y="219"/>
                </a:lnTo>
                <a:lnTo>
                  <a:pt x="33" y="216"/>
                </a:lnTo>
                <a:lnTo>
                  <a:pt x="33" y="216"/>
                </a:lnTo>
                <a:lnTo>
                  <a:pt x="37" y="213"/>
                </a:lnTo>
                <a:lnTo>
                  <a:pt x="42" y="210"/>
                </a:lnTo>
                <a:lnTo>
                  <a:pt x="42" y="210"/>
                </a:lnTo>
                <a:lnTo>
                  <a:pt x="52" y="205"/>
                </a:lnTo>
                <a:lnTo>
                  <a:pt x="62" y="200"/>
                </a:lnTo>
                <a:lnTo>
                  <a:pt x="62" y="200"/>
                </a:lnTo>
                <a:lnTo>
                  <a:pt x="57" y="212"/>
                </a:lnTo>
                <a:lnTo>
                  <a:pt x="57" y="212"/>
                </a:lnTo>
                <a:close/>
                <a:moveTo>
                  <a:pt x="64" y="196"/>
                </a:moveTo>
                <a:lnTo>
                  <a:pt x="64" y="196"/>
                </a:lnTo>
                <a:lnTo>
                  <a:pt x="54" y="199"/>
                </a:lnTo>
                <a:lnTo>
                  <a:pt x="54" y="199"/>
                </a:lnTo>
                <a:lnTo>
                  <a:pt x="43" y="203"/>
                </a:lnTo>
                <a:lnTo>
                  <a:pt x="42" y="203"/>
                </a:lnTo>
                <a:lnTo>
                  <a:pt x="42" y="203"/>
                </a:lnTo>
                <a:lnTo>
                  <a:pt x="47" y="200"/>
                </a:lnTo>
                <a:lnTo>
                  <a:pt x="47" y="200"/>
                </a:lnTo>
                <a:lnTo>
                  <a:pt x="58" y="194"/>
                </a:lnTo>
                <a:lnTo>
                  <a:pt x="63" y="190"/>
                </a:lnTo>
                <a:lnTo>
                  <a:pt x="67" y="186"/>
                </a:lnTo>
                <a:lnTo>
                  <a:pt x="67" y="186"/>
                </a:lnTo>
                <a:lnTo>
                  <a:pt x="64" y="196"/>
                </a:lnTo>
                <a:lnTo>
                  <a:pt x="64" y="196"/>
                </a:lnTo>
                <a:close/>
                <a:moveTo>
                  <a:pt x="67" y="179"/>
                </a:moveTo>
                <a:lnTo>
                  <a:pt x="67" y="179"/>
                </a:lnTo>
                <a:lnTo>
                  <a:pt x="67" y="182"/>
                </a:lnTo>
                <a:lnTo>
                  <a:pt x="67" y="182"/>
                </a:lnTo>
                <a:lnTo>
                  <a:pt x="67" y="182"/>
                </a:lnTo>
                <a:lnTo>
                  <a:pt x="67" y="182"/>
                </a:lnTo>
                <a:lnTo>
                  <a:pt x="58" y="185"/>
                </a:lnTo>
                <a:lnTo>
                  <a:pt x="58" y="185"/>
                </a:lnTo>
                <a:lnTo>
                  <a:pt x="46" y="191"/>
                </a:lnTo>
                <a:lnTo>
                  <a:pt x="46" y="191"/>
                </a:lnTo>
                <a:lnTo>
                  <a:pt x="48" y="187"/>
                </a:lnTo>
                <a:lnTo>
                  <a:pt x="48" y="187"/>
                </a:lnTo>
                <a:lnTo>
                  <a:pt x="57" y="182"/>
                </a:lnTo>
                <a:lnTo>
                  <a:pt x="67" y="176"/>
                </a:lnTo>
                <a:lnTo>
                  <a:pt x="67" y="176"/>
                </a:lnTo>
                <a:lnTo>
                  <a:pt x="67" y="179"/>
                </a:lnTo>
                <a:lnTo>
                  <a:pt x="67" y="179"/>
                </a:lnTo>
                <a:close/>
                <a:moveTo>
                  <a:pt x="67" y="173"/>
                </a:moveTo>
                <a:lnTo>
                  <a:pt x="67" y="173"/>
                </a:lnTo>
                <a:lnTo>
                  <a:pt x="59" y="175"/>
                </a:lnTo>
                <a:lnTo>
                  <a:pt x="59" y="175"/>
                </a:lnTo>
                <a:lnTo>
                  <a:pt x="66" y="171"/>
                </a:lnTo>
                <a:lnTo>
                  <a:pt x="66" y="171"/>
                </a:lnTo>
                <a:lnTo>
                  <a:pt x="66" y="169"/>
                </a:lnTo>
                <a:lnTo>
                  <a:pt x="65" y="169"/>
                </a:lnTo>
                <a:lnTo>
                  <a:pt x="65" y="169"/>
                </a:lnTo>
                <a:lnTo>
                  <a:pt x="58" y="170"/>
                </a:lnTo>
                <a:lnTo>
                  <a:pt x="58" y="170"/>
                </a:lnTo>
                <a:lnTo>
                  <a:pt x="65" y="159"/>
                </a:lnTo>
                <a:lnTo>
                  <a:pt x="65" y="159"/>
                </a:lnTo>
                <a:lnTo>
                  <a:pt x="67" y="173"/>
                </a:lnTo>
                <a:lnTo>
                  <a:pt x="67" y="173"/>
                </a:lnTo>
                <a:close/>
                <a:moveTo>
                  <a:pt x="38" y="454"/>
                </a:moveTo>
                <a:lnTo>
                  <a:pt x="38" y="454"/>
                </a:lnTo>
                <a:lnTo>
                  <a:pt x="32" y="442"/>
                </a:lnTo>
                <a:lnTo>
                  <a:pt x="27" y="430"/>
                </a:lnTo>
                <a:lnTo>
                  <a:pt x="27" y="430"/>
                </a:lnTo>
                <a:lnTo>
                  <a:pt x="28" y="427"/>
                </a:lnTo>
                <a:lnTo>
                  <a:pt x="28" y="427"/>
                </a:lnTo>
                <a:lnTo>
                  <a:pt x="29" y="419"/>
                </a:lnTo>
                <a:lnTo>
                  <a:pt x="31" y="412"/>
                </a:lnTo>
                <a:lnTo>
                  <a:pt x="37" y="397"/>
                </a:lnTo>
                <a:lnTo>
                  <a:pt x="37" y="397"/>
                </a:lnTo>
                <a:lnTo>
                  <a:pt x="38" y="391"/>
                </a:lnTo>
                <a:lnTo>
                  <a:pt x="38" y="386"/>
                </a:lnTo>
                <a:lnTo>
                  <a:pt x="37" y="375"/>
                </a:lnTo>
                <a:lnTo>
                  <a:pt x="37" y="375"/>
                </a:lnTo>
                <a:lnTo>
                  <a:pt x="36" y="368"/>
                </a:lnTo>
                <a:lnTo>
                  <a:pt x="37" y="361"/>
                </a:lnTo>
                <a:lnTo>
                  <a:pt x="38" y="358"/>
                </a:lnTo>
                <a:lnTo>
                  <a:pt x="40" y="356"/>
                </a:lnTo>
                <a:lnTo>
                  <a:pt x="43" y="356"/>
                </a:lnTo>
                <a:lnTo>
                  <a:pt x="46" y="358"/>
                </a:lnTo>
                <a:lnTo>
                  <a:pt x="46" y="358"/>
                </a:lnTo>
                <a:lnTo>
                  <a:pt x="50" y="361"/>
                </a:lnTo>
                <a:lnTo>
                  <a:pt x="54" y="363"/>
                </a:lnTo>
                <a:lnTo>
                  <a:pt x="54" y="363"/>
                </a:lnTo>
                <a:lnTo>
                  <a:pt x="59" y="364"/>
                </a:lnTo>
                <a:lnTo>
                  <a:pt x="64" y="362"/>
                </a:lnTo>
                <a:lnTo>
                  <a:pt x="68" y="359"/>
                </a:lnTo>
                <a:lnTo>
                  <a:pt x="70" y="354"/>
                </a:lnTo>
                <a:lnTo>
                  <a:pt x="70" y="354"/>
                </a:lnTo>
                <a:lnTo>
                  <a:pt x="72" y="346"/>
                </a:lnTo>
                <a:lnTo>
                  <a:pt x="73" y="337"/>
                </a:lnTo>
                <a:lnTo>
                  <a:pt x="73" y="337"/>
                </a:lnTo>
                <a:lnTo>
                  <a:pt x="74" y="328"/>
                </a:lnTo>
                <a:lnTo>
                  <a:pt x="75" y="320"/>
                </a:lnTo>
                <a:lnTo>
                  <a:pt x="79" y="313"/>
                </a:lnTo>
                <a:lnTo>
                  <a:pt x="84" y="306"/>
                </a:lnTo>
                <a:lnTo>
                  <a:pt x="84" y="306"/>
                </a:lnTo>
                <a:lnTo>
                  <a:pt x="89" y="300"/>
                </a:lnTo>
                <a:lnTo>
                  <a:pt x="93" y="292"/>
                </a:lnTo>
                <a:lnTo>
                  <a:pt x="94" y="288"/>
                </a:lnTo>
                <a:lnTo>
                  <a:pt x="95" y="285"/>
                </a:lnTo>
                <a:lnTo>
                  <a:pt x="94" y="281"/>
                </a:lnTo>
                <a:lnTo>
                  <a:pt x="92" y="277"/>
                </a:lnTo>
                <a:lnTo>
                  <a:pt x="92" y="277"/>
                </a:lnTo>
                <a:lnTo>
                  <a:pt x="90" y="274"/>
                </a:lnTo>
                <a:lnTo>
                  <a:pt x="87" y="271"/>
                </a:lnTo>
                <a:lnTo>
                  <a:pt x="85" y="268"/>
                </a:lnTo>
                <a:lnTo>
                  <a:pt x="85" y="266"/>
                </a:lnTo>
                <a:lnTo>
                  <a:pt x="85" y="264"/>
                </a:lnTo>
                <a:lnTo>
                  <a:pt x="85" y="264"/>
                </a:lnTo>
                <a:lnTo>
                  <a:pt x="87" y="256"/>
                </a:lnTo>
                <a:lnTo>
                  <a:pt x="87" y="252"/>
                </a:lnTo>
                <a:lnTo>
                  <a:pt x="87" y="248"/>
                </a:lnTo>
                <a:lnTo>
                  <a:pt x="87" y="248"/>
                </a:lnTo>
                <a:lnTo>
                  <a:pt x="84" y="240"/>
                </a:lnTo>
                <a:lnTo>
                  <a:pt x="82" y="237"/>
                </a:lnTo>
                <a:lnTo>
                  <a:pt x="79" y="235"/>
                </a:lnTo>
                <a:lnTo>
                  <a:pt x="79" y="235"/>
                </a:lnTo>
                <a:lnTo>
                  <a:pt x="72" y="232"/>
                </a:lnTo>
                <a:lnTo>
                  <a:pt x="72" y="232"/>
                </a:lnTo>
                <a:lnTo>
                  <a:pt x="69" y="230"/>
                </a:lnTo>
                <a:lnTo>
                  <a:pt x="66" y="227"/>
                </a:lnTo>
                <a:lnTo>
                  <a:pt x="65" y="224"/>
                </a:lnTo>
                <a:lnTo>
                  <a:pt x="65" y="220"/>
                </a:lnTo>
                <a:lnTo>
                  <a:pt x="66" y="212"/>
                </a:lnTo>
                <a:lnTo>
                  <a:pt x="69" y="206"/>
                </a:lnTo>
                <a:lnTo>
                  <a:pt x="69" y="206"/>
                </a:lnTo>
                <a:lnTo>
                  <a:pt x="73" y="195"/>
                </a:lnTo>
                <a:lnTo>
                  <a:pt x="75" y="189"/>
                </a:lnTo>
                <a:lnTo>
                  <a:pt x="76" y="184"/>
                </a:lnTo>
                <a:lnTo>
                  <a:pt x="76" y="184"/>
                </a:lnTo>
                <a:lnTo>
                  <a:pt x="75" y="175"/>
                </a:lnTo>
                <a:lnTo>
                  <a:pt x="75" y="167"/>
                </a:lnTo>
                <a:lnTo>
                  <a:pt x="74" y="157"/>
                </a:lnTo>
                <a:lnTo>
                  <a:pt x="73" y="148"/>
                </a:lnTo>
                <a:lnTo>
                  <a:pt x="73" y="148"/>
                </a:lnTo>
                <a:lnTo>
                  <a:pt x="86" y="134"/>
                </a:lnTo>
                <a:lnTo>
                  <a:pt x="100" y="119"/>
                </a:lnTo>
                <a:lnTo>
                  <a:pt x="114" y="106"/>
                </a:lnTo>
                <a:lnTo>
                  <a:pt x="131" y="94"/>
                </a:lnTo>
                <a:lnTo>
                  <a:pt x="131" y="94"/>
                </a:lnTo>
                <a:lnTo>
                  <a:pt x="148" y="81"/>
                </a:lnTo>
                <a:lnTo>
                  <a:pt x="165" y="71"/>
                </a:lnTo>
                <a:lnTo>
                  <a:pt x="183" y="62"/>
                </a:lnTo>
                <a:lnTo>
                  <a:pt x="202" y="55"/>
                </a:lnTo>
                <a:lnTo>
                  <a:pt x="222" y="48"/>
                </a:lnTo>
                <a:lnTo>
                  <a:pt x="241" y="43"/>
                </a:lnTo>
                <a:lnTo>
                  <a:pt x="261" y="39"/>
                </a:lnTo>
                <a:lnTo>
                  <a:pt x="281" y="36"/>
                </a:lnTo>
                <a:lnTo>
                  <a:pt x="302" y="35"/>
                </a:lnTo>
                <a:lnTo>
                  <a:pt x="322" y="34"/>
                </a:lnTo>
                <a:lnTo>
                  <a:pt x="341" y="35"/>
                </a:lnTo>
                <a:lnTo>
                  <a:pt x="361" y="38"/>
                </a:lnTo>
                <a:lnTo>
                  <a:pt x="382" y="41"/>
                </a:lnTo>
                <a:lnTo>
                  <a:pt x="401" y="46"/>
                </a:lnTo>
                <a:lnTo>
                  <a:pt x="421" y="51"/>
                </a:lnTo>
                <a:lnTo>
                  <a:pt x="439" y="58"/>
                </a:lnTo>
                <a:lnTo>
                  <a:pt x="439" y="58"/>
                </a:lnTo>
                <a:lnTo>
                  <a:pt x="432" y="61"/>
                </a:lnTo>
                <a:lnTo>
                  <a:pt x="429" y="62"/>
                </a:lnTo>
                <a:lnTo>
                  <a:pt x="426" y="65"/>
                </a:lnTo>
                <a:lnTo>
                  <a:pt x="426" y="65"/>
                </a:lnTo>
                <a:lnTo>
                  <a:pt x="424" y="67"/>
                </a:lnTo>
                <a:lnTo>
                  <a:pt x="424" y="69"/>
                </a:lnTo>
                <a:lnTo>
                  <a:pt x="424" y="72"/>
                </a:lnTo>
                <a:lnTo>
                  <a:pt x="425" y="74"/>
                </a:lnTo>
                <a:lnTo>
                  <a:pt x="428" y="77"/>
                </a:lnTo>
                <a:lnTo>
                  <a:pt x="432" y="79"/>
                </a:lnTo>
                <a:lnTo>
                  <a:pt x="432" y="79"/>
                </a:lnTo>
                <a:lnTo>
                  <a:pt x="436" y="80"/>
                </a:lnTo>
                <a:lnTo>
                  <a:pt x="439" y="79"/>
                </a:lnTo>
                <a:lnTo>
                  <a:pt x="439" y="79"/>
                </a:lnTo>
                <a:lnTo>
                  <a:pt x="443" y="79"/>
                </a:lnTo>
                <a:lnTo>
                  <a:pt x="443" y="79"/>
                </a:lnTo>
                <a:lnTo>
                  <a:pt x="445" y="79"/>
                </a:lnTo>
                <a:lnTo>
                  <a:pt x="447" y="80"/>
                </a:lnTo>
                <a:lnTo>
                  <a:pt x="448" y="81"/>
                </a:lnTo>
                <a:lnTo>
                  <a:pt x="448" y="85"/>
                </a:lnTo>
                <a:lnTo>
                  <a:pt x="448" y="85"/>
                </a:lnTo>
                <a:lnTo>
                  <a:pt x="439" y="84"/>
                </a:lnTo>
                <a:lnTo>
                  <a:pt x="432" y="81"/>
                </a:lnTo>
                <a:lnTo>
                  <a:pt x="424" y="78"/>
                </a:lnTo>
                <a:lnTo>
                  <a:pt x="417" y="75"/>
                </a:lnTo>
                <a:lnTo>
                  <a:pt x="417" y="75"/>
                </a:lnTo>
                <a:lnTo>
                  <a:pt x="411" y="70"/>
                </a:lnTo>
                <a:lnTo>
                  <a:pt x="404" y="65"/>
                </a:lnTo>
                <a:lnTo>
                  <a:pt x="401" y="63"/>
                </a:lnTo>
                <a:lnTo>
                  <a:pt x="397" y="62"/>
                </a:lnTo>
                <a:lnTo>
                  <a:pt x="393" y="62"/>
                </a:lnTo>
                <a:lnTo>
                  <a:pt x="390" y="64"/>
                </a:lnTo>
                <a:lnTo>
                  <a:pt x="390" y="64"/>
                </a:lnTo>
                <a:lnTo>
                  <a:pt x="388" y="66"/>
                </a:lnTo>
                <a:lnTo>
                  <a:pt x="386" y="69"/>
                </a:lnTo>
                <a:lnTo>
                  <a:pt x="385" y="75"/>
                </a:lnTo>
                <a:lnTo>
                  <a:pt x="385" y="75"/>
                </a:lnTo>
                <a:lnTo>
                  <a:pt x="385" y="79"/>
                </a:lnTo>
                <a:lnTo>
                  <a:pt x="386" y="85"/>
                </a:lnTo>
                <a:lnTo>
                  <a:pt x="387" y="87"/>
                </a:lnTo>
                <a:lnTo>
                  <a:pt x="386" y="89"/>
                </a:lnTo>
                <a:lnTo>
                  <a:pt x="384" y="90"/>
                </a:lnTo>
                <a:lnTo>
                  <a:pt x="381" y="91"/>
                </a:lnTo>
                <a:lnTo>
                  <a:pt x="381" y="91"/>
                </a:lnTo>
                <a:lnTo>
                  <a:pt x="374" y="90"/>
                </a:lnTo>
                <a:lnTo>
                  <a:pt x="367" y="89"/>
                </a:lnTo>
                <a:lnTo>
                  <a:pt x="359" y="87"/>
                </a:lnTo>
                <a:lnTo>
                  <a:pt x="352" y="85"/>
                </a:lnTo>
                <a:lnTo>
                  <a:pt x="352" y="85"/>
                </a:lnTo>
                <a:lnTo>
                  <a:pt x="346" y="86"/>
                </a:lnTo>
                <a:lnTo>
                  <a:pt x="342" y="88"/>
                </a:lnTo>
                <a:lnTo>
                  <a:pt x="339" y="91"/>
                </a:lnTo>
                <a:lnTo>
                  <a:pt x="338" y="95"/>
                </a:lnTo>
                <a:lnTo>
                  <a:pt x="338" y="99"/>
                </a:lnTo>
                <a:lnTo>
                  <a:pt x="340" y="104"/>
                </a:lnTo>
                <a:lnTo>
                  <a:pt x="343" y="108"/>
                </a:lnTo>
                <a:lnTo>
                  <a:pt x="348" y="111"/>
                </a:lnTo>
                <a:lnTo>
                  <a:pt x="348" y="111"/>
                </a:lnTo>
                <a:lnTo>
                  <a:pt x="356" y="114"/>
                </a:lnTo>
                <a:lnTo>
                  <a:pt x="364" y="116"/>
                </a:lnTo>
                <a:lnTo>
                  <a:pt x="373" y="118"/>
                </a:lnTo>
                <a:lnTo>
                  <a:pt x="381" y="119"/>
                </a:lnTo>
                <a:lnTo>
                  <a:pt x="381" y="119"/>
                </a:lnTo>
                <a:lnTo>
                  <a:pt x="385" y="118"/>
                </a:lnTo>
                <a:lnTo>
                  <a:pt x="388" y="117"/>
                </a:lnTo>
                <a:lnTo>
                  <a:pt x="395" y="114"/>
                </a:lnTo>
                <a:lnTo>
                  <a:pt x="395" y="114"/>
                </a:lnTo>
                <a:lnTo>
                  <a:pt x="404" y="109"/>
                </a:lnTo>
                <a:lnTo>
                  <a:pt x="409" y="108"/>
                </a:lnTo>
                <a:lnTo>
                  <a:pt x="413" y="107"/>
                </a:lnTo>
                <a:lnTo>
                  <a:pt x="418" y="107"/>
                </a:lnTo>
                <a:lnTo>
                  <a:pt x="422" y="109"/>
                </a:lnTo>
                <a:lnTo>
                  <a:pt x="426" y="111"/>
                </a:lnTo>
                <a:lnTo>
                  <a:pt x="431" y="114"/>
                </a:lnTo>
                <a:lnTo>
                  <a:pt x="431" y="114"/>
                </a:lnTo>
                <a:lnTo>
                  <a:pt x="435" y="118"/>
                </a:lnTo>
                <a:lnTo>
                  <a:pt x="437" y="123"/>
                </a:lnTo>
                <a:lnTo>
                  <a:pt x="442" y="133"/>
                </a:lnTo>
                <a:lnTo>
                  <a:pt x="447" y="143"/>
                </a:lnTo>
                <a:lnTo>
                  <a:pt x="451" y="148"/>
                </a:lnTo>
                <a:lnTo>
                  <a:pt x="455" y="152"/>
                </a:lnTo>
                <a:lnTo>
                  <a:pt x="455" y="152"/>
                </a:lnTo>
                <a:lnTo>
                  <a:pt x="459" y="154"/>
                </a:lnTo>
                <a:lnTo>
                  <a:pt x="462" y="154"/>
                </a:lnTo>
                <a:lnTo>
                  <a:pt x="466" y="153"/>
                </a:lnTo>
                <a:lnTo>
                  <a:pt x="469" y="151"/>
                </a:lnTo>
                <a:lnTo>
                  <a:pt x="476" y="147"/>
                </a:lnTo>
                <a:lnTo>
                  <a:pt x="480" y="145"/>
                </a:lnTo>
                <a:lnTo>
                  <a:pt x="483" y="145"/>
                </a:lnTo>
                <a:lnTo>
                  <a:pt x="483" y="145"/>
                </a:lnTo>
                <a:lnTo>
                  <a:pt x="488" y="146"/>
                </a:lnTo>
                <a:lnTo>
                  <a:pt x="493" y="148"/>
                </a:lnTo>
                <a:lnTo>
                  <a:pt x="502" y="153"/>
                </a:lnTo>
                <a:lnTo>
                  <a:pt x="502" y="153"/>
                </a:lnTo>
                <a:lnTo>
                  <a:pt x="506" y="156"/>
                </a:lnTo>
                <a:lnTo>
                  <a:pt x="510" y="160"/>
                </a:lnTo>
                <a:lnTo>
                  <a:pt x="510" y="160"/>
                </a:lnTo>
                <a:lnTo>
                  <a:pt x="512" y="164"/>
                </a:lnTo>
                <a:lnTo>
                  <a:pt x="514" y="169"/>
                </a:lnTo>
                <a:lnTo>
                  <a:pt x="514" y="171"/>
                </a:lnTo>
                <a:lnTo>
                  <a:pt x="513" y="173"/>
                </a:lnTo>
                <a:lnTo>
                  <a:pt x="511" y="173"/>
                </a:lnTo>
                <a:lnTo>
                  <a:pt x="507" y="172"/>
                </a:lnTo>
                <a:lnTo>
                  <a:pt x="507" y="172"/>
                </a:lnTo>
                <a:lnTo>
                  <a:pt x="501" y="168"/>
                </a:lnTo>
                <a:lnTo>
                  <a:pt x="495" y="162"/>
                </a:lnTo>
                <a:lnTo>
                  <a:pt x="489" y="157"/>
                </a:lnTo>
                <a:lnTo>
                  <a:pt x="486" y="156"/>
                </a:lnTo>
                <a:lnTo>
                  <a:pt x="482" y="155"/>
                </a:lnTo>
                <a:lnTo>
                  <a:pt x="482" y="155"/>
                </a:lnTo>
                <a:lnTo>
                  <a:pt x="479" y="155"/>
                </a:lnTo>
                <a:lnTo>
                  <a:pt x="477" y="156"/>
                </a:lnTo>
                <a:lnTo>
                  <a:pt x="475" y="157"/>
                </a:lnTo>
                <a:lnTo>
                  <a:pt x="473" y="158"/>
                </a:lnTo>
                <a:lnTo>
                  <a:pt x="471" y="164"/>
                </a:lnTo>
                <a:lnTo>
                  <a:pt x="470" y="169"/>
                </a:lnTo>
                <a:lnTo>
                  <a:pt x="470" y="169"/>
                </a:lnTo>
                <a:lnTo>
                  <a:pt x="471" y="173"/>
                </a:lnTo>
                <a:lnTo>
                  <a:pt x="473" y="176"/>
                </a:lnTo>
                <a:lnTo>
                  <a:pt x="475" y="179"/>
                </a:lnTo>
                <a:lnTo>
                  <a:pt x="478" y="181"/>
                </a:lnTo>
                <a:lnTo>
                  <a:pt x="485" y="185"/>
                </a:lnTo>
                <a:lnTo>
                  <a:pt x="491" y="188"/>
                </a:lnTo>
                <a:lnTo>
                  <a:pt x="491" y="188"/>
                </a:lnTo>
                <a:lnTo>
                  <a:pt x="494" y="189"/>
                </a:lnTo>
                <a:lnTo>
                  <a:pt x="494" y="189"/>
                </a:lnTo>
                <a:lnTo>
                  <a:pt x="497" y="191"/>
                </a:lnTo>
                <a:lnTo>
                  <a:pt x="498" y="193"/>
                </a:lnTo>
                <a:lnTo>
                  <a:pt x="498" y="195"/>
                </a:lnTo>
                <a:lnTo>
                  <a:pt x="496" y="198"/>
                </a:lnTo>
                <a:lnTo>
                  <a:pt x="491" y="203"/>
                </a:lnTo>
                <a:lnTo>
                  <a:pt x="491" y="203"/>
                </a:lnTo>
                <a:lnTo>
                  <a:pt x="491" y="203"/>
                </a:lnTo>
                <a:lnTo>
                  <a:pt x="491" y="203"/>
                </a:lnTo>
                <a:lnTo>
                  <a:pt x="467" y="192"/>
                </a:lnTo>
                <a:lnTo>
                  <a:pt x="443" y="181"/>
                </a:lnTo>
                <a:lnTo>
                  <a:pt x="443" y="181"/>
                </a:lnTo>
                <a:lnTo>
                  <a:pt x="431" y="174"/>
                </a:lnTo>
                <a:lnTo>
                  <a:pt x="420" y="166"/>
                </a:lnTo>
                <a:lnTo>
                  <a:pt x="410" y="155"/>
                </a:lnTo>
                <a:lnTo>
                  <a:pt x="400" y="144"/>
                </a:lnTo>
                <a:lnTo>
                  <a:pt x="400" y="144"/>
                </a:lnTo>
                <a:lnTo>
                  <a:pt x="393" y="137"/>
                </a:lnTo>
                <a:lnTo>
                  <a:pt x="386" y="130"/>
                </a:lnTo>
                <a:lnTo>
                  <a:pt x="378" y="124"/>
                </a:lnTo>
                <a:lnTo>
                  <a:pt x="370" y="120"/>
                </a:lnTo>
                <a:lnTo>
                  <a:pt x="370" y="120"/>
                </a:lnTo>
                <a:lnTo>
                  <a:pt x="358" y="117"/>
                </a:lnTo>
                <a:lnTo>
                  <a:pt x="347" y="117"/>
                </a:lnTo>
                <a:lnTo>
                  <a:pt x="336" y="118"/>
                </a:lnTo>
                <a:lnTo>
                  <a:pt x="325" y="120"/>
                </a:lnTo>
                <a:lnTo>
                  <a:pt x="325" y="120"/>
                </a:lnTo>
                <a:lnTo>
                  <a:pt x="316" y="122"/>
                </a:lnTo>
                <a:lnTo>
                  <a:pt x="306" y="126"/>
                </a:lnTo>
                <a:lnTo>
                  <a:pt x="296" y="130"/>
                </a:lnTo>
                <a:lnTo>
                  <a:pt x="285" y="136"/>
                </a:lnTo>
                <a:lnTo>
                  <a:pt x="274" y="142"/>
                </a:lnTo>
                <a:lnTo>
                  <a:pt x="264" y="149"/>
                </a:lnTo>
                <a:lnTo>
                  <a:pt x="254" y="157"/>
                </a:lnTo>
                <a:lnTo>
                  <a:pt x="245" y="166"/>
                </a:lnTo>
                <a:lnTo>
                  <a:pt x="237" y="175"/>
                </a:lnTo>
                <a:lnTo>
                  <a:pt x="230" y="185"/>
                </a:lnTo>
                <a:lnTo>
                  <a:pt x="224" y="194"/>
                </a:lnTo>
                <a:lnTo>
                  <a:pt x="220" y="205"/>
                </a:lnTo>
                <a:lnTo>
                  <a:pt x="218" y="215"/>
                </a:lnTo>
                <a:lnTo>
                  <a:pt x="217" y="226"/>
                </a:lnTo>
                <a:lnTo>
                  <a:pt x="219" y="236"/>
                </a:lnTo>
                <a:lnTo>
                  <a:pt x="223" y="248"/>
                </a:lnTo>
                <a:lnTo>
                  <a:pt x="223" y="248"/>
                </a:lnTo>
                <a:lnTo>
                  <a:pt x="226" y="253"/>
                </a:lnTo>
                <a:lnTo>
                  <a:pt x="229" y="258"/>
                </a:lnTo>
                <a:lnTo>
                  <a:pt x="234" y="261"/>
                </a:lnTo>
                <a:lnTo>
                  <a:pt x="238" y="264"/>
                </a:lnTo>
                <a:lnTo>
                  <a:pt x="249" y="269"/>
                </a:lnTo>
                <a:lnTo>
                  <a:pt x="260" y="272"/>
                </a:lnTo>
                <a:lnTo>
                  <a:pt x="285" y="277"/>
                </a:lnTo>
                <a:lnTo>
                  <a:pt x="296" y="280"/>
                </a:lnTo>
                <a:lnTo>
                  <a:pt x="306" y="284"/>
                </a:lnTo>
                <a:lnTo>
                  <a:pt x="306" y="284"/>
                </a:lnTo>
                <a:lnTo>
                  <a:pt x="312" y="289"/>
                </a:lnTo>
                <a:lnTo>
                  <a:pt x="316" y="294"/>
                </a:lnTo>
                <a:lnTo>
                  <a:pt x="318" y="301"/>
                </a:lnTo>
                <a:lnTo>
                  <a:pt x="318" y="307"/>
                </a:lnTo>
                <a:lnTo>
                  <a:pt x="317" y="314"/>
                </a:lnTo>
                <a:lnTo>
                  <a:pt x="315" y="321"/>
                </a:lnTo>
                <a:lnTo>
                  <a:pt x="310" y="335"/>
                </a:lnTo>
                <a:lnTo>
                  <a:pt x="310" y="335"/>
                </a:lnTo>
                <a:lnTo>
                  <a:pt x="307" y="345"/>
                </a:lnTo>
                <a:lnTo>
                  <a:pt x="304" y="355"/>
                </a:lnTo>
                <a:lnTo>
                  <a:pt x="304" y="355"/>
                </a:lnTo>
                <a:lnTo>
                  <a:pt x="304" y="362"/>
                </a:lnTo>
                <a:lnTo>
                  <a:pt x="304" y="369"/>
                </a:lnTo>
                <a:lnTo>
                  <a:pt x="306" y="384"/>
                </a:lnTo>
                <a:lnTo>
                  <a:pt x="306" y="384"/>
                </a:lnTo>
                <a:lnTo>
                  <a:pt x="306" y="389"/>
                </a:lnTo>
                <a:lnTo>
                  <a:pt x="305" y="394"/>
                </a:lnTo>
                <a:lnTo>
                  <a:pt x="301" y="404"/>
                </a:lnTo>
                <a:lnTo>
                  <a:pt x="296" y="416"/>
                </a:lnTo>
                <a:lnTo>
                  <a:pt x="291" y="425"/>
                </a:lnTo>
                <a:lnTo>
                  <a:pt x="291" y="425"/>
                </a:lnTo>
                <a:lnTo>
                  <a:pt x="286" y="440"/>
                </a:lnTo>
                <a:lnTo>
                  <a:pt x="281" y="456"/>
                </a:lnTo>
                <a:lnTo>
                  <a:pt x="281" y="456"/>
                </a:lnTo>
                <a:lnTo>
                  <a:pt x="278" y="470"/>
                </a:lnTo>
                <a:lnTo>
                  <a:pt x="277" y="485"/>
                </a:lnTo>
                <a:lnTo>
                  <a:pt x="277" y="493"/>
                </a:lnTo>
                <a:lnTo>
                  <a:pt x="278" y="500"/>
                </a:lnTo>
                <a:lnTo>
                  <a:pt x="279" y="508"/>
                </a:lnTo>
                <a:lnTo>
                  <a:pt x="282" y="514"/>
                </a:lnTo>
                <a:lnTo>
                  <a:pt x="282" y="514"/>
                </a:lnTo>
                <a:lnTo>
                  <a:pt x="286" y="520"/>
                </a:lnTo>
                <a:lnTo>
                  <a:pt x="289" y="525"/>
                </a:lnTo>
                <a:lnTo>
                  <a:pt x="294" y="528"/>
                </a:lnTo>
                <a:lnTo>
                  <a:pt x="299" y="531"/>
                </a:lnTo>
                <a:lnTo>
                  <a:pt x="304" y="532"/>
                </a:lnTo>
                <a:lnTo>
                  <a:pt x="310" y="533"/>
                </a:lnTo>
                <a:lnTo>
                  <a:pt x="316" y="533"/>
                </a:lnTo>
                <a:lnTo>
                  <a:pt x="322" y="532"/>
                </a:lnTo>
                <a:lnTo>
                  <a:pt x="322" y="532"/>
                </a:lnTo>
                <a:lnTo>
                  <a:pt x="334" y="529"/>
                </a:lnTo>
                <a:lnTo>
                  <a:pt x="344" y="524"/>
                </a:lnTo>
                <a:lnTo>
                  <a:pt x="354" y="518"/>
                </a:lnTo>
                <a:lnTo>
                  <a:pt x="364" y="512"/>
                </a:lnTo>
                <a:lnTo>
                  <a:pt x="364" y="512"/>
                </a:lnTo>
                <a:lnTo>
                  <a:pt x="378" y="503"/>
                </a:lnTo>
                <a:lnTo>
                  <a:pt x="392" y="495"/>
                </a:lnTo>
                <a:lnTo>
                  <a:pt x="406" y="488"/>
                </a:lnTo>
                <a:lnTo>
                  <a:pt x="420" y="480"/>
                </a:lnTo>
                <a:lnTo>
                  <a:pt x="420" y="480"/>
                </a:lnTo>
                <a:lnTo>
                  <a:pt x="430" y="475"/>
                </a:lnTo>
                <a:lnTo>
                  <a:pt x="439" y="470"/>
                </a:lnTo>
                <a:lnTo>
                  <a:pt x="448" y="463"/>
                </a:lnTo>
                <a:lnTo>
                  <a:pt x="455" y="455"/>
                </a:lnTo>
                <a:lnTo>
                  <a:pt x="455" y="455"/>
                </a:lnTo>
                <a:lnTo>
                  <a:pt x="457" y="449"/>
                </a:lnTo>
                <a:lnTo>
                  <a:pt x="459" y="443"/>
                </a:lnTo>
                <a:lnTo>
                  <a:pt x="460" y="431"/>
                </a:lnTo>
                <a:lnTo>
                  <a:pt x="461" y="426"/>
                </a:lnTo>
                <a:lnTo>
                  <a:pt x="462" y="420"/>
                </a:lnTo>
                <a:lnTo>
                  <a:pt x="465" y="415"/>
                </a:lnTo>
                <a:lnTo>
                  <a:pt x="470" y="410"/>
                </a:lnTo>
                <a:lnTo>
                  <a:pt x="470" y="410"/>
                </a:lnTo>
                <a:lnTo>
                  <a:pt x="477" y="405"/>
                </a:lnTo>
                <a:lnTo>
                  <a:pt x="484" y="401"/>
                </a:lnTo>
                <a:lnTo>
                  <a:pt x="500" y="395"/>
                </a:lnTo>
                <a:lnTo>
                  <a:pt x="507" y="391"/>
                </a:lnTo>
                <a:lnTo>
                  <a:pt x="514" y="387"/>
                </a:lnTo>
                <a:lnTo>
                  <a:pt x="520" y="381"/>
                </a:lnTo>
                <a:lnTo>
                  <a:pt x="525" y="374"/>
                </a:lnTo>
                <a:lnTo>
                  <a:pt x="525" y="374"/>
                </a:lnTo>
                <a:lnTo>
                  <a:pt x="528" y="367"/>
                </a:lnTo>
                <a:lnTo>
                  <a:pt x="528" y="360"/>
                </a:lnTo>
                <a:lnTo>
                  <a:pt x="526" y="352"/>
                </a:lnTo>
                <a:lnTo>
                  <a:pt x="523" y="346"/>
                </a:lnTo>
                <a:lnTo>
                  <a:pt x="523" y="346"/>
                </a:lnTo>
                <a:lnTo>
                  <a:pt x="519" y="340"/>
                </a:lnTo>
                <a:lnTo>
                  <a:pt x="515" y="335"/>
                </a:lnTo>
                <a:lnTo>
                  <a:pt x="511" y="329"/>
                </a:lnTo>
                <a:lnTo>
                  <a:pt x="508" y="322"/>
                </a:lnTo>
                <a:lnTo>
                  <a:pt x="508" y="322"/>
                </a:lnTo>
                <a:lnTo>
                  <a:pt x="506" y="315"/>
                </a:lnTo>
                <a:lnTo>
                  <a:pt x="506" y="307"/>
                </a:lnTo>
                <a:lnTo>
                  <a:pt x="506" y="299"/>
                </a:lnTo>
                <a:lnTo>
                  <a:pt x="505" y="291"/>
                </a:lnTo>
                <a:lnTo>
                  <a:pt x="505" y="291"/>
                </a:lnTo>
                <a:lnTo>
                  <a:pt x="504" y="286"/>
                </a:lnTo>
                <a:lnTo>
                  <a:pt x="502" y="281"/>
                </a:lnTo>
                <a:lnTo>
                  <a:pt x="498" y="271"/>
                </a:lnTo>
                <a:lnTo>
                  <a:pt x="498" y="271"/>
                </a:lnTo>
                <a:lnTo>
                  <a:pt x="492" y="258"/>
                </a:lnTo>
                <a:lnTo>
                  <a:pt x="492" y="258"/>
                </a:lnTo>
                <a:lnTo>
                  <a:pt x="491" y="254"/>
                </a:lnTo>
                <a:lnTo>
                  <a:pt x="491" y="254"/>
                </a:lnTo>
                <a:lnTo>
                  <a:pt x="490" y="250"/>
                </a:lnTo>
                <a:lnTo>
                  <a:pt x="490" y="248"/>
                </a:lnTo>
                <a:lnTo>
                  <a:pt x="491" y="247"/>
                </a:lnTo>
                <a:lnTo>
                  <a:pt x="495" y="245"/>
                </a:lnTo>
                <a:lnTo>
                  <a:pt x="500" y="243"/>
                </a:lnTo>
                <a:lnTo>
                  <a:pt x="500" y="243"/>
                </a:lnTo>
                <a:lnTo>
                  <a:pt x="503" y="250"/>
                </a:lnTo>
                <a:lnTo>
                  <a:pt x="505" y="256"/>
                </a:lnTo>
                <a:lnTo>
                  <a:pt x="506" y="262"/>
                </a:lnTo>
                <a:lnTo>
                  <a:pt x="507" y="269"/>
                </a:lnTo>
                <a:lnTo>
                  <a:pt x="508" y="283"/>
                </a:lnTo>
                <a:lnTo>
                  <a:pt x="508" y="296"/>
                </a:lnTo>
                <a:lnTo>
                  <a:pt x="508" y="296"/>
                </a:lnTo>
                <a:lnTo>
                  <a:pt x="508" y="303"/>
                </a:lnTo>
                <a:lnTo>
                  <a:pt x="508" y="310"/>
                </a:lnTo>
                <a:lnTo>
                  <a:pt x="510" y="317"/>
                </a:lnTo>
                <a:lnTo>
                  <a:pt x="514" y="323"/>
                </a:lnTo>
                <a:lnTo>
                  <a:pt x="514" y="323"/>
                </a:lnTo>
                <a:lnTo>
                  <a:pt x="517" y="327"/>
                </a:lnTo>
                <a:lnTo>
                  <a:pt x="521" y="329"/>
                </a:lnTo>
                <a:lnTo>
                  <a:pt x="525" y="330"/>
                </a:lnTo>
                <a:lnTo>
                  <a:pt x="530" y="330"/>
                </a:lnTo>
                <a:lnTo>
                  <a:pt x="539" y="330"/>
                </a:lnTo>
                <a:lnTo>
                  <a:pt x="547" y="329"/>
                </a:lnTo>
                <a:lnTo>
                  <a:pt x="547" y="329"/>
                </a:lnTo>
                <a:lnTo>
                  <a:pt x="554" y="327"/>
                </a:lnTo>
                <a:lnTo>
                  <a:pt x="563" y="323"/>
                </a:lnTo>
                <a:lnTo>
                  <a:pt x="566" y="321"/>
                </a:lnTo>
                <a:lnTo>
                  <a:pt x="570" y="318"/>
                </a:lnTo>
                <a:lnTo>
                  <a:pt x="572" y="315"/>
                </a:lnTo>
                <a:lnTo>
                  <a:pt x="574" y="311"/>
                </a:lnTo>
                <a:lnTo>
                  <a:pt x="574" y="311"/>
                </a:lnTo>
                <a:lnTo>
                  <a:pt x="575" y="306"/>
                </a:lnTo>
                <a:lnTo>
                  <a:pt x="575" y="301"/>
                </a:lnTo>
                <a:lnTo>
                  <a:pt x="573" y="297"/>
                </a:lnTo>
                <a:lnTo>
                  <a:pt x="572" y="292"/>
                </a:lnTo>
                <a:lnTo>
                  <a:pt x="567" y="283"/>
                </a:lnTo>
                <a:lnTo>
                  <a:pt x="561" y="275"/>
                </a:lnTo>
                <a:lnTo>
                  <a:pt x="561" y="275"/>
                </a:lnTo>
                <a:lnTo>
                  <a:pt x="553" y="264"/>
                </a:lnTo>
                <a:lnTo>
                  <a:pt x="553" y="264"/>
                </a:lnTo>
                <a:lnTo>
                  <a:pt x="550" y="258"/>
                </a:lnTo>
                <a:lnTo>
                  <a:pt x="550" y="258"/>
                </a:lnTo>
                <a:lnTo>
                  <a:pt x="549" y="256"/>
                </a:lnTo>
                <a:lnTo>
                  <a:pt x="547" y="250"/>
                </a:lnTo>
                <a:lnTo>
                  <a:pt x="546" y="247"/>
                </a:lnTo>
                <a:lnTo>
                  <a:pt x="547" y="243"/>
                </a:lnTo>
                <a:lnTo>
                  <a:pt x="548" y="242"/>
                </a:lnTo>
                <a:lnTo>
                  <a:pt x="551" y="243"/>
                </a:lnTo>
                <a:lnTo>
                  <a:pt x="551" y="243"/>
                </a:lnTo>
                <a:lnTo>
                  <a:pt x="556" y="247"/>
                </a:lnTo>
                <a:lnTo>
                  <a:pt x="560" y="251"/>
                </a:lnTo>
                <a:lnTo>
                  <a:pt x="563" y="256"/>
                </a:lnTo>
                <a:lnTo>
                  <a:pt x="566" y="261"/>
                </a:lnTo>
                <a:lnTo>
                  <a:pt x="577" y="282"/>
                </a:lnTo>
                <a:lnTo>
                  <a:pt x="577" y="282"/>
                </a:lnTo>
                <a:lnTo>
                  <a:pt x="582" y="290"/>
                </a:lnTo>
                <a:lnTo>
                  <a:pt x="587" y="297"/>
                </a:lnTo>
                <a:lnTo>
                  <a:pt x="594" y="304"/>
                </a:lnTo>
                <a:lnTo>
                  <a:pt x="601" y="310"/>
                </a:lnTo>
                <a:lnTo>
                  <a:pt x="601" y="310"/>
                </a:lnTo>
                <a:lnTo>
                  <a:pt x="605" y="315"/>
                </a:lnTo>
                <a:lnTo>
                  <a:pt x="610" y="320"/>
                </a:lnTo>
                <a:lnTo>
                  <a:pt x="614" y="326"/>
                </a:lnTo>
                <a:lnTo>
                  <a:pt x="617" y="332"/>
                </a:lnTo>
                <a:lnTo>
                  <a:pt x="621" y="344"/>
                </a:lnTo>
                <a:lnTo>
                  <a:pt x="624" y="357"/>
                </a:lnTo>
                <a:lnTo>
                  <a:pt x="624" y="357"/>
                </a:lnTo>
                <a:lnTo>
                  <a:pt x="624" y="358"/>
                </a:lnTo>
                <a:lnTo>
                  <a:pt x="624" y="358"/>
                </a:lnTo>
                <a:lnTo>
                  <a:pt x="621" y="381"/>
                </a:lnTo>
                <a:lnTo>
                  <a:pt x="615" y="404"/>
                </a:lnTo>
                <a:lnTo>
                  <a:pt x="607" y="427"/>
                </a:lnTo>
                <a:lnTo>
                  <a:pt x="598" y="448"/>
                </a:lnTo>
                <a:lnTo>
                  <a:pt x="587" y="468"/>
                </a:lnTo>
                <a:lnTo>
                  <a:pt x="575" y="488"/>
                </a:lnTo>
                <a:lnTo>
                  <a:pt x="562" y="506"/>
                </a:lnTo>
                <a:lnTo>
                  <a:pt x="547" y="524"/>
                </a:lnTo>
                <a:lnTo>
                  <a:pt x="531" y="540"/>
                </a:lnTo>
                <a:lnTo>
                  <a:pt x="512" y="554"/>
                </a:lnTo>
                <a:lnTo>
                  <a:pt x="494" y="569"/>
                </a:lnTo>
                <a:lnTo>
                  <a:pt x="474" y="581"/>
                </a:lnTo>
                <a:lnTo>
                  <a:pt x="454" y="592"/>
                </a:lnTo>
                <a:lnTo>
                  <a:pt x="431" y="601"/>
                </a:lnTo>
                <a:lnTo>
                  <a:pt x="409" y="609"/>
                </a:lnTo>
                <a:lnTo>
                  <a:pt x="386" y="615"/>
                </a:lnTo>
                <a:lnTo>
                  <a:pt x="386" y="615"/>
                </a:lnTo>
                <a:lnTo>
                  <a:pt x="360" y="619"/>
                </a:lnTo>
                <a:lnTo>
                  <a:pt x="334" y="622"/>
                </a:lnTo>
                <a:lnTo>
                  <a:pt x="309" y="622"/>
                </a:lnTo>
                <a:lnTo>
                  <a:pt x="282" y="620"/>
                </a:lnTo>
                <a:lnTo>
                  <a:pt x="257" y="616"/>
                </a:lnTo>
                <a:lnTo>
                  <a:pt x="233" y="611"/>
                </a:lnTo>
                <a:lnTo>
                  <a:pt x="209" y="603"/>
                </a:lnTo>
                <a:lnTo>
                  <a:pt x="184" y="593"/>
                </a:lnTo>
                <a:lnTo>
                  <a:pt x="162" y="582"/>
                </a:lnTo>
                <a:lnTo>
                  <a:pt x="140" y="569"/>
                </a:lnTo>
                <a:lnTo>
                  <a:pt x="119" y="553"/>
                </a:lnTo>
                <a:lnTo>
                  <a:pt x="100" y="537"/>
                </a:lnTo>
                <a:lnTo>
                  <a:pt x="82" y="518"/>
                </a:lnTo>
                <a:lnTo>
                  <a:pt x="66" y="499"/>
                </a:lnTo>
                <a:lnTo>
                  <a:pt x="51" y="477"/>
                </a:lnTo>
                <a:lnTo>
                  <a:pt x="38" y="454"/>
                </a:lnTo>
                <a:lnTo>
                  <a:pt x="38" y="454"/>
                </a:lnTo>
                <a:close/>
                <a:moveTo>
                  <a:pt x="166" y="653"/>
                </a:moveTo>
                <a:lnTo>
                  <a:pt x="166" y="653"/>
                </a:lnTo>
                <a:lnTo>
                  <a:pt x="165" y="650"/>
                </a:lnTo>
                <a:lnTo>
                  <a:pt x="166" y="646"/>
                </a:lnTo>
                <a:lnTo>
                  <a:pt x="167" y="642"/>
                </a:lnTo>
                <a:lnTo>
                  <a:pt x="169" y="638"/>
                </a:lnTo>
                <a:lnTo>
                  <a:pt x="174" y="630"/>
                </a:lnTo>
                <a:lnTo>
                  <a:pt x="178" y="624"/>
                </a:lnTo>
                <a:lnTo>
                  <a:pt x="178" y="624"/>
                </a:lnTo>
                <a:lnTo>
                  <a:pt x="184" y="615"/>
                </a:lnTo>
                <a:lnTo>
                  <a:pt x="187" y="610"/>
                </a:lnTo>
                <a:lnTo>
                  <a:pt x="190" y="605"/>
                </a:lnTo>
                <a:lnTo>
                  <a:pt x="190" y="605"/>
                </a:lnTo>
                <a:lnTo>
                  <a:pt x="201" y="610"/>
                </a:lnTo>
                <a:lnTo>
                  <a:pt x="201" y="610"/>
                </a:lnTo>
                <a:lnTo>
                  <a:pt x="194" y="624"/>
                </a:lnTo>
                <a:lnTo>
                  <a:pt x="190" y="633"/>
                </a:lnTo>
                <a:lnTo>
                  <a:pt x="185" y="642"/>
                </a:lnTo>
                <a:lnTo>
                  <a:pt x="180" y="650"/>
                </a:lnTo>
                <a:lnTo>
                  <a:pt x="175" y="655"/>
                </a:lnTo>
                <a:lnTo>
                  <a:pt x="173" y="656"/>
                </a:lnTo>
                <a:lnTo>
                  <a:pt x="170" y="656"/>
                </a:lnTo>
                <a:lnTo>
                  <a:pt x="168" y="655"/>
                </a:lnTo>
                <a:lnTo>
                  <a:pt x="166" y="653"/>
                </a:lnTo>
                <a:lnTo>
                  <a:pt x="166" y="653"/>
                </a:lnTo>
                <a:close/>
                <a:moveTo>
                  <a:pt x="306" y="662"/>
                </a:moveTo>
                <a:lnTo>
                  <a:pt x="306" y="662"/>
                </a:lnTo>
                <a:lnTo>
                  <a:pt x="329" y="662"/>
                </a:lnTo>
                <a:lnTo>
                  <a:pt x="329" y="662"/>
                </a:lnTo>
                <a:lnTo>
                  <a:pt x="315" y="665"/>
                </a:lnTo>
                <a:lnTo>
                  <a:pt x="300" y="668"/>
                </a:lnTo>
                <a:lnTo>
                  <a:pt x="300" y="668"/>
                </a:lnTo>
                <a:lnTo>
                  <a:pt x="302" y="662"/>
                </a:lnTo>
                <a:lnTo>
                  <a:pt x="302" y="662"/>
                </a:lnTo>
                <a:lnTo>
                  <a:pt x="306" y="662"/>
                </a:lnTo>
                <a:lnTo>
                  <a:pt x="306" y="662"/>
                </a:lnTo>
                <a:close/>
                <a:moveTo>
                  <a:pt x="339" y="679"/>
                </a:moveTo>
                <a:lnTo>
                  <a:pt x="339" y="679"/>
                </a:lnTo>
                <a:lnTo>
                  <a:pt x="341" y="685"/>
                </a:lnTo>
                <a:lnTo>
                  <a:pt x="341" y="685"/>
                </a:lnTo>
                <a:lnTo>
                  <a:pt x="317" y="693"/>
                </a:lnTo>
                <a:lnTo>
                  <a:pt x="305" y="697"/>
                </a:lnTo>
                <a:lnTo>
                  <a:pt x="293" y="700"/>
                </a:lnTo>
                <a:lnTo>
                  <a:pt x="293" y="700"/>
                </a:lnTo>
                <a:lnTo>
                  <a:pt x="291" y="701"/>
                </a:lnTo>
                <a:lnTo>
                  <a:pt x="291" y="701"/>
                </a:lnTo>
                <a:lnTo>
                  <a:pt x="294" y="700"/>
                </a:lnTo>
                <a:lnTo>
                  <a:pt x="294" y="700"/>
                </a:lnTo>
                <a:lnTo>
                  <a:pt x="307" y="693"/>
                </a:lnTo>
                <a:lnTo>
                  <a:pt x="307" y="693"/>
                </a:lnTo>
                <a:lnTo>
                  <a:pt x="322" y="686"/>
                </a:lnTo>
                <a:lnTo>
                  <a:pt x="338" y="680"/>
                </a:lnTo>
                <a:lnTo>
                  <a:pt x="338" y="680"/>
                </a:lnTo>
                <a:lnTo>
                  <a:pt x="339" y="679"/>
                </a:lnTo>
                <a:lnTo>
                  <a:pt x="339" y="679"/>
                </a:lnTo>
                <a:close/>
                <a:moveTo>
                  <a:pt x="344" y="698"/>
                </a:moveTo>
                <a:lnTo>
                  <a:pt x="344" y="698"/>
                </a:lnTo>
                <a:lnTo>
                  <a:pt x="344" y="698"/>
                </a:lnTo>
                <a:lnTo>
                  <a:pt x="344" y="698"/>
                </a:lnTo>
                <a:lnTo>
                  <a:pt x="316" y="706"/>
                </a:lnTo>
                <a:lnTo>
                  <a:pt x="302" y="709"/>
                </a:lnTo>
                <a:lnTo>
                  <a:pt x="287" y="711"/>
                </a:lnTo>
                <a:lnTo>
                  <a:pt x="287" y="711"/>
                </a:lnTo>
                <a:lnTo>
                  <a:pt x="287" y="711"/>
                </a:lnTo>
                <a:lnTo>
                  <a:pt x="287" y="711"/>
                </a:lnTo>
                <a:lnTo>
                  <a:pt x="294" y="709"/>
                </a:lnTo>
                <a:lnTo>
                  <a:pt x="300" y="706"/>
                </a:lnTo>
                <a:lnTo>
                  <a:pt x="313" y="700"/>
                </a:lnTo>
                <a:lnTo>
                  <a:pt x="313" y="700"/>
                </a:lnTo>
                <a:lnTo>
                  <a:pt x="327" y="694"/>
                </a:lnTo>
                <a:lnTo>
                  <a:pt x="342" y="687"/>
                </a:lnTo>
                <a:lnTo>
                  <a:pt x="342" y="687"/>
                </a:lnTo>
                <a:lnTo>
                  <a:pt x="344" y="698"/>
                </a:lnTo>
                <a:lnTo>
                  <a:pt x="344" y="698"/>
                </a:lnTo>
                <a:close/>
                <a:moveTo>
                  <a:pt x="388" y="743"/>
                </a:moveTo>
                <a:lnTo>
                  <a:pt x="388" y="743"/>
                </a:lnTo>
                <a:lnTo>
                  <a:pt x="354" y="755"/>
                </a:lnTo>
                <a:lnTo>
                  <a:pt x="354" y="755"/>
                </a:lnTo>
                <a:lnTo>
                  <a:pt x="332" y="760"/>
                </a:lnTo>
                <a:lnTo>
                  <a:pt x="332" y="760"/>
                </a:lnTo>
                <a:lnTo>
                  <a:pt x="317" y="763"/>
                </a:lnTo>
                <a:lnTo>
                  <a:pt x="302" y="768"/>
                </a:lnTo>
                <a:lnTo>
                  <a:pt x="272" y="777"/>
                </a:lnTo>
                <a:lnTo>
                  <a:pt x="272" y="777"/>
                </a:lnTo>
                <a:lnTo>
                  <a:pt x="212" y="797"/>
                </a:lnTo>
                <a:lnTo>
                  <a:pt x="180" y="806"/>
                </a:lnTo>
                <a:lnTo>
                  <a:pt x="150" y="815"/>
                </a:lnTo>
                <a:lnTo>
                  <a:pt x="150" y="815"/>
                </a:lnTo>
                <a:lnTo>
                  <a:pt x="162" y="810"/>
                </a:lnTo>
                <a:lnTo>
                  <a:pt x="175" y="805"/>
                </a:lnTo>
                <a:lnTo>
                  <a:pt x="202" y="796"/>
                </a:lnTo>
                <a:lnTo>
                  <a:pt x="202" y="796"/>
                </a:lnTo>
                <a:lnTo>
                  <a:pt x="231" y="785"/>
                </a:lnTo>
                <a:lnTo>
                  <a:pt x="258" y="775"/>
                </a:lnTo>
                <a:lnTo>
                  <a:pt x="258" y="775"/>
                </a:lnTo>
                <a:lnTo>
                  <a:pt x="309" y="759"/>
                </a:lnTo>
                <a:lnTo>
                  <a:pt x="334" y="749"/>
                </a:lnTo>
                <a:lnTo>
                  <a:pt x="346" y="744"/>
                </a:lnTo>
                <a:lnTo>
                  <a:pt x="357" y="737"/>
                </a:lnTo>
                <a:lnTo>
                  <a:pt x="357" y="737"/>
                </a:lnTo>
                <a:lnTo>
                  <a:pt x="388" y="743"/>
                </a:lnTo>
                <a:lnTo>
                  <a:pt x="388" y="743"/>
                </a:lnTo>
                <a:close/>
                <a:moveTo>
                  <a:pt x="415" y="749"/>
                </a:moveTo>
                <a:lnTo>
                  <a:pt x="415" y="749"/>
                </a:lnTo>
                <a:lnTo>
                  <a:pt x="387" y="756"/>
                </a:lnTo>
                <a:lnTo>
                  <a:pt x="359" y="763"/>
                </a:lnTo>
                <a:lnTo>
                  <a:pt x="331" y="772"/>
                </a:lnTo>
                <a:lnTo>
                  <a:pt x="304" y="781"/>
                </a:lnTo>
                <a:lnTo>
                  <a:pt x="304" y="781"/>
                </a:lnTo>
                <a:lnTo>
                  <a:pt x="245" y="800"/>
                </a:lnTo>
                <a:lnTo>
                  <a:pt x="216" y="809"/>
                </a:lnTo>
                <a:lnTo>
                  <a:pt x="201" y="814"/>
                </a:lnTo>
                <a:lnTo>
                  <a:pt x="186" y="817"/>
                </a:lnTo>
                <a:lnTo>
                  <a:pt x="186" y="817"/>
                </a:lnTo>
                <a:lnTo>
                  <a:pt x="181" y="817"/>
                </a:lnTo>
                <a:lnTo>
                  <a:pt x="176" y="819"/>
                </a:lnTo>
                <a:lnTo>
                  <a:pt x="176" y="819"/>
                </a:lnTo>
                <a:lnTo>
                  <a:pt x="190" y="814"/>
                </a:lnTo>
                <a:lnTo>
                  <a:pt x="190" y="814"/>
                </a:lnTo>
                <a:lnTo>
                  <a:pt x="221" y="803"/>
                </a:lnTo>
                <a:lnTo>
                  <a:pt x="221" y="803"/>
                </a:lnTo>
                <a:lnTo>
                  <a:pt x="251" y="793"/>
                </a:lnTo>
                <a:lnTo>
                  <a:pt x="280" y="783"/>
                </a:lnTo>
                <a:lnTo>
                  <a:pt x="280" y="783"/>
                </a:lnTo>
                <a:lnTo>
                  <a:pt x="337" y="763"/>
                </a:lnTo>
                <a:lnTo>
                  <a:pt x="337" y="763"/>
                </a:lnTo>
                <a:lnTo>
                  <a:pt x="357" y="756"/>
                </a:lnTo>
                <a:lnTo>
                  <a:pt x="357" y="756"/>
                </a:lnTo>
                <a:lnTo>
                  <a:pt x="375" y="751"/>
                </a:lnTo>
                <a:lnTo>
                  <a:pt x="384" y="748"/>
                </a:lnTo>
                <a:lnTo>
                  <a:pt x="392" y="744"/>
                </a:lnTo>
                <a:lnTo>
                  <a:pt x="392" y="744"/>
                </a:lnTo>
                <a:lnTo>
                  <a:pt x="415" y="749"/>
                </a:lnTo>
                <a:lnTo>
                  <a:pt x="415" y="749"/>
                </a:lnTo>
                <a:close/>
                <a:moveTo>
                  <a:pt x="435" y="754"/>
                </a:moveTo>
                <a:lnTo>
                  <a:pt x="435" y="754"/>
                </a:lnTo>
                <a:lnTo>
                  <a:pt x="409" y="761"/>
                </a:lnTo>
                <a:lnTo>
                  <a:pt x="383" y="769"/>
                </a:lnTo>
                <a:lnTo>
                  <a:pt x="356" y="778"/>
                </a:lnTo>
                <a:lnTo>
                  <a:pt x="331" y="787"/>
                </a:lnTo>
                <a:lnTo>
                  <a:pt x="331" y="787"/>
                </a:lnTo>
                <a:lnTo>
                  <a:pt x="306" y="795"/>
                </a:lnTo>
                <a:lnTo>
                  <a:pt x="279" y="802"/>
                </a:lnTo>
                <a:lnTo>
                  <a:pt x="279" y="802"/>
                </a:lnTo>
                <a:lnTo>
                  <a:pt x="252" y="810"/>
                </a:lnTo>
                <a:lnTo>
                  <a:pt x="239" y="816"/>
                </a:lnTo>
                <a:lnTo>
                  <a:pt x="226" y="819"/>
                </a:lnTo>
                <a:lnTo>
                  <a:pt x="226" y="819"/>
                </a:lnTo>
                <a:lnTo>
                  <a:pt x="221" y="820"/>
                </a:lnTo>
                <a:lnTo>
                  <a:pt x="223" y="819"/>
                </a:lnTo>
                <a:lnTo>
                  <a:pt x="234" y="815"/>
                </a:lnTo>
                <a:lnTo>
                  <a:pt x="234" y="815"/>
                </a:lnTo>
                <a:lnTo>
                  <a:pt x="258" y="807"/>
                </a:lnTo>
                <a:lnTo>
                  <a:pt x="258" y="807"/>
                </a:lnTo>
                <a:lnTo>
                  <a:pt x="286" y="799"/>
                </a:lnTo>
                <a:lnTo>
                  <a:pt x="312" y="790"/>
                </a:lnTo>
                <a:lnTo>
                  <a:pt x="312" y="790"/>
                </a:lnTo>
                <a:lnTo>
                  <a:pt x="366" y="769"/>
                </a:lnTo>
                <a:lnTo>
                  <a:pt x="392" y="759"/>
                </a:lnTo>
                <a:lnTo>
                  <a:pt x="419" y="750"/>
                </a:lnTo>
                <a:lnTo>
                  <a:pt x="419" y="750"/>
                </a:lnTo>
                <a:lnTo>
                  <a:pt x="420" y="750"/>
                </a:lnTo>
                <a:lnTo>
                  <a:pt x="420" y="750"/>
                </a:lnTo>
                <a:lnTo>
                  <a:pt x="435" y="754"/>
                </a:lnTo>
                <a:lnTo>
                  <a:pt x="435" y="754"/>
                </a:lnTo>
                <a:close/>
                <a:moveTo>
                  <a:pt x="485" y="771"/>
                </a:moveTo>
                <a:lnTo>
                  <a:pt x="485" y="771"/>
                </a:lnTo>
                <a:lnTo>
                  <a:pt x="463" y="778"/>
                </a:lnTo>
                <a:lnTo>
                  <a:pt x="441" y="786"/>
                </a:lnTo>
                <a:lnTo>
                  <a:pt x="420" y="794"/>
                </a:lnTo>
                <a:lnTo>
                  <a:pt x="398" y="801"/>
                </a:lnTo>
                <a:lnTo>
                  <a:pt x="398" y="801"/>
                </a:lnTo>
                <a:lnTo>
                  <a:pt x="360" y="813"/>
                </a:lnTo>
                <a:lnTo>
                  <a:pt x="360" y="813"/>
                </a:lnTo>
                <a:lnTo>
                  <a:pt x="402" y="796"/>
                </a:lnTo>
                <a:lnTo>
                  <a:pt x="402" y="796"/>
                </a:lnTo>
                <a:lnTo>
                  <a:pt x="412" y="791"/>
                </a:lnTo>
                <a:lnTo>
                  <a:pt x="422" y="786"/>
                </a:lnTo>
                <a:lnTo>
                  <a:pt x="432" y="781"/>
                </a:lnTo>
                <a:lnTo>
                  <a:pt x="442" y="776"/>
                </a:lnTo>
                <a:lnTo>
                  <a:pt x="442" y="776"/>
                </a:lnTo>
                <a:lnTo>
                  <a:pt x="457" y="772"/>
                </a:lnTo>
                <a:lnTo>
                  <a:pt x="464" y="769"/>
                </a:lnTo>
                <a:lnTo>
                  <a:pt x="471" y="766"/>
                </a:lnTo>
                <a:lnTo>
                  <a:pt x="471" y="766"/>
                </a:lnTo>
                <a:lnTo>
                  <a:pt x="485" y="771"/>
                </a:lnTo>
                <a:lnTo>
                  <a:pt x="485" y="771"/>
                </a:lnTo>
                <a:close/>
                <a:moveTo>
                  <a:pt x="509" y="784"/>
                </a:moveTo>
                <a:lnTo>
                  <a:pt x="509" y="784"/>
                </a:lnTo>
                <a:lnTo>
                  <a:pt x="509" y="785"/>
                </a:lnTo>
                <a:lnTo>
                  <a:pt x="509" y="785"/>
                </a:lnTo>
                <a:lnTo>
                  <a:pt x="489" y="795"/>
                </a:lnTo>
                <a:lnTo>
                  <a:pt x="489" y="795"/>
                </a:lnTo>
                <a:lnTo>
                  <a:pt x="487" y="796"/>
                </a:lnTo>
                <a:lnTo>
                  <a:pt x="487" y="796"/>
                </a:lnTo>
                <a:lnTo>
                  <a:pt x="465" y="803"/>
                </a:lnTo>
                <a:lnTo>
                  <a:pt x="454" y="807"/>
                </a:lnTo>
                <a:lnTo>
                  <a:pt x="442" y="812"/>
                </a:lnTo>
                <a:lnTo>
                  <a:pt x="442" y="812"/>
                </a:lnTo>
                <a:lnTo>
                  <a:pt x="417" y="822"/>
                </a:lnTo>
                <a:lnTo>
                  <a:pt x="417" y="822"/>
                </a:lnTo>
                <a:lnTo>
                  <a:pt x="402" y="826"/>
                </a:lnTo>
                <a:lnTo>
                  <a:pt x="402" y="826"/>
                </a:lnTo>
                <a:lnTo>
                  <a:pt x="407" y="823"/>
                </a:lnTo>
                <a:lnTo>
                  <a:pt x="411" y="820"/>
                </a:lnTo>
                <a:lnTo>
                  <a:pt x="411" y="820"/>
                </a:lnTo>
                <a:lnTo>
                  <a:pt x="422" y="814"/>
                </a:lnTo>
                <a:lnTo>
                  <a:pt x="433" y="808"/>
                </a:lnTo>
                <a:lnTo>
                  <a:pt x="456" y="799"/>
                </a:lnTo>
                <a:lnTo>
                  <a:pt x="478" y="790"/>
                </a:lnTo>
                <a:lnTo>
                  <a:pt x="488" y="784"/>
                </a:lnTo>
                <a:lnTo>
                  <a:pt x="499" y="778"/>
                </a:lnTo>
                <a:lnTo>
                  <a:pt x="499" y="778"/>
                </a:lnTo>
                <a:lnTo>
                  <a:pt x="509" y="784"/>
                </a:lnTo>
                <a:lnTo>
                  <a:pt x="509" y="784"/>
                </a:lnTo>
                <a:close/>
                <a:moveTo>
                  <a:pt x="523" y="799"/>
                </a:moveTo>
                <a:lnTo>
                  <a:pt x="523" y="799"/>
                </a:lnTo>
                <a:lnTo>
                  <a:pt x="524" y="801"/>
                </a:lnTo>
                <a:lnTo>
                  <a:pt x="524" y="803"/>
                </a:lnTo>
                <a:lnTo>
                  <a:pt x="524" y="803"/>
                </a:lnTo>
                <a:lnTo>
                  <a:pt x="523" y="803"/>
                </a:lnTo>
                <a:lnTo>
                  <a:pt x="523" y="803"/>
                </a:lnTo>
                <a:lnTo>
                  <a:pt x="500" y="813"/>
                </a:lnTo>
                <a:lnTo>
                  <a:pt x="500" y="813"/>
                </a:lnTo>
                <a:lnTo>
                  <a:pt x="487" y="817"/>
                </a:lnTo>
                <a:lnTo>
                  <a:pt x="487" y="817"/>
                </a:lnTo>
                <a:lnTo>
                  <a:pt x="486" y="817"/>
                </a:lnTo>
                <a:lnTo>
                  <a:pt x="486" y="817"/>
                </a:lnTo>
                <a:lnTo>
                  <a:pt x="505" y="808"/>
                </a:lnTo>
                <a:lnTo>
                  <a:pt x="514" y="803"/>
                </a:lnTo>
                <a:lnTo>
                  <a:pt x="522" y="797"/>
                </a:lnTo>
                <a:lnTo>
                  <a:pt x="522" y="797"/>
                </a:lnTo>
                <a:lnTo>
                  <a:pt x="523" y="799"/>
                </a:lnTo>
                <a:lnTo>
                  <a:pt x="523" y="799"/>
                </a:lnTo>
                <a:close/>
                <a:moveTo>
                  <a:pt x="514" y="800"/>
                </a:moveTo>
                <a:lnTo>
                  <a:pt x="514" y="800"/>
                </a:lnTo>
                <a:lnTo>
                  <a:pt x="507" y="804"/>
                </a:lnTo>
                <a:lnTo>
                  <a:pt x="507" y="804"/>
                </a:lnTo>
                <a:lnTo>
                  <a:pt x="492" y="812"/>
                </a:lnTo>
                <a:lnTo>
                  <a:pt x="477" y="819"/>
                </a:lnTo>
                <a:lnTo>
                  <a:pt x="477" y="819"/>
                </a:lnTo>
                <a:lnTo>
                  <a:pt x="477" y="819"/>
                </a:lnTo>
                <a:lnTo>
                  <a:pt x="477" y="820"/>
                </a:lnTo>
                <a:lnTo>
                  <a:pt x="477" y="820"/>
                </a:lnTo>
                <a:lnTo>
                  <a:pt x="460" y="823"/>
                </a:lnTo>
                <a:lnTo>
                  <a:pt x="441" y="824"/>
                </a:lnTo>
                <a:lnTo>
                  <a:pt x="441" y="824"/>
                </a:lnTo>
                <a:lnTo>
                  <a:pt x="457" y="818"/>
                </a:lnTo>
                <a:lnTo>
                  <a:pt x="473" y="812"/>
                </a:lnTo>
                <a:lnTo>
                  <a:pt x="505" y="802"/>
                </a:lnTo>
                <a:lnTo>
                  <a:pt x="505" y="802"/>
                </a:lnTo>
                <a:lnTo>
                  <a:pt x="517" y="798"/>
                </a:lnTo>
                <a:lnTo>
                  <a:pt x="517" y="798"/>
                </a:lnTo>
                <a:lnTo>
                  <a:pt x="514" y="800"/>
                </a:lnTo>
                <a:lnTo>
                  <a:pt x="514" y="800"/>
                </a:lnTo>
                <a:close/>
                <a:moveTo>
                  <a:pt x="436" y="823"/>
                </a:moveTo>
                <a:lnTo>
                  <a:pt x="436" y="823"/>
                </a:lnTo>
                <a:lnTo>
                  <a:pt x="434" y="825"/>
                </a:lnTo>
                <a:lnTo>
                  <a:pt x="434" y="825"/>
                </a:lnTo>
                <a:lnTo>
                  <a:pt x="434" y="825"/>
                </a:lnTo>
                <a:lnTo>
                  <a:pt x="434" y="825"/>
                </a:lnTo>
                <a:lnTo>
                  <a:pt x="409" y="827"/>
                </a:lnTo>
                <a:lnTo>
                  <a:pt x="409" y="827"/>
                </a:lnTo>
                <a:lnTo>
                  <a:pt x="422" y="822"/>
                </a:lnTo>
                <a:lnTo>
                  <a:pt x="435" y="817"/>
                </a:lnTo>
                <a:lnTo>
                  <a:pt x="462" y="805"/>
                </a:lnTo>
                <a:lnTo>
                  <a:pt x="462" y="805"/>
                </a:lnTo>
                <a:lnTo>
                  <a:pt x="479" y="800"/>
                </a:lnTo>
                <a:lnTo>
                  <a:pt x="479" y="800"/>
                </a:lnTo>
                <a:lnTo>
                  <a:pt x="458" y="812"/>
                </a:lnTo>
                <a:lnTo>
                  <a:pt x="447" y="817"/>
                </a:lnTo>
                <a:lnTo>
                  <a:pt x="436" y="823"/>
                </a:lnTo>
                <a:lnTo>
                  <a:pt x="436" y="823"/>
                </a:lnTo>
                <a:close/>
                <a:moveTo>
                  <a:pt x="356" y="828"/>
                </a:moveTo>
                <a:lnTo>
                  <a:pt x="356" y="828"/>
                </a:lnTo>
                <a:lnTo>
                  <a:pt x="356" y="828"/>
                </a:lnTo>
                <a:lnTo>
                  <a:pt x="356" y="828"/>
                </a:lnTo>
                <a:lnTo>
                  <a:pt x="360" y="826"/>
                </a:lnTo>
                <a:lnTo>
                  <a:pt x="360" y="826"/>
                </a:lnTo>
                <a:lnTo>
                  <a:pt x="372" y="821"/>
                </a:lnTo>
                <a:lnTo>
                  <a:pt x="383" y="817"/>
                </a:lnTo>
                <a:lnTo>
                  <a:pt x="383" y="817"/>
                </a:lnTo>
                <a:lnTo>
                  <a:pt x="414" y="803"/>
                </a:lnTo>
                <a:lnTo>
                  <a:pt x="414" y="803"/>
                </a:lnTo>
                <a:lnTo>
                  <a:pt x="451" y="789"/>
                </a:lnTo>
                <a:lnTo>
                  <a:pt x="486" y="773"/>
                </a:lnTo>
                <a:lnTo>
                  <a:pt x="486" y="773"/>
                </a:lnTo>
                <a:lnTo>
                  <a:pt x="486" y="773"/>
                </a:lnTo>
                <a:lnTo>
                  <a:pt x="486" y="772"/>
                </a:lnTo>
                <a:lnTo>
                  <a:pt x="486" y="772"/>
                </a:lnTo>
                <a:lnTo>
                  <a:pt x="496" y="777"/>
                </a:lnTo>
                <a:lnTo>
                  <a:pt x="496" y="777"/>
                </a:lnTo>
                <a:lnTo>
                  <a:pt x="429" y="804"/>
                </a:lnTo>
                <a:lnTo>
                  <a:pt x="396" y="817"/>
                </a:lnTo>
                <a:lnTo>
                  <a:pt x="379" y="823"/>
                </a:lnTo>
                <a:lnTo>
                  <a:pt x="361" y="827"/>
                </a:lnTo>
                <a:lnTo>
                  <a:pt x="361" y="827"/>
                </a:lnTo>
                <a:lnTo>
                  <a:pt x="356" y="828"/>
                </a:lnTo>
                <a:lnTo>
                  <a:pt x="356" y="828"/>
                </a:lnTo>
                <a:close/>
                <a:moveTo>
                  <a:pt x="410" y="790"/>
                </a:moveTo>
                <a:lnTo>
                  <a:pt x="410" y="790"/>
                </a:lnTo>
                <a:lnTo>
                  <a:pt x="387" y="800"/>
                </a:lnTo>
                <a:lnTo>
                  <a:pt x="362" y="810"/>
                </a:lnTo>
                <a:lnTo>
                  <a:pt x="314" y="828"/>
                </a:lnTo>
                <a:lnTo>
                  <a:pt x="314" y="828"/>
                </a:lnTo>
                <a:lnTo>
                  <a:pt x="285" y="827"/>
                </a:lnTo>
                <a:lnTo>
                  <a:pt x="285" y="827"/>
                </a:lnTo>
                <a:lnTo>
                  <a:pt x="293" y="825"/>
                </a:lnTo>
                <a:lnTo>
                  <a:pt x="302" y="822"/>
                </a:lnTo>
                <a:lnTo>
                  <a:pt x="302" y="822"/>
                </a:lnTo>
                <a:lnTo>
                  <a:pt x="326" y="813"/>
                </a:lnTo>
                <a:lnTo>
                  <a:pt x="350" y="805"/>
                </a:lnTo>
                <a:lnTo>
                  <a:pt x="350" y="805"/>
                </a:lnTo>
                <a:lnTo>
                  <a:pt x="393" y="792"/>
                </a:lnTo>
                <a:lnTo>
                  <a:pt x="435" y="777"/>
                </a:lnTo>
                <a:lnTo>
                  <a:pt x="435" y="777"/>
                </a:lnTo>
                <a:lnTo>
                  <a:pt x="410" y="790"/>
                </a:lnTo>
                <a:lnTo>
                  <a:pt x="410" y="790"/>
                </a:lnTo>
                <a:close/>
                <a:moveTo>
                  <a:pt x="250" y="826"/>
                </a:moveTo>
                <a:lnTo>
                  <a:pt x="250" y="826"/>
                </a:lnTo>
                <a:lnTo>
                  <a:pt x="300" y="809"/>
                </a:lnTo>
                <a:lnTo>
                  <a:pt x="348" y="793"/>
                </a:lnTo>
                <a:lnTo>
                  <a:pt x="348" y="793"/>
                </a:lnTo>
                <a:lnTo>
                  <a:pt x="373" y="784"/>
                </a:lnTo>
                <a:lnTo>
                  <a:pt x="396" y="775"/>
                </a:lnTo>
                <a:lnTo>
                  <a:pt x="420" y="766"/>
                </a:lnTo>
                <a:lnTo>
                  <a:pt x="432" y="762"/>
                </a:lnTo>
                <a:lnTo>
                  <a:pt x="444" y="760"/>
                </a:lnTo>
                <a:lnTo>
                  <a:pt x="444" y="760"/>
                </a:lnTo>
                <a:lnTo>
                  <a:pt x="439" y="761"/>
                </a:lnTo>
                <a:lnTo>
                  <a:pt x="434" y="763"/>
                </a:lnTo>
                <a:lnTo>
                  <a:pt x="425" y="768"/>
                </a:lnTo>
                <a:lnTo>
                  <a:pt x="425" y="768"/>
                </a:lnTo>
                <a:lnTo>
                  <a:pt x="411" y="774"/>
                </a:lnTo>
                <a:lnTo>
                  <a:pt x="396" y="779"/>
                </a:lnTo>
                <a:lnTo>
                  <a:pt x="396" y="779"/>
                </a:lnTo>
                <a:lnTo>
                  <a:pt x="372" y="788"/>
                </a:lnTo>
                <a:lnTo>
                  <a:pt x="346" y="796"/>
                </a:lnTo>
                <a:lnTo>
                  <a:pt x="346" y="796"/>
                </a:lnTo>
                <a:lnTo>
                  <a:pt x="305" y="808"/>
                </a:lnTo>
                <a:lnTo>
                  <a:pt x="285" y="817"/>
                </a:lnTo>
                <a:lnTo>
                  <a:pt x="275" y="821"/>
                </a:lnTo>
                <a:lnTo>
                  <a:pt x="266" y="827"/>
                </a:lnTo>
                <a:lnTo>
                  <a:pt x="266" y="827"/>
                </a:lnTo>
                <a:lnTo>
                  <a:pt x="250" y="826"/>
                </a:lnTo>
                <a:lnTo>
                  <a:pt x="250" y="826"/>
                </a:lnTo>
                <a:close/>
                <a:moveTo>
                  <a:pt x="216" y="823"/>
                </a:moveTo>
                <a:lnTo>
                  <a:pt x="216" y="823"/>
                </a:lnTo>
                <a:lnTo>
                  <a:pt x="226" y="821"/>
                </a:lnTo>
                <a:lnTo>
                  <a:pt x="236" y="819"/>
                </a:lnTo>
                <a:lnTo>
                  <a:pt x="255" y="813"/>
                </a:lnTo>
                <a:lnTo>
                  <a:pt x="255" y="813"/>
                </a:lnTo>
                <a:lnTo>
                  <a:pt x="269" y="807"/>
                </a:lnTo>
                <a:lnTo>
                  <a:pt x="283" y="803"/>
                </a:lnTo>
                <a:lnTo>
                  <a:pt x="311" y="795"/>
                </a:lnTo>
                <a:lnTo>
                  <a:pt x="311" y="795"/>
                </a:lnTo>
                <a:lnTo>
                  <a:pt x="339" y="786"/>
                </a:lnTo>
                <a:lnTo>
                  <a:pt x="367" y="777"/>
                </a:lnTo>
                <a:lnTo>
                  <a:pt x="395" y="768"/>
                </a:lnTo>
                <a:lnTo>
                  <a:pt x="423" y="760"/>
                </a:lnTo>
                <a:lnTo>
                  <a:pt x="423" y="760"/>
                </a:lnTo>
                <a:lnTo>
                  <a:pt x="433" y="757"/>
                </a:lnTo>
                <a:lnTo>
                  <a:pt x="433" y="757"/>
                </a:lnTo>
                <a:lnTo>
                  <a:pt x="419" y="762"/>
                </a:lnTo>
                <a:lnTo>
                  <a:pt x="419" y="762"/>
                </a:lnTo>
                <a:lnTo>
                  <a:pt x="405" y="767"/>
                </a:lnTo>
                <a:lnTo>
                  <a:pt x="391" y="772"/>
                </a:lnTo>
                <a:lnTo>
                  <a:pt x="391" y="772"/>
                </a:lnTo>
                <a:lnTo>
                  <a:pt x="363" y="782"/>
                </a:lnTo>
                <a:lnTo>
                  <a:pt x="336" y="792"/>
                </a:lnTo>
                <a:lnTo>
                  <a:pt x="336" y="792"/>
                </a:lnTo>
                <a:lnTo>
                  <a:pt x="313" y="799"/>
                </a:lnTo>
                <a:lnTo>
                  <a:pt x="289" y="806"/>
                </a:lnTo>
                <a:lnTo>
                  <a:pt x="265" y="815"/>
                </a:lnTo>
                <a:lnTo>
                  <a:pt x="254" y="820"/>
                </a:lnTo>
                <a:lnTo>
                  <a:pt x="243" y="825"/>
                </a:lnTo>
                <a:lnTo>
                  <a:pt x="243" y="825"/>
                </a:lnTo>
                <a:lnTo>
                  <a:pt x="216" y="823"/>
                </a:lnTo>
                <a:lnTo>
                  <a:pt x="216" y="823"/>
                </a:lnTo>
                <a:close/>
                <a:moveTo>
                  <a:pt x="341" y="792"/>
                </a:moveTo>
                <a:lnTo>
                  <a:pt x="341" y="792"/>
                </a:lnTo>
                <a:lnTo>
                  <a:pt x="378" y="780"/>
                </a:lnTo>
                <a:lnTo>
                  <a:pt x="378" y="780"/>
                </a:lnTo>
                <a:lnTo>
                  <a:pt x="353" y="789"/>
                </a:lnTo>
                <a:lnTo>
                  <a:pt x="353" y="789"/>
                </a:lnTo>
                <a:lnTo>
                  <a:pt x="300" y="807"/>
                </a:lnTo>
                <a:lnTo>
                  <a:pt x="300" y="807"/>
                </a:lnTo>
                <a:lnTo>
                  <a:pt x="272" y="816"/>
                </a:lnTo>
                <a:lnTo>
                  <a:pt x="259" y="820"/>
                </a:lnTo>
                <a:lnTo>
                  <a:pt x="247" y="825"/>
                </a:lnTo>
                <a:lnTo>
                  <a:pt x="247" y="825"/>
                </a:lnTo>
                <a:lnTo>
                  <a:pt x="247" y="825"/>
                </a:lnTo>
                <a:lnTo>
                  <a:pt x="247" y="825"/>
                </a:lnTo>
                <a:lnTo>
                  <a:pt x="258" y="820"/>
                </a:lnTo>
                <a:lnTo>
                  <a:pt x="269" y="815"/>
                </a:lnTo>
                <a:lnTo>
                  <a:pt x="294" y="807"/>
                </a:lnTo>
                <a:lnTo>
                  <a:pt x="318" y="800"/>
                </a:lnTo>
                <a:lnTo>
                  <a:pt x="341" y="792"/>
                </a:lnTo>
                <a:lnTo>
                  <a:pt x="341" y="792"/>
                </a:lnTo>
                <a:close/>
                <a:moveTo>
                  <a:pt x="426" y="762"/>
                </a:moveTo>
                <a:lnTo>
                  <a:pt x="426" y="762"/>
                </a:lnTo>
                <a:lnTo>
                  <a:pt x="438" y="756"/>
                </a:lnTo>
                <a:lnTo>
                  <a:pt x="438" y="756"/>
                </a:lnTo>
                <a:lnTo>
                  <a:pt x="439" y="755"/>
                </a:lnTo>
                <a:lnTo>
                  <a:pt x="439" y="755"/>
                </a:lnTo>
                <a:lnTo>
                  <a:pt x="445" y="757"/>
                </a:lnTo>
                <a:lnTo>
                  <a:pt x="445" y="757"/>
                </a:lnTo>
                <a:lnTo>
                  <a:pt x="426" y="762"/>
                </a:lnTo>
                <a:lnTo>
                  <a:pt x="426" y="762"/>
                </a:lnTo>
                <a:close/>
                <a:moveTo>
                  <a:pt x="132" y="812"/>
                </a:moveTo>
                <a:lnTo>
                  <a:pt x="132" y="812"/>
                </a:lnTo>
                <a:lnTo>
                  <a:pt x="166" y="798"/>
                </a:lnTo>
                <a:lnTo>
                  <a:pt x="201" y="786"/>
                </a:lnTo>
                <a:lnTo>
                  <a:pt x="201" y="786"/>
                </a:lnTo>
                <a:lnTo>
                  <a:pt x="255" y="771"/>
                </a:lnTo>
                <a:lnTo>
                  <a:pt x="255" y="771"/>
                </a:lnTo>
                <a:lnTo>
                  <a:pt x="282" y="763"/>
                </a:lnTo>
                <a:lnTo>
                  <a:pt x="310" y="755"/>
                </a:lnTo>
                <a:lnTo>
                  <a:pt x="310" y="755"/>
                </a:lnTo>
                <a:lnTo>
                  <a:pt x="334" y="747"/>
                </a:lnTo>
                <a:lnTo>
                  <a:pt x="334" y="747"/>
                </a:lnTo>
                <a:lnTo>
                  <a:pt x="342" y="743"/>
                </a:lnTo>
                <a:lnTo>
                  <a:pt x="342" y="743"/>
                </a:lnTo>
                <a:lnTo>
                  <a:pt x="331" y="749"/>
                </a:lnTo>
                <a:lnTo>
                  <a:pt x="320" y="753"/>
                </a:lnTo>
                <a:lnTo>
                  <a:pt x="296" y="761"/>
                </a:lnTo>
                <a:lnTo>
                  <a:pt x="272" y="769"/>
                </a:lnTo>
                <a:lnTo>
                  <a:pt x="249" y="776"/>
                </a:lnTo>
                <a:lnTo>
                  <a:pt x="249" y="776"/>
                </a:lnTo>
                <a:lnTo>
                  <a:pt x="223" y="786"/>
                </a:lnTo>
                <a:lnTo>
                  <a:pt x="196" y="795"/>
                </a:lnTo>
                <a:lnTo>
                  <a:pt x="196" y="795"/>
                </a:lnTo>
                <a:lnTo>
                  <a:pt x="171" y="804"/>
                </a:lnTo>
                <a:lnTo>
                  <a:pt x="158" y="809"/>
                </a:lnTo>
                <a:lnTo>
                  <a:pt x="145" y="815"/>
                </a:lnTo>
                <a:lnTo>
                  <a:pt x="145" y="815"/>
                </a:lnTo>
                <a:lnTo>
                  <a:pt x="138" y="814"/>
                </a:lnTo>
                <a:lnTo>
                  <a:pt x="132" y="812"/>
                </a:lnTo>
                <a:lnTo>
                  <a:pt x="132" y="812"/>
                </a:lnTo>
                <a:close/>
                <a:moveTo>
                  <a:pt x="250" y="770"/>
                </a:moveTo>
                <a:lnTo>
                  <a:pt x="250" y="770"/>
                </a:lnTo>
                <a:lnTo>
                  <a:pt x="291" y="756"/>
                </a:lnTo>
                <a:lnTo>
                  <a:pt x="310" y="748"/>
                </a:lnTo>
                <a:lnTo>
                  <a:pt x="329" y="740"/>
                </a:lnTo>
                <a:lnTo>
                  <a:pt x="329" y="740"/>
                </a:lnTo>
                <a:lnTo>
                  <a:pt x="331" y="739"/>
                </a:lnTo>
                <a:lnTo>
                  <a:pt x="332" y="738"/>
                </a:lnTo>
                <a:lnTo>
                  <a:pt x="332" y="738"/>
                </a:lnTo>
                <a:lnTo>
                  <a:pt x="349" y="737"/>
                </a:lnTo>
                <a:lnTo>
                  <a:pt x="349" y="737"/>
                </a:lnTo>
                <a:lnTo>
                  <a:pt x="351" y="736"/>
                </a:lnTo>
                <a:lnTo>
                  <a:pt x="351" y="736"/>
                </a:lnTo>
                <a:lnTo>
                  <a:pt x="353" y="737"/>
                </a:lnTo>
                <a:lnTo>
                  <a:pt x="353" y="737"/>
                </a:lnTo>
                <a:lnTo>
                  <a:pt x="328" y="746"/>
                </a:lnTo>
                <a:lnTo>
                  <a:pt x="303" y="755"/>
                </a:lnTo>
                <a:lnTo>
                  <a:pt x="276" y="763"/>
                </a:lnTo>
                <a:lnTo>
                  <a:pt x="250" y="770"/>
                </a:lnTo>
                <a:lnTo>
                  <a:pt x="250" y="770"/>
                </a:lnTo>
                <a:close/>
                <a:moveTo>
                  <a:pt x="288" y="703"/>
                </a:moveTo>
                <a:lnTo>
                  <a:pt x="288" y="703"/>
                </a:lnTo>
                <a:lnTo>
                  <a:pt x="308" y="698"/>
                </a:lnTo>
                <a:lnTo>
                  <a:pt x="327" y="692"/>
                </a:lnTo>
                <a:lnTo>
                  <a:pt x="327" y="692"/>
                </a:lnTo>
                <a:lnTo>
                  <a:pt x="312" y="698"/>
                </a:lnTo>
                <a:lnTo>
                  <a:pt x="312" y="698"/>
                </a:lnTo>
                <a:lnTo>
                  <a:pt x="288" y="708"/>
                </a:lnTo>
                <a:lnTo>
                  <a:pt x="288" y="708"/>
                </a:lnTo>
                <a:lnTo>
                  <a:pt x="288" y="703"/>
                </a:lnTo>
                <a:lnTo>
                  <a:pt x="288" y="703"/>
                </a:lnTo>
                <a:close/>
                <a:moveTo>
                  <a:pt x="324" y="738"/>
                </a:moveTo>
                <a:lnTo>
                  <a:pt x="324" y="738"/>
                </a:lnTo>
                <a:lnTo>
                  <a:pt x="305" y="744"/>
                </a:lnTo>
                <a:lnTo>
                  <a:pt x="286" y="750"/>
                </a:lnTo>
                <a:lnTo>
                  <a:pt x="247" y="759"/>
                </a:lnTo>
                <a:lnTo>
                  <a:pt x="247" y="759"/>
                </a:lnTo>
                <a:lnTo>
                  <a:pt x="275" y="749"/>
                </a:lnTo>
                <a:lnTo>
                  <a:pt x="290" y="744"/>
                </a:lnTo>
                <a:lnTo>
                  <a:pt x="303" y="737"/>
                </a:lnTo>
                <a:lnTo>
                  <a:pt x="303" y="737"/>
                </a:lnTo>
                <a:lnTo>
                  <a:pt x="324" y="738"/>
                </a:lnTo>
                <a:lnTo>
                  <a:pt x="324" y="738"/>
                </a:lnTo>
                <a:close/>
                <a:moveTo>
                  <a:pt x="344" y="728"/>
                </a:moveTo>
                <a:lnTo>
                  <a:pt x="344" y="728"/>
                </a:lnTo>
                <a:lnTo>
                  <a:pt x="342" y="728"/>
                </a:lnTo>
                <a:lnTo>
                  <a:pt x="342" y="728"/>
                </a:lnTo>
                <a:lnTo>
                  <a:pt x="342" y="727"/>
                </a:lnTo>
                <a:lnTo>
                  <a:pt x="341" y="727"/>
                </a:lnTo>
                <a:lnTo>
                  <a:pt x="341" y="727"/>
                </a:lnTo>
                <a:lnTo>
                  <a:pt x="335" y="726"/>
                </a:lnTo>
                <a:lnTo>
                  <a:pt x="330" y="726"/>
                </a:lnTo>
                <a:lnTo>
                  <a:pt x="330" y="726"/>
                </a:lnTo>
                <a:lnTo>
                  <a:pt x="338" y="723"/>
                </a:lnTo>
                <a:lnTo>
                  <a:pt x="345" y="719"/>
                </a:lnTo>
                <a:lnTo>
                  <a:pt x="345" y="719"/>
                </a:lnTo>
                <a:lnTo>
                  <a:pt x="344" y="728"/>
                </a:lnTo>
                <a:lnTo>
                  <a:pt x="344" y="728"/>
                </a:lnTo>
                <a:close/>
                <a:moveTo>
                  <a:pt x="324" y="727"/>
                </a:moveTo>
                <a:lnTo>
                  <a:pt x="324" y="727"/>
                </a:lnTo>
                <a:lnTo>
                  <a:pt x="324" y="728"/>
                </a:lnTo>
                <a:lnTo>
                  <a:pt x="325" y="729"/>
                </a:lnTo>
                <a:lnTo>
                  <a:pt x="325" y="729"/>
                </a:lnTo>
                <a:lnTo>
                  <a:pt x="298" y="727"/>
                </a:lnTo>
                <a:lnTo>
                  <a:pt x="298" y="727"/>
                </a:lnTo>
                <a:lnTo>
                  <a:pt x="319" y="723"/>
                </a:lnTo>
                <a:lnTo>
                  <a:pt x="319" y="723"/>
                </a:lnTo>
                <a:lnTo>
                  <a:pt x="330" y="720"/>
                </a:lnTo>
                <a:lnTo>
                  <a:pt x="341" y="719"/>
                </a:lnTo>
                <a:lnTo>
                  <a:pt x="341" y="719"/>
                </a:lnTo>
                <a:lnTo>
                  <a:pt x="337" y="720"/>
                </a:lnTo>
                <a:lnTo>
                  <a:pt x="333" y="722"/>
                </a:lnTo>
                <a:lnTo>
                  <a:pt x="324" y="727"/>
                </a:lnTo>
                <a:lnTo>
                  <a:pt x="324" y="727"/>
                </a:lnTo>
                <a:close/>
                <a:moveTo>
                  <a:pt x="289" y="726"/>
                </a:moveTo>
                <a:lnTo>
                  <a:pt x="289" y="726"/>
                </a:lnTo>
                <a:lnTo>
                  <a:pt x="289" y="724"/>
                </a:lnTo>
                <a:lnTo>
                  <a:pt x="289" y="724"/>
                </a:lnTo>
                <a:lnTo>
                  <a:pt x="288" y="722"/>
                </a:lnTo>
                <a:lnTo>
                  <a:pt x="288" y="722"/>
                </a:lnTo>
                <a:lnTo>
                  <a:pt x="300" y="720"/>
                </a:lnTo>
                <a:lnTo>
                  <a:pt x="311" y="717"/>
                </a:lnTo>
                <a:lnTo>
                  <a:pt x="322" y="714"/>
                </a:lnTo>
                <a:lnTo>
                  <a:pt x="334" y="711"/>
                </a:lnTo>
                <a:lnTo>
                  <a:pt x="334" y="711"/>
                </a:lnTo>
                <a:lnTo>
                  <a:pt x="337" y="711"/>
                </a:lnTo>
                <a:lnTo>
                  <a:pt x="335" y="712"/>
                </a:lnTo>
                <a:lnTo>
                  <a:pt x="328" y="714"/>
                </a:lnTo>
                <a:lnTo>
                  <a:pt x="328" y="714"/>
                </a:lnTo>
                <a:lnTo>
                  <a:pt x="320" y="717"/>
                </a:lnTo>
                <a:lnTo>
                  <a:pt x="312" y="719"/>
                </a:lnTo>
                <a:lnTo>
                  <a:pt x="312" y="719"/>
                </a:lnTo>
                <a:lnTo>
                  <a:pt x="301" y="722"/>
                </a:lnTo>
                <a:lnTo>
                  <a:pt x="289" y="726"/>
                </a:lnTo>
                <a:lnTo>
                  <a:pt x="289" y="726"/>
                </a:lnTo>
                <a:close/>
                <a:moveTo>
                  <a:pt x="287" y="713"/>
                </a:moveTo>
                <a:lnTo>
                  <a:pt x="287" y="713"/>
                </a:lnTo>
                <a:lnTo>
                  <a:pt x="299" y="712"/>
                </a:lnTo>
                <a:lnTo>
                  <a:pt x="311" y="709"/>
                </a:lnTo>
                <a:lnTo>
                  <a:pt x="311" y="709"/>
                </a:lnTo>
                <a:lnTo>
                  <a:pt x="311" y="709"/>
                </a:lnTo>
                <a:lnTo>
                  <a:pt x="287" y="718"/>
                </a:lnTo>
                <a:lnTo>
                  <a:pt x="287" y="718"/>
                </a:lnTo>
                <a:lnTo>
                  <a:pt x="287" y="713"/>
                </a:lnTo>
                <a:lnTo>
                  <a:pt x="287" y="713"/>
                </a:lnTo>
                <a:close/>
                <a:moveTo>
                  <a:pt x="328" y="681"/>
                </a:moveTo>
                <a:lnTo>
                  <a:pt x="328" y="681"/>
                </a:lnTo>
                <a:lnTo>
                  <a:pt x="309" y="690"/>
                </a:lnTo>
                <a:lnTo>
                  <a:pt x="289" y="699"/>
                </a:lnTo>
                <a:lnTo>
                  <a:pt x="289" y="699"/>
                </a:lnTo>
                <a:lnTo>
                  <a:pt x="292" y="691"/>
                </a:lnTo>
                <a:lnTo>
                  <a:pt x="292" y="691"/>
                </a:lnTo>
                <a:lnTo>
                  <a:pt x="312" y="685"/>
                </a:lnTo>
                <a:lnTo>
                  <a:pt x="312" y="685"/>
                </a:lnTo>
                <a:lnTo>
                  <a:pt x="325" y="682"/>
                </a:lnTo>
                <a:lnTo>
                  <a:pt x="325" y="682"/>
                </a:lnTo>
                <a:lnTo>
                  <a:pt x="332" y="680"/>
                </a:lnTo>
                <a:lnTo>
                  <a:pt x="328" y="681"/>
                </a:lnTo>
                <a:lnTo>
                  <a:pt x="328" y="681"/>
                </a:lnTo>
                <a:close/>
                <a:moveTo>
                  <a:pt x="296" y="680"/>
                </a:moveTo>
                <a:lnTo>
                  <a:pt x="296" y="680"/>
                </a:lnTo>
                <a:lnTo>
                  <a:pt x="313" y="677"/>
                </a:lnTo>
                <a:lnTo>
                  <a:pt x="321" y="675"/>
                </a:lnTo>
                <a:lnTo>
                  <a:pt x="328" y="672"/>
                </a:lnTo>
                <a:lnTo>
                  <a:pt x="328" y="672"/>
                </a:lnTo>
                <a:lnTo>
                  <a:pt x="319" y="676"/>
                </a:lnTo>
                <a:lnTo>
                  <a:pt x="311" y="679"/>
                </a:lnTo>
                <a:lnTo>
                  <a:pt x="302" y="682"/>
                </a:lnTo>
                <a:lnTo>
                  <a:pt x="294" y="687"/>
                </a:lnTo>
                <a:lnTo>
                  <a:pt x="294" y="687"/>
                </a:lnTo>
                <a:lnTo>
                  <a:pt x="296" y="680"/>
                </a:lnTo>
                <a:lnTo>
                  <a:pt x="296" y="680"/>
                </a:lnTo>
                <a:close/>
                <a:moveTo>
                  <a:pt x="300" y="671"/>
                </a:moveTo>
                <a:lnTo>
                  <a:pt x="300" y="671"/>
                </a:lnTo>
                <a:lnTo>
                  <a:pt x="318" y="667"/>
                </a:lnTo>
                <a:lnTo>
                  <a:pt x="318" y="667"/>
                </a:lnTo>
                <a:lnTo>
                  <a:pt x="323" y="666"/>
                </a:lnTo>
                <a:lnTo>
                  <a:pt x="323" y="666"/>
                </a:lnTo>
                <a:lnTo>
                  <a:pt x="321" y="666"/>
                </a:lnTo>
                <a:lnTo>
                  <a:pt x="321" y="666"/>
                </a:lnTo>
                <a:lnTo>
                  <a:pt x="309" y="670"/>
                </a:lnTo>
                <a:lnTo>
                  <a:pt x="298" y="675"/>
                </a:lnTo>
                <a:lnTo>
                  <a:pt x="298" y="675"/>
                </a:lnTo>
                <a:lnTo>
                  <a:pt x="300" y="671"/>
                </a:lnTo>
                <a:lnTo>
                  <a:pt x="300" y="671"/>
                </a:lnTo>
                <a:close/>
                <a:moveTo>
                  <a:pt x="224" y="749"/>
                </a:moveTo>
                <a:lnTo>
                  <a:pt x="224" y="749"/>
                </a:lnTo>
                <a:lnTo>
                  <a:pt x="239" y="746"/>
                </a:lnTo>
                <a:lnTo>
                  <a:pt x="254" y="743"/>
                </a:lnTo>
                <a:lnTo>
                  <a:pt x="269" y="740"/>
                </a:lnTo>
                <a:lnTo>
                  <a:pt x="285" y="736"/>
                </a:lnTo>
                <a:lnTo>
                  <a:pt x="285" y="736"/>
                </a:lnTo>
                <a:lnTo>
                  <a:pt x="288" y="736"/>
                </a:lnTo>
                <a:lnTo>
                  <a:pt x="288" y="736"/>
                </a:lnTo>
                <a:lnTo>
                  <a:pt x="259" y="745"/>
                </a:lnTo>
                <a:lnTo>
                  <a:pt x="245" y="750"/>
                </a:lnTo>
                <a:lnTo>
                  <a:pt x="231" y="754"/>
                </a:lnTo>
                <a:lnTo>
                  <a:pt x="231" y="754"/>
                </a:lnTo>
                <a:lnTo>
                  <a:pt x="190" y="764"/>
                </a:lnTo>
                <a:lnTo>
                  <a:pt x="170" y="771"/>
                </a:lnTo>
                <a:lnTo>
                  <a:pt x="150" y="777"/>
                </a:lnTo>
                <a:lnTo>
                  <a:pt x="150" y="777"/>
                </a:lnTo>
                <a:lnTo>
                  <a:pt x="158" y="772"/>
                </a:lnTo>
                <a:lnTo>
                  <a:pt x="167" y="768"/>
                </a:lnTo>
                <a:lnTo>
                  <a:pt x="185" y="760"/>
                </a:lnTo>
                <a:lnTo>
                  <a:pt x="205" y="754"/>
                </a:lnTo>
                <a:lnTo>
                  <a:pt x="224" y="749"/>
                </a:lnTo>
                <a:lnTo>
                  <a:pt x="224" y="749"/>
                </a:lnTo>
                <a:close/>
                <a:moveTo>
                  <a:pt x="143" y="782"/>
                </a:moveTo>
                <a:lnTo>
                  <a:pt x="143" y="782"/>
                </a:lnTo>
                <a:lnTo>
                  <a:pt x="146" y="780"/>
                </a:lnTo>
                <a:lnTo>
                  <a:pt x="146" y="780"/>
                </a:lnTo>
                <a:lnTo>
                  <a:pt x="147" y="781"/>
                </a:lnTo>
                <a:lnTo>
                  <a:pt x="148" y="781"/>
                </a:lnTo>
                <a:lnTo>
                  <a:pt x="148" y="781"/>
                </a:lnTo>
                <a:lnTo>
                  <a:pt x="171" y="773"/>
                </a:lnTo>
                <a:lnTo>
                  <a:pt x="194" y="766"/>
                </a:lnTo>
                <a:lnTo>
                  <a:pt x="242" y="753"/>
                </a:lnTo>
                <a:lnTo>
                  <a:pt x="242" y="753"/>
                </a:lnTo>
                <a:lnTo>
                  <a:pt x="264" y="746"/>
                </a:lnTo>
                <a:lnTo>
                  <a:pt x="287" y="739"/>
                </a:lnTo>
                <a:lnTo>
                  <a:pt x="287" y="739"/>
                </a:lnTo>
                <a:lnTo>
                  <a:pt x="294" y="737"/>
                </a:lnTo>
                <a:lnTo>
                  <a:pt x="294" y="737"/>
                </a:lnTo>
                <a:lnTo>
                  <a:pt x="299" y="737"/>
                </a:lnTo>
                <a:lnTo>
                  <a:pt x="299" y="737"/>
                </a:lnTo>
                <a:lnTo>
                  <a:pt x="289" y="742"/>
                </a:lnTo>
                <a:lnTo>
                  <a:pt x="289" y="742"/>
                </a:lnTo>
                <a:lnTo>
                  <a:pt x="268" y="750"/>
                </a:lnTo>
                <a:lnTo>
                  <a:pt x="247" y="757"/>
                </a:lnTo>
                <a:lnTo>
                  <a:pt x="206" y="770"/>
                </a:lnTo>
                <a:lnTo>
                  <a:pt x="164" y="784"/>
                </a:lnTo>
                <a:lnTo>
                  <a:pt x="143" y="792"/>
                </a:lnTo>
                <a:lnTo>
                  <a:pt x="123" y="801"/>
                </a:lnTo>
                <a:lnTo>
                  <a:pt x="123" y="801"/>
                </a:lnTo>
                <a:lnTo>
                  <a:pt x="128" y="795"/>
                </a:lnTo>
                <a:lnTo>
                  <a:pt x="134" y="790"/>
                </a:lnTo>
                <a:lnTo>
                  <a:pt x="143" y="782"/>
                </a:lnTo>
                <a:lnTo>
                  <a:pt x="143" y="782"/>
                </a:lnTo>
                <a:close/>
                <a:moveTo>
                  <a:pt x="205" y="773"/>
                </a:moveTo>
                <a:lnTo>
                  <a:pt x="205" y="773"/>
                </a:lnTo>
                <a:lnTo>
                  <a:pt x="166" y="787"/>
                </a:lnTo>
                <a:lnTo>
                  <a:pt x="148" y="794"/>
                </a:lnTo>
                <a:lnTo>
                  <a:pt x="129" y="800"/>
                </a:lnTo>
                <a:lnTo>
                  <a:pt x="129" y="800"/>
                </a:lnTo>
                <a:lnTo>
                  <a:pt x="137" y="797"/>
                </a:lnTo>
                <a:lnTo>
                  <a:pt x="137" y="797"/>
                </a:lnTo>
                <a:lnTo>
                  <a:pt x="151" y="791"/>
                </a:lnTo>
                <a:lnTo>
                  <a:pt x="165" y="785"/>
                </a:lnTo>
                <a:lnTo>
                  <a:pt x="165" y="785"/>
                </a:lnTo>
                <a:lnTo>
                  <a:pt x="184" y="779"/>
                </a:lnTo>
                <a:lnTo>
                  <a:pt x="205" y="773"/>
                </a:lnTo>
                <a:lnTo>
                  <a:pt x="205" y="773"/>
                </a:lnTo>
                <a:close/>
                <a:moveTo>
                  <a:pt x="121" y="805"/>
                </a:moveTo>
                <a:lnTo>
                  <a:pt x="121" y="805"/>
                </a:lnTo>
                <a:lnTo>
                  <a:pt x="148" y="796"/>
                </a:lnTo>
                <a:lnTo>
                  <a:pt x="173" y="787"/>
                </a:lnTo>
                <a:lnTo>
                  <a:pt x="199" y="777"/>
                </a:lnTo>
                <a:lnTo>
                  <a:pt x="225" y="768"/>
                </a:lnTo>
                <a:lnTo>
                  <a:pt x="225" y="768"/>
                </a:lnTo>
                <a:lnTo>
                  <a:pt x="239" y="764"/>
                </a:lnTo>
                <a:lnTo>
                  <a:pt x="253" y="760"/>
                </a:lnTo>
                <a:lnTo>
                  <a:pt x="281" y="753"/>
                </a:lnTo>
                <a:lnTo>
                  <a:pt x="281" y="753"/>
                </a:lnTo>
                <a:lnTo>
                  <a:pt x="307" y="746"/>
                </a:lnTo>
                <a:lnTo>
                  <a:pt x="307" y="746"/>
                </a:lnTo>
                <a:lnTo>
                  <a:pt x="314" y="744"/>
                </a:lnTo>
                <a:lnTo>
                  <a:pt x="314" y="744"/>
                </a:lnTo>
                <a:lnTo>
                  <a:pt x="291" y="754"/>
                </a:lnTo>
                <a:lnTo>
                  <a:pt x="267" y="762"/>
                </a:lnTo>
                <a:lnTo>
                  <a:pt x="220" y="778"/>
                </a:lnTo>
                <a:lnTo>
                  <a:pt x="220" y="778"/>
                </a:lnTo>
                <a:lnTo>
                  <a:pt x="188" y="788"/>
                </a:lnTo>
                <a:lnTo>
                  <a:pt x="188" y="788"/>
                </a:lnTo>
                <a:lnTo>
                  <a:pt x="158" y="798"/>
                </a:lnTo>
                <a:lnTo>
                  <a:pt x="129" y="810"/>
                </a:lnTo>
                <a:lnTo>
                  <a:pt x="129" y="810"/>
                </a:lnTo>
                <a:lnTo>
                  <a:pt x="123" y="807"/>
                </a:lnTo>
                <a:lnTo>
                  <a:pt x="123" y="807"/>
                </a:lnTo>
                <a:lnTo>
                  <a:pt x="121" y="806"/>
                </a:lnTo>
                <a:lnTo>
                  <a:pt x="121" y="805"/>
                </a:lnTo>
                <a:lnTo>
                  <a:pt x="121" y="805"/>
                </a:lnTo>
                <a:close/>
                <a:moveTo>
                  <a:pt x="152" y="816"/>
                </a:moveTo>
                <a:lnTo>
                  <a:pt x="152" y="816"/>
                </a:lnTo>
                <a:lnTo>
                  <a:pt x="183" y="807"/>
                </a:lnTo>
                <a:lnTo>
                  <a:pt x="216" y="798"/>
                </a:lnTo>
                <a:lnTo>
                  <a:pt x="278" y="777"/>
                </a:lnTo>
                <a:lnTo>
                  <a:pt x="278" y="777"/>
                </a:lnTo>
                <a:lnTo>
                  <a:pt x="309" y="768"/>
                </a:lnTo>
                <a:lnTo>
                  <a:pt x="339" y="761"/>
                </a:lnTo>
                <a:lnTo>
                  <a:pt x="339" y="761"/>
                </a:lnTo>
                <a:lnTo>
                  <a:pt x="280" y="781"/>
                </a:lnTo>
                <a:lnTo>
                  <a:pt x="280" y="781"/>
                </a:lnTo>
                <a:lnTo>
                  <a:pt x="253" y="790"/>
                </a:lnTo>
                <a:lnTo>
                  <a:pt x="225" y="799"/>
                </a:lnTo>
                <a:lnTo>
                  <a:pt x="197" y="808"/>
                </a:lnTo>
                <a:lnTo>
                  <a:pt x="170" y="819"/>
                </a:lnTo>
                <a:lnTo>
                  <a:pt x="170" y="819"/>
                </a:lnTo>
                <a:lnTo>
                  <a:pt x="170" y="819"/>
                </a:lnTo>
                <a:lnTo>
                  <a:pt x="170" y="819"/>
                </a:lnTo>
                <a:lnTo>
                  <a:pt x="152" y="816"/>
                </a:lnTo>
                <a:lnTo>
                  <a:pt x="152" y="816"/>
                </a:lnTo>
                <a:close/>
                <a:moveTo>
                  <a:pt x="179" y="820"/>
                </a:moveTo>
                <a:lnTo>
                  <a:pt x="179" y="820"/>
                </a:lnTo>
                <a:lnTo>
                  <a:pt x="205" y="815"/>
                </a:lnTo>
                <a:lnTo>
                  <a:pt x="230" y="807"/>
                </a:lnTo>
                <a:lnTo>
                  <a:pt x="254" y="800"/>
                </a:lnTo>
                <a:lnTo>
                  <a:pt x="279" y="791"/>
                </a:lnTo>
                <a:lnTo>
                  <a:pt x="279" y="791"/>
                </a:lnTo>
                <a:lnTo>
                  <a:pt x="336" y="773"/>
                </a:lnTo>
                <a:lnTo>
                  <a:pt x="364" y="764"/>
                </a:lnTo>
                <a:lnTo>
                  <a:pt x="393" y="756"/>
                </a:lnTo>
                <a:lnTo>
                  <a:pt x="393" y="756"/>
                </a:lnTo>
                <a:lnTo>
                  <a:pt x="378" y="762"/>
                </a:lnTo>
                <a:lnTo>
                  <a:pt x="378" y="762"/>
                </a:lnTo>
                <a:lnTo>
                  <a:pt x="317" y="786"/>
                </a:lnTo>
                <a:lnTo>
                  <a:pt x="317" y="786"/>
                </a:lnTo>
                <a:lnTo>
                  <a:pt x="290" y="795"/>
                </a:lnTo>
                <a:lnTo>
                  <a:pt x="263" y="803"/>
                </a:lnTo>
                <a:lnTo>
                  <a:pt x="236" y="812"/>
                </a:lnTo>
                <a:lnTo>
                  <a:pt x="223" y="816"/>
                </a:lnTo>
                <a:lnTo>
                  <a:pt x="210" y="822"/>
                </a:lnTo>
                <a:lnTo>
                  <a:pt x="210" y="822"/>
                </a:lnTo>
                <a:lnTo>
                  <a:pt x="210" y="823"/>
                </a:lnTo>
                <a:lnTo>
                  <a:pt x="210" y="823"/>
                </a:lnTo>
                <a:lnTo>
                  <a:pt x="205" y="822"/>
                </a:lnTo>
                <a:lnTo>
                  <a:pt x="205" y="822"/>
                </a:lnTo>
                <a:lnTo>
                  <a:pt x="179" y="820"/>
                </a:lnTo>
                <a:lnTo>
                  <a:pt x="179" y="820"/>
                </a:lnTo>
                <a:close/>
                <a:moveTo>
                  <a:pt x="320" y="828"/>
                </a:moveTo>
                <a:lnTo>
                  <a:pt x="320" y="828"/>
                </a:lnTo>
                <a:lnTo>
                  <a:pt x="393" y="805"/>
                </a:lnTo>
                <a:lnTo>
                  <a:pt x="393" y="805"/>
                </a:lnTo>
                <a:lnTo>
                  <a:pt x="431" y="792"/>
                </a:lnTo>
                <a:lnTo>
                  <a:pt x="469" y="779"/>
                </a:lnTo>
                <a:lnTo>
                  <a:pt x="469" y="779"/>
                </a:lnTo>
                <a:lnTo>
                  <a:pt x="460" y="783"/>
                </a:lnTo>
                <a:lnTo>
                  <a:pt x="460" y="783"/>
                </a:lnTo>
                <a:lnTo>
                  <a:pt x="414" y="801"/>
                </a:lnTo>
                <a:lnTo>
                  <a:pt x="414" y="801"/>
                </a:lnTo>
                <a:lnTo>
                  <a:pt x="383" y="814"/>
                </a:lnTo>
                <a:lnTo>
                  <a:pt x="368" y="821"/>
                </a:lnTo>
                <a:lnTo>
                  <a:pt x="352" y="828"/>
                </a:lnTo>
                <a:lnTo>
                  <a:pt x="352" y="828"/>
                </a:lnTo>
                <a:lnTo>
                  <a:pt x="320" y="828"/>
                </a:lnTo>
                <a:lnTo>
                  <a:pt x="320" y="828"/>
                </a:lnTo>
                <a:close/>
                <a:moveTo>
                  <a:pt x="366" y="828"/>
                </a:moveTo>
                <a:lnTo>
                  <a:pt x="366" y="828"/>
                </a:lnTo>
                <a:lnTo>
                  <a:pt x="380" y="824"/>
                </a:lnTo>
                <a:lnTo>
                  <a:pt x="394" y="820"/>
                </a:lnTo>
                <a:lnTo>
                  <a:pt x="420" y="809"/>
                </a:lnTo>
                <a:lnTo>
                  <a:pt x="420" y="809"/>
                </a:lnTo>
                <a:lnTo>
                  <a:pt x="451" y="798"/>
                </a:lnTo>
                <a:lnTo>
                  <a:pt x="466" y="792"/>
                </a:lnTo>
                <a:lnTo>
                  <a:pt x="481" y="786"/>
                </a:lnTo>
                <a:lnTo>
                  <a:pt x="481" y="786"/>
                </a:lnTo>
                <a:lnTo>
                  <a:pt x="488" y="782"/>
                </a:lnTo>
                <a:lnTo>
                  <a:pt x="494" y="778"/>
                </a:lnTo>
                <a:lnTo>
                  <a:pt x="494" y="778"/>
                </a:lnTo>
                <a:lnTo>
                  <a:pt x="487" y="783"/>
                </a:lnTo>
                <a:lnTo>
                  <a:pt x="480" y="787"/>
                </a:lnTo>
                <a:lnTo>
                  <a:pt x="480" y="787"/>
                </a:lnTo>
                <a:lnTo>
                  <a:pt x="464" y="794"/>
                </a:lnTo>
                <a:lnTo>
                  <a:pt x="447" y="801"/>
                </a:lnTo>
                <a:lnTo>
                  <a:pt x="447" y="801"/>
                </a:lnTo>
                <a:lnTo>
                  <a:pt x="433" y="806"/>
                </a:lnTo>
                <a:lnTo>
                  <a:pt x="421" y="813"/>
                </a:lnTo>
                <a:lnTo>
                  <a:pt x="409" y="819"/>
                </a:lnTo>
                <a:lnTo>
                  <a:pt x="397" y="827"/>
                </a:lnTo>
                <a:lnTo>
                  <a:pt x="397" y="827"/>
                </a:lnTo>
                <a:lnTo>
                  <a:pt x="392" y="827"/>
                </a:lnTo>
                <a:lnTo>
                  <a:pt x="392" y="827"/>
                </a:lnTo>
                <a:lnTo>
                  <a:pt x="366" y="828"/>
                </a:lnTo>
                <a:lnTo>
                  <a:pt x="366" y="828"/>
                </a:lnTo>
                <a:close/>
                <a:moveTo>
                  <a:pt x="494" y="817"/>
                </a:moveTo>
                <a:lnTo>
                  <a:pt x="494" y="817"/>
                </a:lnTo>
                <a:lnTo>
                  <a:pt x="508" y="813"/>
                </a:lnTo>
                <a:lnTo>
                  <a:pt x="522" y="806"/>
                </a:lnTo>
                <a:lnTo>
                  <a:pt x="522" y="806"/>
                </a:lnTo>
                <a:lnTo>
                  <a:pt x="517" y="809"/>
                </a:lnTo>
                <a:lnTo>
                  <a:pt x="510" y="813"/>
                </a:lnTo>
                <a:lnTo>
                  <a:pt x="494" y="817"/>
                </a:lnTo>
                <a:lnTo>
                  <a:pt x="494" y="817"/>
                </a:lnTo>
                <a:close/>
                <a:moveTo>
                  <a:pt x="520" y="794"/>
                </a:moveTo>
                <a:lnTo>
                  <a:pt x="520" y="794"/>
                </a:lnTo>
                <a:lnTo>
                  <a:pt x="498" y="801"/>
                </a:lnTo>
                <a:lnTo>
                  <a:pt x="476" y="808"/>
                </a:lnTo>
                <a:lnTo>
                  <a:pt x="476" y="808"/>
                </a:lnTo>
                <a:lnTo>
                  <a:pt x="453" y="817"/>
                </a:lnTo>
                <a:lnTo>
                  <a:pt x="453" y="817"/>
                </a:lnTo>
                <a:lnTo>
                  <a:pt x="445" y="820"/>
                </a:lnTo>
                <a:lnTo>
                  <a:pt x="445" y="820"/>
                </a:lnTo>
                <a:lnTo>
                  <a:pt x="464" y="810"/>
                </a:lnTo>
                <a:lnTo>
                  <a:pt x="481" y="801"/>
                </a:lnTo>
                <a:lnTo>
                  <a:pt x="481" y="801"/>
                </a:lnTo>
                <a:lnTo>
                  <a:pt x="495" y="795"/>
                </a:lnTo>
                <a:lnTo>
                  <a:pt x="495" y="795"/>
                </a:lnTo>
                <a:lnTo>
                  <a:pt x="503" y="791"/>
                </a:lnTo>
                <a:lnTo>
                  <a:pt x="510" y="786"/>
                </a:lnTo>
                <a:lnTo>
                  <a:pt x="510" y="786"/>
                </a:lnTo>
                <a:lnTo>
                  <a:pt x="511" y="786"/>
                </a:lnTo>
                <a:lnTo>
                  <a:pt x="511" y="786"/>
                </a:lnTo>
                <a:lnTo>
                  <a:pt x="516" y="790"/>
                </a:lnTo>
                <a:lnTo>
                  <a:pt x="520" y="794"/>
                </a:lnTo>
                <a:lnTo>
                  <a:pt x="520" y="794"/>
                </a:lnTo>
                <a:close/>
                <a:moveTo>
                  <a:pt x="466" y="764"/>
                </a:moveTo>
                <a:lnTo>
                  <a:pt x="466" y="764"/>
                </a:lnTo>
                <a:lnTo>
                  <a:pt x="418" y="781"/>
                </a:lnTo>
                <a:lnTo>
                  <a:pt x="395" y="789"/>
                </a:lnTo>
                <a:lnTo>
                  <a:pt x="371" y="797"/>
                </a:lnTo>
                <a:lnTo>
                  <a:pt x="371" y="797"/>
                </a:lnTo>
                <a:lnTo>
                  <a:pt x="345" y="804"/>
                </a:lnTo>
                <a:lnTo>
                  <a:pt x="319" y="813"/>
                </a:lnTo>
                <a:lnTo>
                  <a:pt x="319" y="813"/>
                </a:lnTo>
                <a:lnTo>
                  <a:pt x="297" y="821"/>
                </a:lnTo>
                <a:lnTo>
                  <a:pt x="286" y="825"/>
                </a:lnTo>
                <a:lnTo>
                  <a:pt x="274" y="827"/>
                </a:lnTo>
                <a:lnTo>
                  <a:pt x="274" y="827"/>
                </a:lnTo>
                <a:lnTo>
                  <a:pt x="271" y="827"/>
                </a:lnTo>
                <a:lnTo>
                  <a:pt x="271" y="827"/>
                </a:lnTo>
                <a:lnTo>
                  <a:pt x="283" y="819"/>
                </a:lnTo>
                <a:lnTo>
                  <a:pt x="283" y="819"/>
                </a:lnTo>
                <a:lnTo>
                  <a:pt x="296" y="814"/>
                </a:lnTo>
                <a:lnTo>
                  <a:pt x="309" y="809"/>
                </a:lnTo>
                <a:lnTo>
                  <a:pt x="309" y="809"/>
                </a:lnTo>
                <a:lnTo>
                  <a:pt x="351" y="796"/>
                </a:lnTo>
                <a:lnTo>
                  <a:pt x="351" y="796"/>
                </a:lnTo>
                <a:lnTo>
                  <a:pt x="377" y="788"/>
                </a:lnTo>
                <a:lnTo>
                  <a:pt x="401" y="780"/>
                </a:lnTo>
                <a:lnTo>
                  <a:pt x="425" y="770"/>
                </a:lnTo>
                <a:lnTo>
                  <a:pt x="449" y="759"/>
                </a:lnTo>
                <a:lnTo>
                  <a:pt x="449" y="759"/>
                </a:lnTo>
                <a:lnTo>
                  <a:pt x="450" y="759"/>
                </a:lnTo>
                <a:lnTo>
                  <a:pt x="450" y="759"/>
                </a:lnTo>
                <a:lnTo>
                  <a:pt x="458" y="761"/>
                </a:lnTo>
                <a:lnTo>
                  <a:pt x="458" y="761"/>
                </a:lnTo>
                <a:lnTo>
                  <a:pt x="466" y="764"/>
                </a:lnTo>
                <a:lnTo>
                  <a:pt x="466" y="764"/>
                </a:lnTo>
                <a:close/>
                <a:moveTo>
                  <a:pt x="345" y="717"/>
                </a:moveTo>
                <a:lnTo>
                  <a:pt x="345" y="717"/>
                </a:lnTo>
                <a:lnTo>
                  <a:pt x="332" y="718"/>
                </a:lnTo>
                <a:lnTo>
                  <a:pt x="318" y="721"/>
                </a:lnTo>
                <a:lnTo>
                  <a:pt x="318" y="721"/>
                </a:lnTo>
                <a:lnTo>
                  <a:pt x="305" y="724"/>
                </a:lnTo>
                <a:lnTo>
                  <a:pt x="305" y="724"/>
                </a:lnTo>
                <a:lnTo>
                  <a:pt x="294" y="727"/>
                </a:lnTo>
                <a:lnTo>
                  <a:pt x="294" y="727"/>
                </a:lnTo>
                <a:lnTo>
                  <a:pt x="293" y="727"/>
                </a:lnTo>
                <a:lnTo>
                  <a:pt x="293" y="727"/>
                </a:lnTo>
                <a:lnTo>
                  <a:pt x="294" y="726"/>
                </a:lnTo>
                <a:lnTo>
                  <a:pt x="294" y="726"/>
                </a:lnTo>
                <a:lnTo>
                  <a:pt x="306" y="723"/>
                </a:lnTo>
                <a:lnTo>
                  <a:pt x="318" y="719"/>
                </a:lnTo>
                <a:lnTo>
                  <a:pt x="330" y="716"/>
                </a:lnTo>
                <a:lnTo>
                  <a:pt x="336" y="713"/>
                </a:lnTo>
                <a:lnTo>
                  <a:pt x="342" y="710"/>
                </a:lnTo>
                <a:lnTo>
                  <a:pt x="342" y="710"/>
                </a:lnTo>
                <a:lnTo>
                  <a:pt x="342" y="709"/>
                </a:lnTo>
                <a:lnTo>
                  <a:pt x="341" y="708"/>
                </a:lnTo>
                <a:lnTo>
                  <a:pt x="341" y="708"/>
                </a:lnTo>
                <a:lnTo>
                  <a:pt x="328" y="710"/>
                </a:lnTo>
                <a:lnTo>
                  <a:pt x="314" y="714"/>
                </a:lnTo>
                <a:lnTo>
                  <a:pt x="301" y="717"/>
                </a:lnTo>
                <a:lnTo>
                  <a:pt x="288" y="720"/>
                </a:lnTo>
                <a:lnTo>
                  <a:pt x="288" y="720"/>
                </a:lnTo>
                <a:lnTo>
                  <a:pt x="288" y="719"/>
                </a:lnTo>
                <a:lnTo>
                  <a:pt x="288" y="719"/>
                </a:lnTo>
                <a:lnTo>
                  <a:pt x="295" y="718"/>
                </a:lnTo>
                <a:lnTo>
                  <a:pt x="302" y="715"/>
                </a:lnTo>
                <a:lnTo>
                  <a:pt x="316" y="710"/>
                </a:lnTo>
                <a:lnTo>
                  <a:pt x="316" y="710"/>
                </a:lnTo>
                <a:lnTo>
                  <a:pt x="330" y="705"/>
                </a:lnTo>
                <a:lnTo>
                  <a:pt x="344" y="700"/>
                </a:lnTo>
                <a:lnTo>
                  <a:pt x="344" y="700"/>
                </a:lnTo>
                <a:lnTo>
                  <a:pt x="345" y="708"/>
                </a:lnTo>
                <a:lnTo>
                  <a:pt x="345" y="717"/>
                </a:lnTo>
                <a:lnTo>
                  <a:pt x="345" y="717"/>
                </a:lnTo>
                <a:close/>
                <a:moveTo>
                  <a:pt x="339" y="678"/>
                </a:moveTo>
                <a:lnTo>
                  <a:pt x="339" y="678"/>
                </a:lnTo>
                <a:lnTo>
                  <a:pt x="338" y="677"/>
                </a:lnTo>
                <a:lnTo>
                  <a:pt x="338" y="677"/>
                </a:lnTo>
                <a:lnTo>
                  <a:pt x="327" y="679"/>
                </a:lnTo>
                <a:lnTo>
                  <a:pt x="316" y="682"/>
                </a:lnTo>
                <a:lnTo>
                  <a:pt x="294" y="688"/>
                </a:lnTo>
                <a:lnTo>
                  <a:pt x="294" y="688"/>
                </a:lnTo>
                <a:lnTo>
                  <a:pt x="299" y="687"/>
                </a:lnTo>
                <a:lnTo>
                  <a:pt x="304" y="684"/>
                </a:lnTo>
                <a:lnTo>
                  <a:pt x="313" y="680"/>
                </a:lnTo>
                <a:lnTo>
                  <a:pt x="313" y="680"/>
                </a:lnTo>
                <a:lnTo>
                  <a:pt x="323" y="676"/>
                </a:lnTo>
                <a:lnTo>
                  <a:pt x="333" y="672"/>
                </a:lnTo>
                <a:lnTo>
                  <a:pt x="333" y="672"/>
                </a:lnTo>
                <a:lnTo>
                  <a:pt x="333" y="672"/>
                </a:lnTo>
                <a:lnTo>
                  <a:pt x="333" y="671"/>
                </a:lnTo>
                <a:lnTo>
                  <a:pt x="332" y="670"/>
                </a:lnTo>
                <a:lnTo>
                  <a:pt x="332" y="670"/>
                </a:lnTo>
                <a:lnTo>
                  <a:pt x="314" y="674"/>
                </a:lnTo>
                <a:lnTo>
                  <a:pt x="314" y="674"/>
                </a:lnTo>
                <a:lnTo>
                  <a:pt x="306" y="676"/>
                </a:lnTo>
                <a:lnTo>
                  <a:pt x="301" y="676"/>
                </a:lnTo>
                <a:lnTo>
                  <a:pt x="297" y="678"/>
                </a:lnTo>
                <a:lnTo>
                  <a:pt x="297" y="678"/>
                </a:lnTo>
                <a:lnTo>
                  <a:pt x="297" y="678"/>
                </a:lnTo>
                <a:lnTo>
                  <a:pt x="297" y="678"/>
                </a:lnTo>
                <a:lnTo>
                  <a:pt x="306" y="674"/>
                </a:lnTo>
                <a:lnTo>
                  <a:pt x="315" y="670"/>
                </a:lnTo>
                <a:lnTo>
                  <a:pt x="324" y="667"/>
                </a:lnTo>
                <a:lnTo>
                  <a:pt x="333" y="663"/>
                </a:lnTo>
                <a:lnTo>
                  <a:pt x="333" y="663"/>
                </a:lnTo>
                <a:lnTo>
                  <a:pt x="333" y="663"/>
                </a:lnTo>
                <a:lnTo>
                  <a:pt x="333" y="662"/>
                </a:lnTo>
                <a:lnTo>
                  <a:pt x="333" y="662"/>
                </a:lnTo>
                <a:lnTo>
                  <a:pt x="333" y="662"/>
                </a:lnTo>
                <a:lnTo>
                  <a:pt x="333" y="662"/>
                </a:lnTo>
                <a:lnTo>
                  <a:pt x="339" y="678"/>
                </a:lnTo>
                <a:lnTo>
                  <a:pt x="339" y="678"/>
                </a:lnTo>
                <a:close/>
                <a:moveTo>
                  <a:pt x="632" y="470"/>
                </a:moveTo>
                <a:lnTo>
                  <a:pt x="632" y="470"/>
                </a:lnTo>
                <a:lnTo>
                  <a:pt x="624" y="488"/>
                </a:lnTo>
                <a:lnTo>
                  <a:pt x="615" y="504"/>
                </a:lnTo>
                <a:lnTo>
                  <a:pt x="603" y="519"/>
                </a:lnTo>
                <a:lnTo>
                  <a:pt x="592" y="533"/>
                </a:lnTo>
                <a:lnTo>
                  <a:pt x="581" y="547"/>
                </a:lnTo>
                <a:lnTo>
                  <a:pt x="568" y="560"/>
                </a:lnTo>
                <a:lnTo>
                  <a:pt x="555" y="573"/>
                </a:lnTo>
                <a:lnTo>
                  <a:pt x="540" y="584"/>
                </a:lnTo>
                <a:lnTo>
                  <a:pt x="525" y="595"/>
                </a:lnTo>
                <a:lnTo>
                  <a:pt x="509" y="604"/>
                </a:lnTo>
                <a:lnTo>
                  <a:pt x="494" y="613"/>
                </a:lnTo>
                <a:lnTo>
                  <a:pt x="477" y="621"/>
                </a:lnTo>
                <a:lnTo>
                  <a:pt x="460" y="628"/>
                </a:lnTo>
                <a:lnTo>
                  <a:pt x="442" y="634"/>
                </a:lnTo>
                <a:lnTo>
                  <a:pt x="424" y="639"/>
                </a:lnTo>
                <a:lnTo>
                  <a:pt x="406" y="644"/>
                </a:lnTo>
                <a:lnTo>
                  <a:pt x="406" y="644"/>
                </a:lnTo>
                <a:lnTo>
                  <a:pt x="384" y="648"/>
                </a:lnTo>
                <a:lnTo>
                  <a:pt x="360" y="652"/>
                </a:lnTo>
                <a:lnTo>
                  <a:pt x="337" y="653"/>
                </a:lnTo>
                <a:lnTo>
                  <a:pt x="315" y="653"/>
                </a:lnTo>
                <a:lnTo>
                  <a:pt x="315" y="653"/>
                </a:lnTo>
                <a:lnTo>
                  <a:pt x="286" y="653"/>
                </a:lnTo>
                <a:lnTo>
                  <a:pt x="271" y="651"/>
                </a:lnTo>
                <a:lnTo>
                  <a:pt x="256" y="650"/>
                </a:lnTo>
                <a:lnTo>
                  <a:pt x="242" y="646"/>
                </a:lnTo>
                <a:lnTo>
                  <a:pt x="228" y="643"/>
                </a:lnTo>
                <a:lnTo>
                  <a:pt x="214" y="639"/>
                </a:lnTo>
                <a:lnTo>
                  <a:pt x="200" y="634"/>
                </a:lnTo>
                <a:lnTo>
                  <a:pt x="200" y="634"/>
                </a:lnTo>
                <a:lnTo>
                  <a:pt x="210" y="613"/>
                </a:lnTo>
                <a:lnTo>
                  <a:pt x="210" y="613"/>
                </a:lnTo>
                <a:lnTo>
                  <a:pt x="230" y="619"/>
                </a:lnTo>
                <a:lnTo>
                  <a:pt x="251" y="624"/>
                </a:lnTo>
                <a:lnTo>
                  <a:pt x="272" y="627"/>
                </a:lnTo>
                <a:lnTo>
                  <a:pt x="294" y="629"/>
                </a:lnTo>
                <a:lnTo>
                  <a:pt x="316" y="630"/>
                </a:lnTo>
                <a:lnTo>
                  <a:pt x="337" y="630"/>
                </a:lnTo>
                <a:lnTo>
                  <a:pt x="358" y="628"/>
                </a:lnTo>
                <a:lnTo>
                  <a:pt x="381" y="625"/>
                </a:lnTo>
                <a:lnTo>
                  <a:pt x="381" y="625"/>
                </a:lnTo>
                <a:lnTo>
                  <a:pt x="407" y="619"/>
                </a:lnTo>
                <a:lnTo>
                  <a:pt x="432" y="611"/>
                </a:lnTo>
                <a:lnTo>
                  <a:pt x="457" y="600"/>
                </a:lnTo>
                <a:lnTo>
                  <a:pt x="480" y="588"/>
                </a:lnTo>
                <a:lnTo>
                  <a:pt x="502" y="574"/>
                </a:lnTo>
                <a:lnTo>
                  <a:pt x="523" y="558"/>
                </a:lnTo>
                <a:lnTo>
                  <a:pt x="543" y="540"/>
                </a:lnTo>
                <a:lnTo>
                  <a:pt x="561" y="521"/>
                </a:lnTo>
                <a:lnTo>
                  <a:pt x="577" y="501"/>
                </a:lnTo>
                <a:lnTo>
                  <a:pt x="591" y="479"/>
                </a:lnTo>
                <a:lnTo>
                  <a:pt x="603" y="456"/>
                </a:lnTo>
                <a:lnTo>
                  <a:pt x="615" y="433"/>
                </a:lnTo>
                <a:lnTo>
                  <a:pt x="623" y="408"/>
                </a:lnTo>
                <a:lnTo>
                  <a:pt x="630" y="381"/>
                </a:lnTo>
                <a:lnTo>
                  <a:pt x="632" y="368"/>
                </a:lnTo>
                <a:lnTo>
                  <a:pt x="633" y="355"/>
                </a:lnTo>
                <a:lnTo>
                  <a:pt x="634" y="342"/>
                </a:lnTo>
                <a:lnTo>
                  <a:pt x="635" y="329"/>
                </a:lnTo>
                <a:lnTo>
                  <a:pt x="635" y="329"/>
                </a:lnTo>
                <a:lnTo>
                  <a:pt x="634" y="305"/>
                </a:lnTo>
                <a:lnTo>
                  <a:pt x="631" y="284"/>
                </a:lnTo>
                <a:lnTo>
                  <a:pt x="627" y="263"/>
                </a:lnTo>
                <a:lnTo>
                  <a:pt x="621" y="241"/>
                </a:lnTo>
                <a:lnTo>
                  <a:pt x="614" y="221"/>
                </a:lnTo>
                <a:lnTo>
                  <a:pt x="604" y="201"/>
                </a:lnTo>
                <a:lnTo>
                  <a:pt x="594" y="183"/>
                </a:lnTo>
                <a:lnTo>
                  <a:pt x="583" y="165"/>
                </a:lnTo>
                <a:lnTo>
                  <a:pt x="571" y="147"/>
                </a:lnTo>
                <a:lnTo>
                  <a:pt x="557" y="130"/>
                </a:lnTo>
                <a:lnTo>
                  <a:pt x="542" y="115"/>
                </a:lnTo>
                <a:lnTo>
                  <a:pt x="525" y="101"/>
                </a:lnTo>
                <a:lnTo>
                  <a:pt x="508" y="88"/>
                </a:lnTo>
                <a:lnTo>
                  <a:pt x="491" y="74"/>
                </a:lnTo>
                <a:lnTo>
                  <a:pt x="472" y="64"/>
                </a:lnTo>
                <a:lnTo>
                  <a:pt x="452" y="54"/>
                </a:lnTo>
                <a:lnTo>
                  <a:pt x="452" y="54"/>
                </a:lnTo>
                <a:lnTo>
                  <a:pt x="461" y="42"/>
                </a:lnTo>
                <a:lnTo>
                  <a:pt x="465" y="36"/>
                </a:lnTo>
                <a:lnTo>
                  <a:pt x="468" y="29"/>
                </a:lnTo>
                <a:lnTo>
                  <a:pt x="468" y="29"/>
                </a:lnTo>
                <a:lnTo>
                  <a:pt x="496" y="43"/>
                </a:lnTo>
                <a:lnTo>
                  <a:pt x="509" y="51"/>
                </a:lnTo>
                <a:lnTo>
                  <a:pt x="522" y="60"/>
                </a:lnTo>
                <a:lnTo>
                  <a:pt x="536" y="68"/>
                </a:lnTo>
                <a:lnTo>
                  <a:pt x="548" y="78"/>
                </a:lnTo>
                <a:lnTo>
                  <a:pt x="560" y="89"/>
                </a:lnTo>
                <a:lnTo>
                  <a:pt x="571" y="100"/>
                </a:lnTo>
                <a:lnTo>
                  <a:pt x="571" y="100"/>
                </a:lnTo>
                <a:lnTo>
                  <a:pt x="582" y="112"/>
                </a:lnTo>
                <a:lnTo>
                  <a:pt x="592" y="125"/>
                </a:lnTo>
                <a:lnTo>
                  <a:pt x="601" y="139"/>
                </a:lnTo>
                <a:lnTo>
                  <a:pt x="611" y="153"/>
                </a:lnTo>
                <a:lnTo>
                  <a:pt x="619" y="168"/>
                </a:lnTo>
                <a:lnTo>
                  <a:pt x="626" y="183"/>
                </a:lnTo>
                <a:lnTo>
                  <a:pt x="639" y="213"/>
                </a:lnTo>
                <a:lnTo>
                  <a:pt x="639" y="213"/>
                </a:lnTo>
                <a:lnTo>
                  <a:pt x="645" y="229"/>
                </a:lnTo>
                <a:lnTo>
                  <a:pt x="650" y="245"/>
                </a:lnTo>
                <a:lnTo>
                  <a:pt x="654" y="261"/>
                </a:lnTo>
                <a:lnTo>
                  <a:pt x="658" y="277"/>
                </a:lnTo>
                <a:lnTo>
                  <a:pt x="660" y="293"/>
                </a:lnTo>
                <a:lnTo>
                  <a:pt x="662" y="309"/>
                </a:lnTo>
                <a:lnTo>
                  <a:pt x="662" y="327"/>
                </a:lnTo>
                <a:lnTo>
                  <a:pt x="662" y="343"/>
                </a:lnTo>
                <a:lnTo>
                  <a:pt x="661" y="359"/>
                </a:lnTo>
                <a:lnTo>
                  <a:pt x="659" y="375"/>
                </a:lnTo>
                <a:lnTo>
                  <a:pt x="657" y="391"/>
                </a:lnTo>
                <a:lnTo>
                  <a:pt x="653" y="408"/>
                </a:lnTo>
                <a:lnTo>
                  <a:pt x="649" y="423"/>
                </a:lnTo>
                <a:lnTo>
                  <a:pt x="644" y="439"/>
                </a:lnTo>
                <a:lnTo>
                  <a:pt x="638" y="455"/>
                </a:lnTo>
                <a:lnTo>
                  <a:pt x="632" y="470"/>
                </a:lnTo>
                <a:lnTo>
                  <a:pt x="632" y="47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9" name="Freeform 2545"/>
          <p:cNvSpPr>
            <a:spLocks noEditPoints="1"/>
          </p:cNvSpPr>
          <p:nvPr/>
        </p:nvSpPr>
        <p:spPr bwMode="auto">
          <a:xfrm>
            <a:off x="3180464" y="4719298"/>
            <a:ext cx="625475" cy="447675"/>
          </a:xfrm>
          <a:custGeom>
            <a:avLst/>
            <a:gdLst/>
            <a:ahLst/>
            <a:cxnLst>
              <a:cxn ang="0">
                <a:pos x="39" y="214"/>
              </a:cxn>
              <a:cxn ang="0">
                <a:pos x="148" y="226"/>
              </a:cxn>
              <a:cxn ang="0">
                <a:pos x="295" y="228"/>
              </a:cxn>
              <a:cxn ang="0">
                <a:pos x="393" y="118"/>
              </a:cxn>
              <a:cxn ang="0">
                <a:pos x="290" y="35"/>
              </a:cxn>
              <a:cxn ang="0">
                <a:pos x="159" y="11"/>
              </a:cxn>
              <a:cxn ang="0">
                <a:pos x="25" y="43"/>
              </a:cxn>
              <a:cxn ang="0">
                <a:pos x="39" y="59"/>
              </a:cxn>
              <a:cxn ang="0">
                <a:pos x="59" y="74"/>
              </a:cxn>
              <a:cxn ang="0">
                <a:pos x="105" y="37"/>
              </a:cxn>
              <a:cxn ang="0">
                <a:pos x="133" y="42"/>
              </a:cxn>
              <a:cxn ang="0">
                <a:pos x="12" y="132"/>
              </a:cxn>
              <a:cxn ang="0">
                <a:pos x="22" y="133"/>
              </a:cxn>
              <a:cxn ang="0">
                <a:pos x="65" y="108"/>
              </a:cxn>
              <a:cxn ang="0">
                <a:pos x="84" y="116"/>
              </a:cxn>
              <a:cxn ang="0">
                <a:pos x="210" y="57"/>
              </a:cxn>
              <a:cxn ang="0">
                <a:pos x="282" y="43"/>
              </a:cxn>
              <a:cxn ang="0">
                <a:pos x="87" y="141"/>
              </a:cxn>
              <a:cxn ang="0">
                <a:pos x="247" y="85"/>
              </a:cxn>
              <a:cxn ang="0">
                <a:pos x="268" y="88"/>
              </a:cxn>
              <a:cxn ang="0">
                <a:pos x="34" y="194"/>
              </a:cxn>
              <a:cxn ang="0">
                <a:pos x="41" y="189"/>
              </a:cxn>
              <a:cxn ang="0">
                <a:pos x="75" y="146"/>
              </a:cxn>
              <a:cxn ang="0">
                <a:pos x="88" y="131"/>
              </a:cxn>
              <a:cxn ang="0">
                <a:pos x="265" y="24"/>
              </a:cxn>
              <a:cxn ang="0">
                <a:pos x="45" y="101"/>
              </a:cxn>
              <a:cxn ang="0">
                <a:pos x="9" y="131"/>
              </a:cxn>
              <a:cxn ang="0">
                <a:pos x="84" y="66"/>
              </a:cxn>
              <a:cxn ang="0">
                <a:pos x="38" y="69"/>
              </a:cxn>
              <a:cxn ang="0">
                <a:pos x="8" y="121"/>
              </a:cxn>
              <a:cxn ang="0">
                <a:pos x="224" y="127"/>
              </a:cxn>
              <a:cxn ang="0">
                <a:pos x="64" y="212"/>
              </a:cxn>
              <a:cxn ang="0">
                <a:pos x="347" y="87"/>
              </a:cxn>
              <a:cxn ang="0">
                <a:pos x="223" y="221"/>
              </a:cxn>
              <a:cxn ang="0">
                <a:pos x="180" y="217"/>
              </a:cxn>
              <a:cxn ang="0">
                <a:pos x="165" y="231"/>
              </a:cxn>
              <a:cxn ang="0">
                <a:pos x="339" y="168"/>
              </a:cxn>
              <a:cxn ang="0">
                <a:pos x="328" y="154"/>
              </a:cxn>
              <a:cxn ang="0">
                <a:pos x="385" y="112"/>
              </a:cxn>
              <a:cxn ang="0">
                <a:pos x="106" y="220"/>
              </a:cxn>
              <a:cxn ang="0">
                <a:pos x="108" y="212"/>
              </a:cxn>
              <a:cxn ang="0">
                <a:pos x="342" y="88"/>
              </a:cxn>
              <a:cxn ang="0">
                <a:pos x="328" y="86"/>
              </a:cxn>
              <a:cxn ang="0">
                <a:pos x="95" y="242"/>
              </a:cxn>
              <a:cxn ang="0">
                <a:pos x="152" y="215"/>
              </a:cxn>
              <a:cxn ang="0">
                <a:pos x="379" y="126"/>
              </a:cxn>
              <a:cxn ang="0">
                <a:pos x="199" y="227"/>
              </a:cxn>
              <a:cxn ang="0">
                <a:pos x="236" y="233"/>
              </a:cxn>
              <a:cxn ang="0">
                <a:pos x="330" y="199"/>
              </a:cxn>
              <a:cxn ang="0">
                <a:pos x="294" y="218"/>
              </a:cxn>
              <a:cxn ang="0">
                <a:pos x="300" y="216"/>
              </a:cxn>
              <a:cxn ang="0">
                <a:pos x="349" y="205"/>
              </a:cxn>
              <a:cxn ang="0">
                <a:pos x="313" y="185"/>
              </a:cxn>
              <a:cxn ang="0">
                <a:pos x="381" y="100"/>
              </a:cxn>
              <a:cxn ang="0">
                <a:pos x="306" y="89"/>
              </a:cxn>
              <a:cxn ang="0">
                <a:pos x="335" y="59"/>
              </a:cxn>
              <a:cxn ang="0">
                <a:pos x="174" y="123"/>
              </a:cxn>
              <a:cxn ang="0">
                <a:pos x="285" y="61"/>
              </a:cxn>
              <a:cxn ang="0">
                <a:pos x="303" y="37"/>
              </a:cxn>
              <a:cxn ang="0">
                <a:pos x="47" y="132"/>
              </a:cxn>
              <a:cxn ang="0">
                <a:pos x="213" y="36"/>
              </a:cxn>
              <a:cxn ang="0">
                <a:pos x="127" y="27"/>
              </a:cxn>
              <a:cxn ang="0">
                <a:pos x="101" y="26"/>
              </a:cxn>
            </a:cxnLst>
            <a:rect l="0" t="0" r="r" b="b"/>
            <a:pathLst>
              <a:path w="394" h="282">
                <a:moveTo>
                  <a:pt x="27" y="93"/>
                </a:moveTo>
                <a:lnTo>
                  <a:pt x="27" y="93"/>
                </a:lnTo>
                <a:lnTo>
                  <a:pt x="21" y="95"/>
                </a:lnTo>
                <a:lnTo>
                  <a:pt x="16" y="98"/>
                </a:lnTo>
                <a:lnTo>
                  <a:pt x="11" y="102"/>
                </a:lnTo>
                <a:lnTo>
                  <a:pt x="7" y="106"/>
                </a:lnTo>
                <a:lnTo>
                  <a:pt x="4" y="110"/>
                </a:lnTo>
                <a:lnTo>
                  <a:pt x="2" y="115"/>
                </a:lnTo>
                <a:lnTo>
                  <a:pt x="0" y="121"/>
                </a:lnTo>
                <a:lnTo>
                  <a:pt x="0" y="127"/>
                </a:lnTo>
                <a:lnTo>
                  <a:pt x="0" y="127"/>
                </a:lnTo>
                <a:lnTo>
                  <a:pt x="1" y="136"/>
                </a:lnTo>
                <a:lnTo>
                  <a:pt x="3" y="142"/>
                </a:lnTo>
                <a:lnTo>
                  <a:pt x="7" y="148"/>
                </a:lnTo>
                <a:lnTo>
                  <a:pt x="12" y="152"/>
                </a:lnTo>
                <a:lnTo>
                  <a:pt x="18" y="156"/>
                </a:lnTo>
                <a:lnTo>
                  <a:pt x="25" y="160"/>
                </a:lnTo>
                <a:lnTo>
                  <a:pt x="33" y="162"/>
                </a:lnTo>
                <a:lnTo>
                  <a:pt x="40" y="164"/>
                </a:lnTo>
                <a:lnTo>
                  <a:pt x="40" y="164"/>
                </a:lnTo>
                <a:lnTo>
                  <a:pt x="35" y="168"/>
                </a:lnTo>
                <a:lnTo>
                  <a:pt x="29" y="173"/>
                </a:lnTo>
                <a:lnTo>
                  <a:pt x="26" y="178"/>
                </a:lnTo>
                <a:lnTo>
                  <a:pt x="24" y="184"/>
                </a:lnTo>
                <a:lnTo>
                  <a:pt x="23" y="189"/>
                </a:lnTo>
                <a:lnTo>
                  <a:pt x="24" y="195"/>
                </a:lnTo>
                <a:lnTo>
                  <a:pt x="27" y="201"/>
                </a:lnTo>
                <a:lnTo>
                  <a:pt x="33" y="207"/>
                </a:lnTo>
                <a:lnTo>
                  <a:pt x="33" y="207"/>
                </a:lnTo>
                <a:lnTo>
                  <a:pt x="39" y="214"/>
                </a:lnTo>
                <a:lnTo>
                  <a:pt x="47" y="217"/>
                </a:lnTo>
                <a:lnTo>
                  <a:pt x="55" y="220"/>
                </a:lnTo>
                <a:lnTo>
                  <a:pt x="64" y="221"/>
                </a:lnTo>
                <a:lnTo>
                  <a:pt x="72" y="221"/>
                </a:lnTo>
                <a:lnTo>
                  <a:pt x="81" y="221"/>
                </a:lnTo>
                <a:lnTo>
                  <a:pt x="90" y="219"/>
                </a:lnTo>
                <a:lnTo>
                  <a:pt x="98" y="217"/>
                </a:lnTo>
                <a:lnTo>
                  <a:pt x="98" y="217"/>
                </a:lnTo>
                <a:lnTo>
                  <a:pt x="95" y="225"/>
                </a:lnTo>
                <a:lnTo>
                  <a:pt x="90" y="234"/>
                </a:lnTo>
                <a:lnTo>
                  <a:pt x="85" y="241"/>
                </a:lnTo>
                <a:lnTo>
                  <a:pt x="79" y="249"/>
                </a:lnTo>
                <a:lnTo>
                  <a:pt x="65" y="262"/>
                </a:lnTo>
                <a:lnTo>
                  <a:pt x="51" y="274"/>
                </a:lnTo>
                <a:lnTo>
                  <a:pt x="51" y="274"/>
                </a:lnTo>
                <a:lnTo>
                  <a:pt x="50" y="276"/>
                </a:lnTo>
                <a:lnTo>
                  <a:pt x="50" y="277"/>
                </a:lnTo>
                <a:lnTo>
                  <a:pt x="51" y="279"/>
                </a:lnTo>
                <a:lnTo>
                  <a:pt x="51" y="279"/>
                </a:lnTo>
                <a:lnTo>
                  <a:pt x="53" y="281"/>
                </a:lnTo>
                <a:lnTo>
                  <a:pt x="54" y="282"/>
                </a:lnTo>
                <a:lnTo>
                  <a:pt x="56" y="282"/>
                </a:lnTo>
                <a:lnTo>
                  <a:pt x="56" y="282"/>
                </a:lnTo>
                <a:lnTo>
                  <a:pt x="81" y="271"/>
                </a:lnTo>
                <a:lnTo>
                  <a:pt x="94" y="266"/>
                </a:lnTo>
                <a:lnTo>
                  <a:pt x="105" y="260"/>
                </a:lnTo>
                <a:lnTo>
                  <a:pt x="118" y="253"/>
                </a:lnTo>
                <a:lnTo>
                  <a:pt x="128" y="245"/>
                </a:lnTo>
                <a:lnTo>
                  <a:pt x="139" y="236"/>
                </a:lnTo>
                <a:lnTo>
                  <a:pt x="148" y="226"/>
                </a:lnTo>
                <a:lnTo>
                  <a:pt x="148" y="226"/>
                </a:lnTo>
                <a:lnTo>
                  <a:pt x="151" y="231"/>
                </a:lnTo>
                <a:lnTo>
                  <a:pt x="155" y="235"/>
                </a:lnTo>
                <a:lnTo>
                  <a:pt x="158" y="238"/>
                </a:lnTo>
                <a:lnTo>
                  <a:pt x="162" y="240"/>
                </a:lnTo>
                <a:lnTo>
                  <a:pt x="167" y="242"/>
                </a:lnTo>
                <a:lnTo>
                  <a:pt x="171" y="243"/>
                </a:lnTo>
                <a:lnTo>
                  <a:pt x="176" y="244"/>
                </a:lnTo>
                <a:lnTo>
                  <a:pt x="180" y="244"/>
                </a:lnTo>
                <a:lnTo>
                  <a:pt x="189" y="242"/>
                </a:lnTo>
                <a:lnTo>
                  <a:pt x="199" y="238"/>
                </a:lnTo>
                <a:lnTo>
                  <a:pt x="207" y="232"/>
                </a:lnTo>
                <a:lnTo>
                  <a:pt x="214" y="224"/>
                </a:lnTo>
                <a:lnTo>
                  <a:pt x="214" y="224"/>
                </a:lnTo>
                <a:lnTo>
                  <a:pt x="221" y="231"/>
                </a:lnTo>
                <a:lnTo>
                  <a:pt x="229" y="238"/>
                </a:lnTo>
                <a:lnTo>
                  <a:pt x="233" y="241"/>
                </a:lnTo>
                <a:lnTo>
                  <a:pt x="238" y="243"/>
                </a:lnTo>
                <a:lnTo>
                  <a:pt x="243" y="245"/>
                </a:lnTo>
                <a:lnTo>
                  <a:pt x="248" y="245"/>
                </a:lnTo>
                <a:lnTo>
                  <a:pt x="248" y="245"/>
                </a:lnTo>
                <a:lnTo>
                  <a:pt x="253" y="245"/>
                </a:lnTo>
                <a:lnTo>
                  <a:pt x="258" y="244"/>
                </a:lnTo>
                <a:lnTo>
                  <a:pt x="262" y="242"/>
                </a:lnTo>
                <a:lnTo>
                  <a:pt x="267" y="238"/>
                </a:lnTo>
                <a:lnTo>
                  <a:pt x="276" y="231"/>
                </a:lnTo>
                <a:lnTo>
                  <a:pt x="283" y="222"/>
                </a:lnTo>
                <a:lnTo>
                  <a:pt x="283" y="222"/>
                </a:lnTo>
                <a:lnTo>
                  <a:pt x="288" y="226"/>
                </a:lnTo>
                <a:lnTo>
                  <a:pt x="295" y="228"/>
                </a:lnTo>
                <a:lnTo>
                  <a:pt x="303" y="228"/>
                </a:lnTo>
                <a:lnTo>
                  <a:pt x="310" y="228"/>
                </a:lnTo>
                <a:lnTo>
                  <a:pt x="317" y="226"/>
                </a:lnTo>
                <a:lnTo>
                  <a:pt x="322" y="222"/>
                </a:lnTo>
                <a:lnTo>
                  <a:pt x="326" y="218"/>
                </a:lnTo>
                <a:lnTo>
                  <a:pt x="328" y="215"/>
                </a:lnTo>
                <a:lnTo>
                  <a:pt x="328" y="212"/>
                </a:lnTo>
                <a:lnTo>
                  <a:pt x="328" y="212"/>
                </a:lnTo>
                <a:lnTo>
                  <a:pt x="335" y="215"/>
                </a:lnTo>
                <a:lnTo>
                  <a:pt x="341" y="216"/>
                </a:lnTo>
                <a:lnTo>
                  <a:pt x="348" y="215"/>
                </a:lnTo>
                <a:lnTo>
                  <a:pt x="354" y="213"/>
                </a:lnTo>
                <a:lnTo>
                  <a:pt x="362" y="210"/>
                </a:lnTo>
                <a:lnTo>
                  <a:pt x="367" y="204"/>
                </a:lnTo>
                <a:lnTo>
                  <a:pt x="373" y="199"/>
                </a:lnTo>
                <a:lnTo>
                  <a:pt x="377" y="193"/>
                </a:lnTo>
                <a:lnTo>
                  <a:pt x="381" y="187"/>
                </a:lnTo>
                <a:lnTo>
                  <a:pt x="384" y="180"/>
                </a:lnTo>
                <a:lnTo>
                  <a:pt x="386" y="173"/>
                </a:lnTo>
                <a:lnTo>
                  <a:pt x="386" y="166"/>
                </a:lnTo>
                <a:lnTo>
                  <a:pt x="386" y="159"/>
                </a:lnTo>
                <a:lnTo>
                  <a:pt x="384" y="153"/>
                </a:lnTo>
                <a:lnTo>
                  <a:pt x="380" y="147"/>
                </a:lnTo>
                <a:lnTo>
                  <a:pt x="374" y="142"/>
                </a:lnTo>
                <a:lnTo>
                  <a:pt x="374" y="142"/>
                </a:lnTo>
                <a:lnTo>
                  <a:pt x="380" y="139"/>
                </a:lnTo>
                <a:lnTo>
                  <a:pt x="385" y="134"/>
                </a:lnTo>
                <a:lnTo>
                  <a:pt x="388" y="130"/>
                </a:lnTo>
                <a:lnTo>
                  <a:pt x="391" y="123"/>
                </a:lnTo>
                <a:lnTo>
                  <a:pt x="393" y="118"/>
                </a:lnTo>
                <a:lnTo>
                  <a:pt x="394" y="112"/>
                </a:lnTo>
                <a:lnTo>
                  <a:pt x="393" y="105"/>
                </a:lnTo>
                <a:lnTo>
                  <a:pt x="391" y="99"/>
                </a:lnTo>
                <a:lnTo>
                  <a:pt x="391" y="99"/>
                </a:lnTo>
                <a:lnTo>
                  <a:pt x="388" y="93"/>
                </a:lnTo>
                <a:lnTo>
                  <a:pt x="384" y="89"/>
                </a:lnTo>
                <a:lnTo>
                  <a:pt x="379" y="85"/>
                </a:lnTo>
                <a:lnTo>
                  <a:pt x="374" y="82"/>
                </a:lnTo>
                <a:lnTo>
                  <a:pt x="369" y="79"/>
                </a:lnTo>
                <a:lnTo>
                  <a:pt x="364" y="78"/>
                </a:lnTo>
                <a:lnTo>
                  <a:pt x="358" y="77"/>
                </a:lnTo>
                <a:lnTo>
                  <a:pt x="351" y="77"/>
                </a:lnTo>
                <a:lnTo>
                  <a:pt x="351" y="77"/>
                </a:lnTo>
                <a:lnTo>
                  <a:pt x="352" y="72"/>
                </a:lnTo>
                <a:lnTo>
                  <a:pt x="352" y="66"/>
                </a:lnTo>
                <a:lnTo>
                  <a:pt x="352" y="60"/>
                </a:lnTo>
                <a:lnTo>
                  <a:pt x="351" y="54"/>
                </a:lnTo>
                <a:lnTo>
                  <a:pt x="349" y="49"/>
                </a:lnTo>
                <a:lnTo>
                  <a:pt x="347" y="43"/>
                </a:lnTo>
                <a:lnTo>
                  <a:pt x="344" y="38"/>
                </a:lnTo>
                <a:lnTo>
                  <a:pt x="340" y="33"/>
                </a:lnTo>
                <a:lnTo>
                  <a:pt x="340" y="33"/>
                </a:lnTo>
                <a:lnTo>
                  <a:pt x="335" y="29"/>
                </a:lnTo>
                <a:lnTo>
                  <a:pt x="328" y="26"/>
                </a:lnTo>
                <a:lnTo>
                  <a:pt x="322" y="25"/>
                </a:lnTo>
                <a:lnTo>
                  <a:pt x="315" y="25"/>
                </a:lnTo>
                <a:lnTo>
                  <a:pt x="309" y="26"/>
                </a:lnTo>
                <a:lnTo>
                  <a:pt x="302" y="28"/>
                </a:lnTo>
                <a:lnTo>
                  <a:pt x="296" y="31"/>
                </a:lnTo>
                <a:lnTo>
                  <a:pt x="290" y="35"/>
                </a:lnTo>
                <a:lnTo>
                  <a:pt x="290" y="35"/>
                </a:lnTo>
                <a:lnTo>
                  <a:pt x="289" y="28"/>
                </a:lnTo>
                <a:lnTo>
                  <a:pt x="287" y="22"/>
                </a:lnTo>
                <a:lnTo>
                  <a:pt x="284" y="16"/>
                </a:lnTo>
                <a:lnTo>
                  <a:pt x="280" y="12"/>
                </a:lnTo>
                <a:lnTo>
                  <a:pt x="274" y="9"/>
                </a:lnTo>
                <a:lnTo>
                  <a:pt x="269" y="6"/>
                </a:lnTo>
                <a:lnTo>
                  <a:pt x="264" y="4"/>
                </a:lnTo>
                <a:lnTo>
                  <a:pt x="258" y="3"/>
                </a:lnTo>
                <a:lnTo>
                  <a:pt x="252" y="3"/>
                </a:lnTo>
                <a:lnTo>
                  <a:pt x="246" y="4"/>
                </a:lnTo>
                <a:lnTo>
                  <a:pt x="240" y="6"/>
                </a:lnTo>
                <a:lnTo>
                  <a:pt x="234" y="8"/>
                </a:lnTo>
                <a:lnTo>
                  <a:pt x="228" y="11"/>
                </a:lnTo>
                <a:lnTo>
                  <a:pt x="223" y="14"/>
                </a:lnTo>
                <a:lnTo>
                  <a:pt x="218" y="19"/>
                </a:lnTo>
                <a:lnTo>
                  <a:pt x="214" y="24"/>
                </a:lnTo>
                <a:lnTo>
                  <a:pt x="214" y="24"/>
                </a:lnTo>
                <a:lnTo>
                  <a:pt x="208" y="14"/>
                </a:lnTo>
                <a:lnTo>
                  <a:pt x="205" y="10"/>
                </a:lnTo>
                <a:lnTo>
                  <a:pt x="201" y="6"/>
                </a:lnTo>
                <a:lnTo>
                  <a:pt x="196" y="3"/>
                </a:lnTo>
                <a:lnTo>
                  <a:pt x="190" y="1"/>
                </a:lnTo>
                <a:lnTo>
                  <a:pt x="185" y="0"/>
                </a:lnTo>
                <a:lnTo>
                  <a:pt x="179" y="0"/>
                </a:lnTo>
                <a:lnTo>
                  <a:pt x="179" y="0"/>
                </a:lnTo>
                <a:lnTo>
                  <a:pt x="173" y="2"/>
                </a:lnTo>
                <a:lnTo>
                  <a:pt x="168" y="4"/>
                </a:lnTo>
                <a:lnTo>
                  <a:pt x="163" y="7"/>
                </a:lnTo>
                <a:lnTo>
                  <a:pt x="159" y="11"/>
                </a:lnTo>
                <a:lnTo>
                  <a:pt x="155" y="15"/>
                </a:lnTo>
                <a:lnTo>
                  <a:pt x="152" y="20"/>
                </a:lnTo>
                <a:lnTo>
                  <a:pt x="149" y="25"/>
                </a:lnTo>
                <a:lnTo>
                  <a:pt x="147" y="30"/>
                </a:lnTo>
                <a:lnTo>
                  <a:pt x="147" y="30"/>
                </a:lnTo>
                <a:lnTo>
                  <a:pt x="143" y="25"/>
                </a:lnTo>
                <a:lnTo>
                  <a:pt x="139" y="21"/>
                </a:lnTo>
                <a:lnTo>
                  <a:pt x="134" y="18"/>
                </a:lnTo>
                <a:lnTo>
                  <a:pt x="129" y="16"/>
                </a:lnTo>
                <a:lnTo>
                  <a:pt x="123" y="14"/>
                </a:lnTo>
                <a:lnTo>
                  <a:pt x="118" y="13"/>
                </a:lnTo>
                <a:lnTo>
                  <a:pt x="110" y="14"/>
                </a:lnTo>
                <a:lnTo>
                  <a:pt x="104" y="15"/>
                </a:lnTo>
                <a:lnTo>
                  <a:pt x="104" y="15"/>
                </a:lnTo>
                <a:lnTo>
                  <a:pt x="97" y="18"/>
                </a:lnTo>
                <a:lnTo>
                  <a:pt x="91" y="23"/>
                </a:lnTo>
                <a:lnTo>
                  <a:pt x="86" y="28"/>
                </a:lnTo>
                <a:lnTo>
                  <a:pt x="82" y="33"/>
                </a:lnTo>
                <a:lnTo>
                  <a:pt x="80" y="40"/>
                </a:lnTo>
                <a:lnTo>
                  <a:pt x="78" y="46"/>
                </a:lnTo>
                <a:lnTo>
                  <a:pt x="76" y="62"/>
                </a:lnTo>
                <a:lnTo>
                  <a:pt x="76" y="62"/>
                </a:lnTo>
                <a:lnTo>
                  <a:pt x="70" y="55"/>
                </a:lnTo>
                <a:lnTo>
                  <a:pt x="64" y="49"/>
                </a:lnTo>
                <a:lnTo>
                  <a:pt x="57" y="44"/>
                </a:lnTo>
                <a:lnTo>
                  <a:pt x="50" y="41"/>
                </a:lnTo>
                <a:lnTo>
                  <a:pt x="42" y="39"/>
                </a:lnTo>
                <a:lnTo>
                  <a:pt x="34" y="40"/>
                </a:lnTo>
                <a:lnTo>
                  <a:pt x="29" y="41"/>
                </a:lnTo>
                <a:lnTo>
                  <a:pt x="25" y="43"/>
                </a:lnTo>
                <a:lnTo>
                  <a:pt x="21" y="46"/>
                </a:lnTo>
                <a:lnTo>
                  <a:pt x="18" y="50"/>
                </a:lnTo>
                <a:lnTo>
                  <a:pt x="18" y="50"/>
                </a:lnTo>
                <a:lnTo>
                  <a:pt x="13" y="56"/>
                </a:lnTo>
                <a:lnTo>
                  <a:pt x="11" y="62"/>
                </a:lnTo>
                <a:lnTo>
                  <a:pt x="10" y="67"/>
                </a:lnTo>
                <a:lnTo>
                  <a:pt x="11" y="73"/>
                </a:lnTo>
                <a:lnTo>
                  <a:pt x="14" y="79"/>
                </a:lnTo>
                <a:lnTo>
                  <a:pt x="17" y="84"/>
                </a:lnTo>
                <a:lnTo>
                  <a:pt x="21" y="89"/>
                </a:lnTo>
                <a:lnTo>
                  <a:pt x="27" y="93"/>
                </a:lnTo>
                <a:lnTo>
                  <a:pt x="27" y="93"/>
                </a:lnTo>
                <a:close/>
                <a:moveTo>
                  <a:pt x="20" y="66"/>
                </a:moveTo>
                <a:lnTo>
                  <a:pt x="20" y="66"/>
                </a:lnTo>
                <a:lnTo>
                  <a:pt x="20" y="66"/>
                </a:lnTo>
                <a:lnTo>
                  <a:pt x="20" y="66"/>
                </a:lnTo>
                <a:lnTo>
                  <a:pt x="37" y="54"/>
                </a:lnTo>
                <a:lnTo>
                  <a:pt x="37" y="54"/>
                </a:lnTo>
                <a:lnTo>
                  <a:pt x="42" y="50"/>
                </a:lnTo>
                <a:lnTo>
                  <a:pt x="37" y="56"/>
                </a:lnTo>
                <a:lnTo>
                  <a:pt x="37" y="56"/>
                </a:lnTo>
                <a:lnTo>
                  <a:pt x="28" y="63"/>
                </a:lnTo>
                <a:lnTo>
                  <a:pt x="20" y="70"/>
                </a:lnTo>
                <a:lnTo>
                  <a:pt x="20" y="70"/>
                </a:lnTo>
                <a:lnTo>
                  <a:pt x="20" y="66"/>
                </a:lnTo>
                <a:lnTo>
                  <a:pt x="20" y="66"/>
                </a:lnTo>
                <a:close/>
                <a:moveTo>
                  <a:pt x="52" y="51"/>
                </a:moveTo>
                <a:lnTo>
                  <a:pt x="52" y="51"/>
                </a:lnTo>
                <a:lnTo>
                  <a:pt x="46" y="55"/>
                </a:lnTo>
                <a:lnTo>
                  <a:pt x="39" y="59"/>
                </a:lnTo>
                <a:lnTo>
                  <a:pt x="39" y="59"/>
                </a:lnTo>
                <a:lnTo>
                  <a:pt x="29" y="66"/>
                </a:lnTo>
                <a:lnTo>
                  <a:pt x="24" y="69"/>
                </a:lnTo>
                <a:lnTo>
                  <a:pt x="20" y="72"/>
                </a:lnTo>
                <a:lnTo>
                  <a:pt x="20" y="72"/>
                </a:lnTo>
                <a:lnTo>
                  <a:pt x="20" y="72"/>
                </a:lnTo>
                <a:lnTo>
                  <a:pt x="20" y="72"/>
                </a:lnTo>
                <a:lnTo>
                  <a:pt x="26" y="66"/>
                </a:lnTo>
                <a:lnTo>
                  <a:pt x="33" y="61"/>
                </a:lnTo>
                <a:lnTo>
                  <a:pt x="39" y="56"/>
                </a:lnTo>
                <a:lnTo>
                  <a:pt x="45" y="49"/>
                </a:lnTo>
                <a:lnTo>
                  <a:pt x="45" y="49"/>
                </a:lnTo>
                <a:lnTo>
                  <a:pt x="49" y="50"/>
                </a:lnTo>
                <a:lnTo>
                  <a:pt x="52" y="51"/>
                </a:lnTo>
                <a:lnTo>
                  <a:pt x="52" y="51"/>
                </a:lnTo>
                <a:close/>
                <a:moveTo>
                  <a:pt x="67" y="71"/>
                </a:moveTo>
                <a:lnTo>
                  <a:pt x="67" y="71"/>
                </a:lnTo>
                <a:lnTo>
                  <a:pt x="62" y="76"/>
                </a:lnTo>
                <a:lnTo>
                  <a:pt x="56" y="81"/>
                </a:lnTo>
                <a:lnTo>
                  <a:pt x="49" y="86"/>
                </a:lnTo>
                <a:lnTo>
                  <a:pt x="43" y="92"/>
                </a:lnTo>
                <a:lnTo>
                  <a:pt x="43" y="92"/>
                </a:lnTo>
                <a:lnTo>
                  <a:pt x="39" y="90"/>
                </a:lnTo>
                <a:lnTo>
                  <a:pt x="34" y="88"/>
                </a:lnTo>
                <a:lnTo>
                  <a:pt x="34" y="88"/>
                </a:lnTo>
                <a:lnTo>
                  <a:pt x="42" y="84"/>
                </a:lnTo>
                <a:lnTo>
                  <a:pt x="51" y="79"/>
                </a:lnTo>
                <a:lnTo>
                  <a:pt x="51" y="79"/>
                </a:lnTo>
                <a:lnTo>
                  <a:pt x="59" y="74"/>
                </a:lnTo>
                <a:lnTo>
                  <a:pt x="59" y="74"/>
                </a:lnTo>
                <a:lnTo>
                  <a:pt x="64" y="71"/>
                </a:lnTo>
                <a:lnTo>
                  <a:pt x="67" y="70"/>
                </a:lnTo>
                <a:lnTo>
                  <a:pt x="68" y="70"/>
                </a:lnTo>
                <a:lnTo>
                  <a:pt x="67" y="71"/>
                </a:lnTo>
                <a:lnTo>
                  <a:pt x="67" y="71"/>
                </a:lnTo>
                <a:close/>
                <a:moveTo>
                  <a:pt x="74" y="77"/>
                </a:moveTo>
                <a:lnTo>
                  <a:pt x="74" y="77"/>
                </a:lnTo>
                <a:lnTo>
                  <a:pt x="68" y="80"/>
                </a:lnTo>
                <a:lnTo>
                  <a:pt x="61" y="84"/>
                </a:lnTo>
                <a:lnTo>
                  <a:pt x="61" y="84"/>
                </a:lnTo>
                <a:lnTo>
                  <a:pt x="52" y="90"/>
                </a:lnTo>
                <a:lnTo>
                  <a:pt x="52" y="90"/>
                </a:lnTo>
                <a:lnTo>
                  <a:pt x="47" y="93"/>
                </a:lnTo>
                <a:lnTo>
                  <a:pt x="47" y="93"/>
                </a:lnTo>
                <a:lnTo>
                  <a:pt x="47" y="93"/>
                </a:lnTo>
                <a:lnTo>
                  <a:pt x="47" y="93"/>
                </a:lnTo>
                <a:lnTo>
                  <a:pt x="46" y="92"/>
                </a:lnTo>
                <a:lnTo>
                  <a:pt x="46" y="92"/>
                </a:lnTo>
                <a:lnTo>
                  <a:pt x="47" y="91"/>
                </a:lnTo>
                <a:lnTo>
                  <a:pt x="47" y="91"/>
                </a:lnTo>
                <a:lnTo>
                  <a:pt x="52" y="86"/>
                </a:lnTo>
                <a:lnTo>
                  <a:pt x="59" y="81"/>
                </a:lnTo>
                <a:lnTo>
                  <a:pt x="66" y="75"/>
                </a:lnTo>
                <a:lnTo>
                  <a:pt x="71" y="69"/>
                </a:lnTo>
                <a:lnTo>
                  <a:pt x="71" y="69"/>
                </a:lnTo>
                <a:lnTo>
                  <a:pt x="74" y="77"/>
                </a:lnTo>
                <a:lnTo>
                  <a:pt x="74" y="77"/>
                </a:lnTo>
                <a:close/>
                <a:moveTo>
                  <a:pt x="86" y="50"/>
                </a:moveTo>
                <a:lnTo>
                  <a:pt x="86" y="50"/>
                </a:lnTo>
                <a:lnTo>
                  <a:pt x="105" y="37"/>
                </a:lnTo>
                <a:lnTo>
                  <a:pt x="105" y="37"/>
                </a:lnTo>
                <a:lnTo>
                  <a:pt x="114" y="33"/>
                </a:lnTo>
                <a:lnTo>
                  <a:pt x="122" y="30"/>
                </a:lnTo>
                <a:lnTo>
                  <a:pt x="122" y="30"/>
                </a:lnTo>
                <a:lnTo>
                  <a:pt x="116" y="34"/>
                </a:lnTo>
                <a:lnTo>
                  <a:pt x="108" y="40"/>
                </a:lnTo>
                <a:lnTo>
                  <a:pt x="108" y="40"/>
                </a:lnTo>
                <a:lnTo>
                  <a:pt x="96" y="49"/>
                </a:lnTo>
                <a:lnTo>
                  <a:pt x="84" y="59"/>
                </a:lnTo>
                <a:lnTo>
                  <a:pt x="84" y="59"/>
                </a:lnTo>
                <a:lnTo>
                  <a:pt x="86" y="50"/>
                </a:lnTo>
                <a:lnTo>
                  <a:pt x="86" y="50"/>
                </a:lnTo>
                <a:close/>
                <a:moveTo>
                  <a:pt x="142" y="38"/>
                </a:moveTo>
                <a:lnTo>
                  <a:pt x="142" y="38"/>
                </a:lnTo>
                <a:lnTo>
                  <a:pt x="144" y="42"/>
                </a:lnTo>
                <a:lnTo>
                  <a:pt x="144" y="42"/>
                </a:lnTo>
                <a:lnTo>
                  <a:pt x="136" y="48"/>
                </a:lnTo>
                <a:lnTo>
                  <a:pt x="128" y="53"/>
                </a:lnTo>
                <a:lnTo>
                  <a:pt x="110" y="61"/>
                </a:lnTo>
                <a:lnTo>
                  <a:pt x="110" y="61"/>
                </a:lnTo>
                <a:lnTo>
                  <a:pt x="83" y="76"/>
                </a:lnTo>
                <a:lnTo>
                  <a:pt x="83" y="76"/>
                </a:lnTo>
                <a:lnTo>
                  <a:pt x="83" y="75"/>
                </a:lnTo>
                <a:lnTo>
                  <a:pt x="83" y="75"/>
                </a:lnTo>
                <a:lnTo>
                  <a:pt x="111" y="57"/>
                </a:lnTo>
                <a:lnTo>
                  <a:pt x="111" y="57"/>
                </a:lnTo>
                <a:lnTo>
                  <a:pt x="130" y="44"/>
                </a:lnTo>
                <a:lnTo>
                  <a:pt x="130" y="44"/>
                </a:lnTo>
                <a:lnTo>
                  <a:pt x="133" y="42"/>
                </a:lnTo>
                <a:lnTo>
                  <a:pt x="133" y="42"/>
                </a:lnTo>
                <a:lnTo>
                  <a:pt x="142" y="38"/>
                </a:lnTo>
                <a:lnTo>
                  <a:pt x="142" y="38"/>
                </a:lnTo>
                <a:close/>
                <a:moveTo>
                  <a:pt x="195" y="13"/>
                </a:moveTo>
                <a:lnTo>
                  <a:pt x="195" y="13"/>
                </a:lnTo>
                <a:lnTo>
                  <a:pt x="193" y="13"/>
                </a:lnTo>
                <a:lnTo>
                  <a:pt x="193" y="13"/>
                </a:lnTo>
                <a:lnTo>
                  <a:pt x="175" y="23"/>
                </a:lnTo>
                <a:lnTo>
                  <a:pt x="165" y="28"/>
                </a:lnTo>
                <a:lnTo>
                  <a:pt x="156" y="32"/>
                </a:lnTo>
                <a:lnTo>
                  <a:pt x="156" y="32"/>
                </a:lnTo>
                <a:lnTo>
                  <a:pt x="157" y="29"/>
                </a:lnTo>
                <a:lnTo>
                  <a:pt x="157" y="29"/>
                </a:lnTo>
                <a:lnTo>
                  <a:pt x="169" y="21"/>
                </a:lnTo>
                <a:lnTo>
                  <a:pt x="169" y="21"/>
                </a:lnTo>
                <a:lnTo>
                  <a:pt x="178" y="15"/>
                </a:lnTo>
                <a:lnTo>
                  <a:pt x="187" y="9"/>
                </a:lnTo>
                <a:lnTo>
                  <a:pt x="187" y="9"/>
                </a:lnTo>
                <a:lnTo>
                  <a:pt x="191" y="11"/>
                </a:lnTo>
                <a:lnTo>
                  <a:pt x="195" y="13"/>
                </a:lnTo>
                <a:lnTo>
                  <a:pt x="195" y="13"/>
                </a:lnTo>
                <a:close/>
                <a:moveTo>
                  <a:pt x="201" y="19"/>
                </a:moveTo>
                <a:lnTo>
                  <a:pt x="201" y="19"/>
                </a:lnTo>
                <a:lnTo>
                  <a:pt x="154" y="48"/>
                </a:lnTo>
                <a:lnTo>
                  <a:pt x="107" y="76"/>
                </a:lnTo>
                <a:lnTo>
                  <a:pt x="107" y="76"/>
                </a:lnTo>
                <a:lnTo>
                  <a:pt x="83" y="90"/>
                </a:lnTo>
                <a:lnTo>
                  <a:pt x="59" y="102"/>
                </a:lnTo>
                <a:lnTo>
                  <a:pt x="36" y="116"/>
                </a:lnTo>
                <a:lnTo>
                  <a:pt x="23" y="123"/>
                </a:lnTo>
                <a:lnTo>
                  <a:pt x="12" y="132"/>
                </a:lnTo>
                <a:lnTo>
                  <a:pt x="12" y="132"/>
                </a:lnTo>
                <a:lnTo>
                  <a:pt x="12" y="133"/>
                </a:lnTo>
                <a:lnTo>
                  <a:pt x="12" y="133"/>
                </a:lnTo>
                <a:lnTo>
                  <a:pt x="12" y="134"/>
                </a:lnTo>
                <a:lnTo>
                  <a:pt x="13" y="134"/>
                </a:lnTo>
                <a:lnTo>
                  <a:pt x="13" y="134"/>
                </a:lnTo>
                <a:lnTo>
                  <a:pt x="24" y="125"/>
                </a:lnTo>
                <a:lnTo>
                  <a:pt x="37" y="118"/>
                </a:lnTo>
                <a:lnTo>
                  <a:pt x="61" y="104"/>
                </a:lnTo>
                <a:lnTo>
                  <a:pt x="84" y="91"/>
                </a:lnTo>
                <a:lnTo>
                  <a:pt x="108" y="78"/>
                </a:lnTo>
                <a:lnTo>
                  <a:pt x="108" y="78"/>
                </a:lnTo>
                <a:lnTo>
                  <a:pt x="155" y="51"/>
                </a:lnTo>
                <a:lnTo>
                  <a:pt x="155" y="51"/>
                </a:lnTo>
                <a:lnTo>
                  <a:pt x="178" y="36"/>
                </a:lnTo>
                <a:lnTo>
                  <a:pt x="189" y="29"/>
                </a:lnTo>
                <a:lnTo>
                  <a:pt x="199" y="22"/>
                </a:lnTo>
                <a:lnTo>
                  <a:pt x="199" y="22"/>
                </a:lnTo>
                <a:lnTo>
                  <a:pt x="188" y="30"/>
                </a:lnTo>
                <a:lnTo>
                  <a:pt x="177" y="37"/>
                </a:lnTo>
                <a:lnTo>
                  <a:pt x="155" y="51"/>
                </a:lnTo>
                <a:lnTo>
                  <a:pt x="155" y="51"/>
                </a:lnTo>
                <a:lnTo>
                  <a:pt x="130" y="67"/>
                </a:lnTo>
                <a:lnTo>
                  <a:pt x="104" y="82"/>
                </a:lnTo>
                <a:lnTo>
                  <a:pt x="104" y="82"/>
                </a:lnTo>
                <a:lnTo>
                  <a:pt x="78" y="97"/>
                </a:lnTo>
                <a:lnTo>
                  <a:pt x="53" y="113"/>
                </a:lnTo>
                <a:lnTo>
                  <a:pt x="53" y="113"/>
                </a:lnTo>
                <a:lnTo>
                  <a:pt x="33" y="125"/>
                </a:lnTo>
                <a:lnTo>
                  <a:pt x="22" y="133"/>
                </a:lnTo>
                <a:lnTo>
                  <a:pt x="13" y="140"/>
                </a:lnTo>
                <a:lnTo>
                  <a:pt x="13" y="140"/>
                </a:lnTo>
                <a:lnTo>
                  <a:pt x="10" y="134"/>
                </a:lnTo>
                <a:lnTo>
                  <a:pt x="10" y="134"/>
                </a:lnTo>
                <a:lnTo>
                  <a:pt x="10" y="133"/>
                </a:lnTo>
                <a:lnTo>
                  <a:pt x="10" y="133"/>
                </a:lnTo>
                <a:lnTo>
                  <a:pt x="20" y="124"/>
                </a:lnTo>
                <a:lnTo>
                  <a:pt x="33" y="116"/>
                </a:lnTo>
                <a:lnTo>
                  <a:pt x="56" y="102"/>
                </a:lnTo>
                <a:lnTo>
                  <a:pt x="80" y="89"/>
                </a:lnTo>
                <a:lnTo>
                  <a:pt x="104" y="75"/>
                </a:lnTo>
                <a:lnTo>
                  <a:pt x="104" y="75"/>
                </a:lnTo>
                <a:lnTo>
                  <a:pt x="155" y="42"/>
                </a:lnTo>
                <a:lnTo>
                  <a:pt x="155" y="42"/>
                </a:lnTo>
                <a:lnTo>
                  <a:pt x="176" y="29"/>
                </a:lnTo>
                <a:lnTo>
                  <a:pt x="186" y="22"/>
                </a:lnTo>
                <a:lnTo>
                  <a:pt x="197" y="15"/>
                </a:lnTo>
                <a:lnTo>
                  <a:pt x="197" y="15"/>
                </a:lnTo>
                <a:lnTo>
                  <a:pt x="201" y="19"/>
                </a:lnTo>
                <a:lnTo>
                  <a:pt x="201" y="19"/>
                </a:lnTo>
                <a:close/>
                <a:moveTo>
                  <a:pt x="207" y="28"/>
                </a:moveTo>
                <a:lnTo>
                  <a:pt x="207" y="28"/>
                </a:lnTo>
                <a:lnTo>
                  <a:pt x="196" y="34"/>
                </a:lnTo>
                <a:lnTo>
                  <a:pt x="185" y="40"/>
                </a:lnTo>
                <a:lnTo>
                  <a:pt x="166" y="53"/>
                </a:lnTo>
                <a:lnTo>
                  <a:pt x="166" y="53"/>
                </a:lnTo>
                <a:lnTo>
                  <a:pt x="140" y="68"/>
                </a:lnTo>
                <a:lnTo>
                  <a:pt x="115" y="82"/>
                </a:lnTo>
                <a:lnTo>
                  <a:pt x="115" y="82"/>
                </a:lnTo>
                <a:lnTo>
                  <a:pt x="65" y="108"/>
                </a:lnTo>
                <a:lnTo>
                  <a:pt x="65" y="108"/>
                </a:lnTo>
                <a:lnTo>
                  <a:pt x="41" y="122"/>
                </a:lnTo>
                <a:lnTo>
                  <a:pt x="41" y="122"/>
                </a:lnTo>
                <a:lnTo>
                  <a:pt x="38" y="124"/>
                </a:lnTo>
                <a:lnTo>
                  <a:pt x="38" y="124"/>
                </a:lnTo>
                <a:lnTo>
                  <a:pt x="57" y="112"/>
                </a:lnTo>
                <a:lnTo>
                  <a:pt x="76" y="101"/>
                </a:lnTo>
                <a:lnTo>
                  <a:pt x="115" y="78"/>
                </a:lnTo>
                <a:lnTo>
                  <a:pt x="115" y="78"/>
                </a:lnTo>
                <a:lnTo>
                  <a:pt x="160" y="52"/>
                </a:lnTo>
                <a:lnTo>
                  <a:pt x="182" y="37"/>
                </a:lnTo>
                <a:lnTo>
                  <a:pt x="192" y="30"/>
                </a:lnTo>
                <a:lnTo>
                  <a:pt x="203" y="21"/>
                </a:lnTo>
                <a:lnTo>
                  <a:pt x="203" y="21"/>
                </a:lnTo>
                <a:lnTo>
                  <a:pt x="207" y="28"/>
                </a:lnTo>
                <a:lnTo>
                  <a:pt x="207" y="28"/>
                </a:lnTo>
                <a:close/>
                <a:moveTo>
                  <a:pt x="244" y="19"/>
                </a:moveTo>
                <a:lnTo>
                  <a:pt x="244" y="19"/>
                </a:lnTo>
                <a:lnTo>
                  <a:pt x="252" y="15"/>
                </a:lnTo>
                <a:lnTo>
                  <a:pt x="255" y="13"/>
                </a:lnTo>
                <a:lnTo>
                  <a:pt x="255" y="13"/>
                </a:lnTo>
                <a:lnTo>
                  <a:pt x="241" y="22"/>
                </a:lnTo>
                <a:lnTo>
                  <a:pt x="241" y="22"/>
                </a:lnTo>
                <a:lnTo>
                  <a:pt x="209" y="44"/>
                </a:lnTo>
                <a:lnTo>
                  <a:pt x="209" y="44"/>
                </a:lnTo>
                <a:lnTo>
                  <a:pt x="177" y="63"/>
                </a:lnTo>
                <a:lnTo>
                  <a:pt x="146" y="81"/>
                </a:lnTo>
                <a:lnTo>
                  <a:pt x="146" y="81"/>
                </a:lnTo>
                <a:lnTo>
                  <a:pt x="115" y="98"/>
                </a:lnTo>
                <a:lnTo>
                  <a:pt x="84" y="116"/>
                </a:lnTo>
                <a:lnTo>
                  <a:pt x="84" y="116"/>
                </a:lnTo>
                <a:lnTo>
                  <a:pt x="70" y="124"/>
                </a:lnTo>
                <a:lnTo>
                  <a:pt x="56" y="134"/>
                </a:lnTo>
                <a:lnTo>
                  <a:pt x="43" y="143"/>
                </a:lnTo>
                <a:lnTo>
                  <a:pt x="28" y="152"/>
                </a:lnTo>
                <a:lnTo>
                  <a:pt x="28" y="152"/>
                </a:lnTo>
                <a:lnTo>
                  <a:pt x="21" y="148"/>
                </a:lnTo>
                <a:lnTo>
                  <a:pt x="21" y="148"/>
                </a:lnTo>
                <a:lnTo>
                  <a:pt x="27" y="146"/>
                </a:lnTo>
                <a:lnTo>
                  <a:pt x="34" y="144"/>
                </a:lnTo>
                <a:lnTo>
                  <a:pt x="45" y="137"/>
                </a:lnTo>
                <a:lnTo>
                  <a:pt x="56" y="130"/>
                </a:lnTo>
                <a:lnTo>
                  <a:pt x="66" y="123"/>
                </a:lnTo>
                <a:lnTo>
                  <a:pt x="66" y="123"/>
                </a:lnTo>
                <a:lnTo>
                  <a:pt x="97" y="106"/>
                </a:lnTo>
                <a:lnTo>
                  <a:pt x="128" y="90"/>
                </a:lnTo>
                <a:lnTo>
                  <a:pt x="128" y="90"/>
                </a:lnTo>
                <a:lnTo>
                  <a:pt x="159" y="73"/>
                </a:lnTo>
                <a:lnTo>
                  <a:pt x="175" y="64"/>
                </a:lnTo>
                <a:lnTo>
                  <a:pt x="190" y="55"/>
                </a:lnTo>
                <a:lnTo>
                  <a:pt x="190" y="55"/>
                </a:lnTo>
                <a:lnTo>
                  <a:pt x="217" y="36"/>
                </a:lnTo>
                <a:lnTo>
                  <a:pt x="230" y="27"/>
                </a:lnTo>
                <a:lnTo>
                  <a:pt x="244" y="19"/>
                </a:lnTo>
                <a:lnTo>
                  <a:pt x="244" y="19"/>
                </a:lnTo>
                <a:close/>
                <a:moveTo>
                  <a:pt x="272" y="17"/>
                </a:moveTo>
                <a:lnTo>
                  <a:pt x="272" y="17"/>
                </a:lnTo>
                <a:lnTo>
                  <a:pt x="251" y="30"/>
                </a:lnTo>
                <a:lnTo>
                  <a:pt x="230" y="43"/>
                </a:lnTo>
                <a:lnTo>
                  <a:pt x="210" y="57"/>
                </a:lnTo>
                <a:lnTo>
                  <a:pt x="189" y="70"/>
                </a:lnTo>
                <a:lnTo>
                  <a:pt x="189" y="70"/>
                </a:lnTo>
                <a:lnTo>
                  <a:pt x="172" y="79"/>
                </a:lnTo>
                <a:lnTo>
                  <a:pt x="172" y="79"/>
                </a:lnTo>
                <a:lnTo>
                  <a:pt x="162" y="84"/>
                </a:lnTo>
                <a:lnTo>
                  <a:pt x="162" y="84"/>
                </a:lnTo>
                <a:lnTo>
                  <a:pt x="134" y="98"/>
                </a:lnTo>
                <a:lnTo>
                  <a:pt x="104" y="113"/>
                </a:lnTo>
                <a:lnTo>
                  <a:pt x="47" y="143"/>
                </a:lnTo>
                <a:lnTo>
                  <a:pt x="47" y="143"/>
                </a:lnTo>
                <a:lnTo>
                  <a:pt x="49" y="141"/>
                </a:lnTo>
                <a:lnTo>
                  <a:pt x="49" y="141"/>
                </a:lnTo>
                <a:lnTo>
                  <a:pt x="76" y="123"/>
                </a:lnTo>
                <a:lnTo>
                  <a:pt x="76" y="123"/>
                </a:lnTo>
                <a:lnTo>
                  <a:pt x="106" y="105"/>
                </a:lnTo>
                <a:lnTo>
                  <a:pt x="138" y="88"/>
                </a:lnTo>
                <a:lnTo>
                  <a:pt x="138" y="88"/>
                </a:lnTo>
                <a:lnTo>
                  <a:pt x="169" y="71"/>
                </a:lnTo>
                <a:lnTo>
                  <a:pt x="200" y="52"/>
                </a:lnTo>
                <a:lnTo>
                  <a:pt x="230" y="32"/>
                </a:lnTo>
                <a:lnTo>
                  <a:pt x="260" y="12"/>
                </a:lnTo>
                <a:lnTo>
                  <a:pt x="260" y="12"/>
                </a:lnTo>
                <a:lnTo>
                  <a:pt x="266" y="14"/>
                </a:lnTo>
                <a:lnTo>
                  <a:pt x="272" y="17"/>
                </a:lnTo>
                <a:lnTo>
                  <a:pt x="272" y="17"/>
                </a:lnTo>
                <a:close/>
                <a:moveTo>
                  <a:pt x="281" y="41"/>
                </a:moveTo>
                <a:lnTo>
                  <a:pt x="281" y="41"/>
                </a:lnTo>
                <a:lnTo>
                  <a:pt x="281" y="42"/>
                </a:lnTo>
                <a:lnTo>
                  <a:pt x="282" y="43"/>
                </a:lnTo>
                <a:lnTo>
                  <a:pt x="282" y="43"/>
                </a:lnTo>
                <a:lnTo>
                  <a:pt x="276" y="48"/>
                </a:lnTo>
                <a:lnTo>
                  <a:pt x="276" y="48"/>
                </a:lnTo>
                <a:lnTo>
                  <a:pt x="274" y="49"/>
                </a:lnTo>
                <a:lnTo>
                  <a:pt x="274" y="49"/>
                </a:lnTo>
                <a:lnTo>
                  <a:pt x="262" y="56"/>
                </a:lnTo>
                <a:lnTo>
                  <a:pt x="249" y="62"/>
                </a:lnTo>
                <a:lnTo>
                  <a:pt x="249" y="62"/>
                </a:lnTo>
                <a:lnTo>
                  <a:pt x="219" y="78"/>
                </a:lnTo>
                <a:lnTo>
                  <a:pt x="204" y="87"/>
                </a:lnTo>
                <a:lnTo>
                  <a:pt x="188" y="95"/>
                </a:lnTo>
                <a:lnTo>
                  <a:pt x="188" y="95"/>
                </a:lnTo>
                <a:lnTo>
                  <a:pt x="128" y="124"/>
                </a:lnTo>
                <a:lnTo>
                  <a:pt x="98" y="141"/>
                </a:lnTo>
                <a:lnTo>
                  <a:pt x="69" y="157"/>
                </a:lnTo>
                <a:lnTo>
                  <a:pt x="69" y="157"/>
                </a:lnTo>
                <a:lnTo>
                  <a:pt x="59" y="164"/>
                </a:lnTo>
                <a:lnTo>
                  <a:pt x="49" y="171"/>
                </a:lnTo>
                <a:lnTo>
                  <a:pt x="49" y="171"/>
                </a:lnTo>
                <a:lnTo>
                  <a:pt x="40" y="178"/>
                </a:lnTo>
                <a:lnTo>
                  <a:pt x="40" y="178"/>
                </a:lnTo>
                <a:lnTo>
                  <a:pt x="47" y="171"/>
                </a:lnTo>
                <a:lnTo>
                  <a:pt x="54" y="164"/>
                </a:lnTo>
                <a:lnTo>
                  <a:pt x="54" y="164"/>
                </a:lnTo>
                <a:lnTo>
                  <a:pt x="55" y="164"/>
                </a:lnTo>
                <a:lnTo>
                  <a:pt x="55" y="164"/>
                </a:lnTo>
                <a:lnTo>
                  <a:pt x="57" y="162"/>
                </a:lnTo>
                <a:lnTo>
                  <a:pt x="57" y="162"/>
                </a:lnTo>
                <a:lnTo>
                  <a:pt x="72" y="151"/>
                </a:lnTo>
                <a:lnTo>
                  <a:pt x="87" y="141"/>
                </a:lnTo>
                <a:lnTo>
                  <a:pt x="87" y="141"/>
                </a:lnTo>
                <a:lnTo>
                  <a:pt x="130" y="115"/>
                </a:lnTo>
                <a:lnTo>
                  <a:pt x="173" y="90"/>
                </a:lnTo>
                <a:lnTo>
                  <a:pt x="173" y="90"/>
                </a:lnTo>
                <a:lnTo>
                  <a:pt x="228" y="64"/>
                </a:lnTo>
                <a:lnTo>
                  <a:pt x="254" y="50"/>
                </a:lnTo>
                <a:lnTo>
                  <a:pt x="281" y="33"/>
                </a:lnTo>
                <a:lnTo>
                  <a:pt x="281" y="33"/>
                </a:lnTo>
                <a:lnTo>
                  <a:pt x="281" y="41"/>
                </a:lnTo>
                <a:lnTo>
                  <a:pt x="281" y="41"/>
                </a:lnTo>
                <a:close/>
                <a:moveTo>
                  <a:pt x="50" y="186"/>
                </a:moveTo>
                <a:lnTo>
                  <a:pt x="50" y="186"/>
                </a:lnTo>
                <a:lnTo>
                  <a:pt x="66" y="175"/>
                </a:lnTo>
                <a:lnTo>
                  <a:pt x="83" y="166"/>
                </a:lnTo>
                <a:lnTo>
                  <a:pt x="118" y="148"/>
                </a:lnTo>
                <a:lnTo>
                  <a:pt x="118" y="148"/>
                </a:lnTo>
                <a:lnTo>
                  <a:pt x="154" y="127"/>
                </a:lnTo>
                <a:lnTo>
                  <a:pt x="190" y="108"/>
                </a:lnTo>
                <a:lnTo>
                  <a:pt x="190" y="108"/>
                </a:lnTo>
                <a:lnTo>
                  <a:pt x="262" y="75"/>
                </a:lnTo>
                <a:lnTo>
                  <a:pt x="262" y="75"/>
                </a:lnTo>
                <a:lnTo>
                  <a:pt x="276" y="68"/>
                </a:lnTo>
                <a:lnTo>
                  <a:pt x="288" y="61"/>
                </a:lnTo>
                <a:lnTo>
                  <a:pt x="313" y="46"/>
                </a:lnTo>
                <a:lnTo>
                  <a:pt x="313" y="46"/>
                </a:lnTo>
                <a:lnTo>
                  <a:pt x="303" y="54"/>
                </a:lnTo>
                <a:lnTo>
                  <a:pt x="303" y="54"/>
                </a:lnTo>
                <a:lnTo>
                  <a:pt x="286" y="65"/>
                </a:lnTo>
                <a:lnTo>
                  <a:pt x="268" y="74"/>
                </a:lnTo>
                <a:lnTo>
                  <a:pt x="268" y="74"/>
                </a:lnTo>
                <a:lnTo>
                  <a:pt x="247" y="85"/>
                </a:lnTo>
                <a:lnTo>
                  <a:pt x="226" y="95"/>
                </a:lnTo>
                <a:lnTo>
                  <a:pt x="183" y="116"/>
                </a:lnTo>
                <a:lnTo>
                  <a:pt x="183" y="116"/>
                </a:lnTo>
                <a:lnTo>
                  <a:pt x="100" y="161"/>
                </a:lnTo>
                <a:lnTo>
                  <a:pt x="100" y="161"/>
                </a:lnTo>
                <a:lnTo>
                  <a:pt x="84" y="169"/>
                </a:lnTo>
                <a:lnTo>
                  <a:pt x="68" y="179"/>
                </a:lnTo>
                <a:lnTo>
                  <a:pt x="53" y="189"/>
                </a:lnTo>
                <a:lnTo>
                  <a:pt x="38" y="200"/>
                </a:lnTo>
                <a:lnTo>
                  <a:pt x="38" y="200"/>
                </a:lnTo>
                <a:lnTo>
                  <a:pt x="35" y="196"/>
                </a:lnTo>
                <a:lnTo>
                  <a:pt x="35" y="196"/>
                </a:lnTo>
                <a:lnTo>
                  <a:pt x="42" y="191"/>
                </a:lnTo>
                <a:lnTo>
                  <a:pt x="42" y="191"/>
                </a:lnTo>
                <a:lnTo>
                  <a:pt x="50" y="186"/>
                </a:lnTo>
                <a:lnTo>
                  <a:pt x="50" y="186"/>
                </a:lnTo>
                <a:close/>
                <a:moveTo>
                  <a:pt x="47" y="206"/>
                </a:moveTo>
                <a:lnTo>
                  <a:pt x="47" y="206"/>
                </a:lnTo>
                <a:lnTo>
                  <a:pt x="43" y="204"/>
                </a:lnTo>
                <a:lnTo>
                  <a:pt x="40" y="201"/>
                </a:lnTo>
                <a:lnTo>
                  <a:pt x="40" y="201"/>
                </a:lnTo>
                <a:lnTo>
                  <a:pt x="47" y="196"/>
                </a:lnTo>
                <a:lnTo>
                  <a:pt x="55" y="191"/>
                </a:lnTo>
                <a:lnTo>
                  <a:pt x="72" y="182"/>
                </a:lnTo>
                <a:lnTo>
                  <a:pt x="107" y="165"/>
                </a:lnTo>
                <a:lnTo>
                  <a:pt x="107" y="165"/>
                </a:lnTo>
                <a:lnTo>
                  <a:pt x="187" y="126"/>
                </a:lnTo>
                <a:lnTo>
                  <a:pt x="187" y="126"/>
                </a:lnTo>
                <a:lnTo>
                  <a:pt x="228" y="107"/>
                </a:lnTo>
                <a:lnTo>
                  <a:pt x="268" y="88"/>
                </a:lnTo>
                <a:lnTo>
                  <a:pt x="268" y="88"/>
                </a:lnTo>
                <a:lnTo>
                  <a:pt x="288" y="80"/>
                </a:lnTo>
                <a:lnTo>
                  <a:pt x="307" y="71"/>
                </a:lnTo>
                <a:lnTo>
                  <a:pt x="307" y="71"/>
                </a:lnTo>
                <a:lnTo>
                  <a:pt x="323" y="63"/>
                </a:lnTo>
                <a:lnTo>
                  <a:pt x="331" y="59"/>
                </a:lnTo>
                <a:lnTo>
                  <a:pt x="338" y="53"/>
                </a:lnTo>
                <a:lnTo>
                  <a:pt x="338" y="53"/>
                </a:lnTo>
                <a:lnTo>
                  <a:pt x="330" y="59"/>
                </a:lnTo>
                <a:lnTo>
                  <a:pt x="322" y="65"/>
                </a:lnTo>
                <a:lnTo>
                  <a:pt x="313" y="70"/>
                </a:lnTo>
                <a:lnTo>
                  <a:pt x="304" y="75"/>
                </a:lnTo>
                <a:lnTo>
                  <a:pt x="265" y="91"/>
                </a:lnTo>
                <a:lnTo>
                  <a:pt x="265" y="91"/>
                </a:lnTo>
                <a:lnTo>
                  <a:pt x="225" y="110"/>
                </a:lnTo>
                <a:lnTo>
                  <a:pt x="185" y="131"/>
                </a:lnTo>
                <a:lnTo>
                  <a:pt x="185" y="131"/>
                </a:lnTo>
                <a:lnTo>
                  <a:pt x="150" y="148"/>
                </a:lnTo>
                <a:lnTo>
                  <a:pt x="115" y="166"/>
                </a:lnTo>
                <a:lnTo>
                  <a:pt x="80" y="185"/>
                </a:lnTo>
                <a:lnTo>
                  <a:pt x="64" y="196"/>
                </a:lnTo>
                <a:lnTo>
                  <a:pt x="47" y="206"/>
                </a:lnTo>
                <a:lnTo>
                  <a:pt x="47" y="206"/>
                </a:lnTo>
                <a:close/>
                <a:moveTo>
                  <a:pt x="41" y="189"/>
                </a:moveTo>
                <a:lnTo>
                  <a:pt x="41" y="189"/>
                </a:lnTo>
                <a:lnTo>
                  <a:pt x="37" y="191"/>
                </a:lnTo>
                <a:lnTo>
                  <a:pt x="37" y="192"/>
                </a:lnTo>
                <a:lnTo>
                  <a:pt x="37" y="193"/>
                </a:lnTo>
                <a:lnTo>
                  <a:pt x="37" y="193"/>
                </a:lnTo>
                <a:lnTo>
                  <a:pt x="34" y="194"/>
                </a:lnTo>
                <a:lnTo>
                  <a:pt x="34" y="194"/>
                </a:lnTo>
                <a:lnTo>
                  <a:pt x="33" y="191"/>
                </a:lnTo>
                <a:lnTo>
                  <a:pt x="33" y="188"/>
                </a:lnTo>
                <a:lnTo>
                  <a:pt x="33" y="188"/>
                </a:lnTo>
                <a:lnTo>
                  <a:pt x="45" y="177"/>
                </a:lnTo>
                <a:lnTo>
                  <a:pt x="59" y="167"/>
                </a:lnTo>
                <a:lnTo>
                  <a:pt x="73" y="158"/>
                </a:lnTo>
                <a:lnTo>
                  <a:pt x="87" y="149"/>
                </a:lnTo>
                <a:lnTo>
                  <a:pt x="87" y="149"/>
                </a:lnTo>
                <a:lnTo>
                  <a:pt x="124" y="130"/>
                </a:lnTo>
                <a:lnTo>
                  <a:pt x="160" y="110"/>
                </a:lnTo>
                <a:lnTo>
                  <a:pt x="160" y="110"/>
                </a:lnTo>
                <a:lnTo>
                  <a:pt x="193" y="94"/>
                </a:lnTo>
                <a:lnTo>
                  <a:pt x="227" y="77"/>
                </a:lnTo>
                <a:lnTo>
                  <a:pt x="227" y="77"/>
                </a:lnTo>
                <a:lnTo>
                  <a:pt x="233" y="74"/>
                </a:lnTo>
                <a:lnTo>
                  <a:pt x="233" y="74"/>
                </a:lnTo>
                <a:lnTo>
                  <a:pt x="224" y="79"/>
                </a:lnTo>
                <a:lnTo>
                  <a:pt x="224" y="79"/>
                </a:lnTo>
                <a:lnTo>
                  <a:pt x="187" y="99"/>
                </a:lnTo>
                <a:lnTo>
                  <a:pt x="150" y="118"/>
                </a:lnTo>
                <a:lnTo>
                  <a:pt x="150" y="118"/>
                </a:lnTo>
                <a:lnTo>
                  <a:pt x="116" y="138"/>
                </a:lnTo>
                <a:lnTo>
                  <a:pt x="99" y="148"/>
                </a:lnTo>
                <a:lnTo>
                  <a:pt x="82" y="158"/>
                </a:lnTo>
                <a:lnTo>
                  <a:pt x="82" y="158"/>
                </a:lnTo>
                <a:lnTo>
                  <a:pt x="68" y="169"/>
                </a:lnTo>
                <a:lnTo>
                  <a:pt x="53" y="179"/>
                </a:lnTo>
                <a:lnTo>
                  <a:pt x="53" y="179"/>
                </a:lnTo>
                <a:lnTo>
                  <a:pt x="41" y="189"/>
                </a:lnTo>
                <a:lnTo>
                  <a:pt x="41" y="189"/>
                </a:lnTo>
                <a:close/>
                <a:moveTo>
                  <a:pt x="126" y="105"/>
                </a:moveTo>
                <a:lnTo>
                  <a:pt x="126" y="105"/>
                </a:lnTo>
                <a:lnTo>
                  <a:pt x="85" y="130"/>
                </a:lnTo>
                <a:lnTo>
                  <a:pt x="46" y="156"/>
                </a:lnTo>
                <a:lnTo>
                  <a:pt x="46" y="156"/>
                </a:lnTo>
                <a:lnTo>
                  <a:pt x="39" y="155"/>
                </a:lnTo>
                <a:lnTo>
                  <a:pt x="31" y="153"/>
                </a:lnTo>
                <a:lnTo>
                  <a:pt x="31" y="153"/>
                </a:lnTo>
                <a:lnTo>
                  <a:pt x="79" y="130"/>
                </a:lnTo>
                <a:lnTo>
                  <a:pt x="126" y="105"/>
                </a:lnTo>
                <a:lnTo>
                  <a:pt x="126" y="105"/>
                </a:lnTo>
                <a:close/>
                <a:moveTo>
                  <a:pt x="57" y="159"/>
                </a:moveTo>
                <a:lnTo>
                  <a:pt x="57" y="159"/>
                </a:lnTo>
                <a:lnTo>
                  <a:pt x="57" y="159"/>
                </a:lnTo>
                <a:lnTo>
                  <a:pt x="57" y="159"/>
                </a:lnTo>
                <a:lnTo>
                  <a:pt x="56" y="157"/>
                </a:lnTo>
                <a:lnTo>
                  <a:pt x="53" y="156"/>
                </a:lnTo>
                <a:lnTo>
                  <a:pt x="53" y="156"/>
                </a:lnTo>
                <a:lnTo>
                  <a:pt x="52" y="156"/>
                </a:lnTo>
                <a:lnTo>
                  <a:pt x="52" y="156"/>
                </a:lnTo>
                <a:lnTo>
                  <a:pt x="63" y="150"/>
                </a:lnTo>
                <a:lnTo>
                  <a:pt x="74" y="144"/>
                </a:lnTo>
                <a:lnTo>
                  <a:pt x="95" y="131"/>
                </a:lnTo>
                <a:lnTo>
                  <a:pt x="95" y="131"/>
                </a:lnTo>
                <a:lnTo>
                  <a:pt x="136" y="109"/>
                </a:lnTo>
                <a:lnTo>
                  <a:pt x="136" y="109"/>
                </a:lnTo>
                <a:lnTo>
                  <a:pt x="116" y="120"/>
                </a:lnTo>
                <a:lnTo>
                  <a:pt x="95" y="133"/>
                </a:lnTo>
                <a:lnTo>
                  <a:pt x="75" y="146"/>
                </a:lnTo>
                <a:lnTo>
                  <a:pt x="57" y="159"/>
                </a:lnTo>
                <a:lnTo>
                  <a:pt x="57" y="159"/>
                </a:lnTo>
                <a:close/>
                <a:moveTo>
                  <a:pt x="203" y="74"/>
                </a:moveTo>
                <a:lnTo>
                  <a:pt x="203" y="74"/>
                </a:lnTo>
                <a:lnTo>
                  <a:pt x="204" y="74"/>
                </a:lnTo>
                <a:lnTo>
                  <a:pt x="204" y="74"/>
                </a:lnTo>
                <a:lnTo>
                  <a:pt x="230" y="59"/>
                </a:lnTo>
                <a:lnTo>
                  <a:pt x="255" y="43"/>
                </a:lnTo>
                <a:lnTo>
                  <a:pt x="255" y="43"/>
                </a:lnTo>
                <a:lnTo>
                  <a:pt x="267" y="36"/>
                </a:lnTo>
                <a:lnTo>
                  <a:pt x="267" y="36"/>
                </a:lnTo>
                <a:lnTo>
                  <a:pt x="274" y="33"/>
                </a:lnTo>
                <a:lnTo>
                  <a:pt x="277" y="32"/>
                </a:lnTo>
                <a:lnTo>
                  <a:pt x="272" y="35"/>
                </a:lnTo>
                <a:lnTo>
                  <a:pt x="272" y="35"/>
                </a:lnTo>
                <a:lnTo>
                  <a:pt x="257" y="45"/>
                </a:lnTo>
                <a:lnTo>
                  <a:pt x="241" y="54"/>
                </a:lnTo>
                <a:lnTo>
                  <a:pt x="241" y="54"/>
                </a:lnTo>
                <a:lnTo>
                  <a:pt x="203" y="74"/>
                </a:lnTo>
                <a:lnTo>
                  <a:pt x="203" y="74"/>
                </a:lnTo>
                <a:close/>
                <a:moveTo>
                  <a:pt x="227" y="58"/>
                </a:moveTo>
                <a:lnTo>
                  <a:pt x="227" y="58"/>
                </a:lnTo>
                <a:lnTo>
                  <a:pt x="166" y="92"/>
                </a:lnTo>
                <a:lnTo>
                  <a:pt x="166" y="92"/>
                </a:lnTo>
                <a:lnTo>
                  <a:pt x="119" y="115"/>
                </a:lnTo>
                <a:lnTo>
                  <a:pt x="119" y="115"/>
                </a:lnTo>
                <a:lnTo>
                  <a:pt x="84" y="135"/>
                </a:lnTo>
                <a:lnTo>
                  <a:pt x="50" y="156"/>
                </a:lnTo>
                <a:lnTo>
                  <a:pt x="50" y="156"/>
                </a:lnTo>
                <a:lnTo>
                  <a:pt x="88" y="131"/>
                </a:lnTo>
                <a:lnTo>
                  <a:pt x="127" y="107"/>
                </a:lnTo>
                <a:lnTo>
                  <a:pt x="127" y="107"/>
                </a:lnTo>
                <a:lnTo>
                  <a:pt x="168" y="84"/>
                </a:lnTo>
                <a:lnTo>
                  <a:pt x="210" y="61"/>
                </a:lnTo>
                <a:lnTo>
                  <a:pt x="210" y="61"/>
                </a:lnTo>
                <a:lnTo>
                  <a:pt x="243" y="42"/>
                </a:lnTo>
                <a:lnTo>
                  <a:pt x="259" y="31"/>
                </a:lnTo>
                <a:lnTo>
                  <a:pt x="266" y="25"/>
                </a:lnTo>
                <a:lnTo>
                  <a:pt x="273" y="19"/>
                </a:lnTo>
                <a:lnTo>
                  <a:pt x="273" y="19"/>
                </a:lnTo>
                <a:lnTo>
                  <a:pt x="273" y="19"/>
                </a:lnTo>
                <a:lnTo>
                  <a:pt x="273" y="19"/>
                </a:lnTo>
                <a:lnTo>
                  <a:pt x="278" y="24"/>
                </a:lnTo>
                <a:lnTo>
                  <a:pt x="280" y="30"/>
                </a:lnTo>
                <a:lnTo>
                  <a:pt x="280" y="30"/>
                </a:lnTo>
                <a:lnTo>
                  <a:pt x="272" y="31"/>
                </a:lnTo>
                <a:lnTo>
                  <a:pt x="265" y="34"/>
                </a:lnTo>
                <a:lnTo>
                  <a:pt x="252" y="41"/>
                </a:lnTo>
                <a:lnTo>
                  <a:pt x="239" y="51"/>
                </a:lnTo>
                <a:lnTo>
                  <a:pt x="227" y="58"/>
                </a:lnTo>
                <a:lnTo>
                  <a:pt x="227" y="58"/>
                </a:lnTo>
                <a:close/>
                <a:moveTo>
                  <a:pt x="231" y="45"/>
                </a:moveTo>
                <a:lnTo>
                  <a:pt x="231" y="45"/>
                </a:lnTo>
                <a:lnTo>
                  <a:pt x="248" y="34"/>
                </a:lnTo>
                <a:lnTo>
                  <a:pt x="264" y="24"/>
                </a:lnTo>
                <a:lnTo>
                  <a:pt x="264" y="24"/>
                </a:lnTo>
                <a:lnTo>
                  <a:pt x="266" y="23"/>
                </a:lnTo>
                <a:lnTo>
                  <a:pt x="266" y="23"/>
                </a:lnTo>
                <a:lnTo>
                  <a:pt x="265" y="24"/>
                </a:lnTo>
                <a:lnTo>
                  <a:pt x="265" y="24"/>
                </a:lnTo>
                <a:lnTo>
                  <a:pt x="258" y="29"/>
                </a:lnTo>
                <a:lnTo>
                  <a:pt x="250" y="34"/>
                </a:lnTo>
                <a:lnTo>
                  <a:pt x="250" y="34"/>
                </a:lnTo>
                <a:lnTo>
                  <a:pt x="231" y="45"/>
                </a:lnTo>
                <a:lnTo>
                  <a:pt x="231" y="45"/>
                </a:lnTo>
                <a:close/>
                <a:moveTo>
                  <a:pt x="14" y="141"/>
                </a:moveTo>
                <a:lnTo>
                  <a:pt x="14" y="141"/>
                </a:lnTo>
                <a:lnTo>
                  <a:pt x="40" y="125"/>
                </a:lnTo>
                <a:lnTo>
                  <a:pt x="64" y="111"/>
                </a:lnTo>
                <a:lnTo>
                  <a:pt x="116" y="84"/>
                </a:lnTo>
                <a:lnTo>
                  <a:pt x="116" y="84"/>
                </a:lnTo>
                <a:lnTo>
                  <a:pt x="135" y="73"/>
                </a:lnTo>
                <a:lnTo>
                  <a:pt x="135" y="73"/>
                </a:lnTo>
                <a:lnTo>
                  <a:pt x="107" y="88"/>
                </a:lnTo>
                <a:lnTo>
                  <a:pt x="107" y="88"/>
                </a:lnTo>
                <a:lnTo>
                  <a:pt x="84" y="100"/>
                </a:lnTo>
                <a:lnTo>
                  <a:pt x="62" y="114"/>
                </a:lnTo>
                <a:lnTo>
                  <a:pt x="40" y="130"/>
                </a:lnTo>
                <a:lnTo>
                  <a:pt x="18" y="146"/>
                </a:lnTo>
                <a:lnTo>
                  <a:pt x="18" y="146"/>
                </a:lnTo>
                <a:lnTo>
                  <a:pt x="14" y="141"/>
                </a:lnTo>
                <a:lnTo>
                  <a:pt x="14" y="141"/>
                </a:lnTo>
                <a:close/>
                <a:moveTo>
                  <a:pt x="8" y="124"/>
                </a:moveTo>
                <a:lnTo>
                  <a:pt x="8" y="124"/>
                </a:lnTo>
                <a:lnTo>
                  <a:pt x="44" y="101"/>
                </a:lnTo>
                <a:lnTo>
                  <a:pt x="44" y="101"/>
                </a:lnTo>
                <a:lnTo>
                  <a:pt x="44" y="101"/>
                </a:lnTo>
                <a:lnTo>
                  <a:pt x="44" y="101"/>
                </a:lnTo>
                <a:lnTo>
                  <a:pt x="45" y="101"/>
                </a:lnTo>
                <a:lnTo>
                  <a:pt x="45" y="101"/>
                </a:lnTo>
                <a:lnTo>
                  <a:pt x="46" y="101"/>
                </a:lnTo>
                <a:lnTo>
                  <a:pt x="48" y="100"/>
                </a:lnTo>
                <a:lnTo>
                  <a:pt x="50" y="98"/>
                </a:lnTo>
                <a:lnTo>
                  <a:pt x="50" y="98"/>
                </a:lnTo>
                <a:lnTo>
                  <a:pt x="59" y="93"/>
                </a:lnTo>
                <a:lnTo>
                  <a:pt x="68" y="87"/>
                </a:lnTo>
                <a:lnTo>
                  <a:pt x="68" y="87"/>
                </a:lnTo>
                <a:lnTo>
                  <a:pt x="80" y="81"/>
                </a:lnTo>
                <a:lnTo>
                  <a:pt x="80" y="81"/>
                </a:lnTo>
                <a:lnTo>
                  <a:pt x="82" y="80"/>
                </a:lnTo>
                <a:lnTo>
                  <a:pt x="83" y="79"/>
                </a:lnTo>
                <a:lnTo>
                  <a:pt x="83" y="79"/>
                </a:lnTo>
                <a:lnTo>
                  <a:pt x="98" y="71"/>
                </a:lnTo>
                <a:lnTo>
                  <a:pt x="112" y="63"/>
                </a:lnTo>
                <a:lnTo>
                  <a:pt x="112" y="63"/>
                </a:lnTo>
                <a:lnTo>
                  <a:pt x="121" y="58"/>
                </a:lnTo>
                <a:lnTo>
                  <a:pt x="129" y="54"/>
                </a:lnTo>
                <a:lnTo>
                  <a:pt x="138" y="50"/>
                </a:lnTo>
                <a:lnTo>
                  <a:pt x="146" y="44"/>
                </a:lnTo>
                <a:lnTo>
                  <a:pt x="146" y="44"/>
                </a:lnTo>
                <a:lnTo>
                  <a:pt x="147" y="45"/>
                </a:lnTo>
                <a:lnTo>
                  <a:pt x="147" y="45"/>
                </a:lnTo>
                <a:lnTo>
                  <a:pt x="98" y="76"/>
                </a:lnTo>
                <a:lnTo>
                  <a:pt x="98" y="76"/>
                </a:lnTo>
                <a:lnTo>
                  <a:pt x="76" y="89"/>
                </a:lnTo>
                <a:lnTo>
                  <a:pt x="53" y="102"/>
                </a:lnTo>
                <a:lnTo>
                  <a:pt x="30" y="115"/>
                </a:lnTo>
                <a:lnTo>
                  <a:pt x="19" y="122"/>
                </a:lnTo>
                <a:lnTo>
                  <a:pt x="9" y="131"/>
                </a:lnTo>
                <a:lnTo>
                  <a:pt x="9" y="131"/>
                </a:lnTo>
                <a:lnTo>
                  <a:pt x="8" y="124"/>
                </a:lnTo>
                <a:lnTo>
                  <a:pt x="8" y="124"/>
                </a:lnTo>
                <a:close/>
                <a:moveTo>
                  <a:pt x="50" y="95"/>
                </a:moveTo>
                <a:lnTo>
                  <a:pt x="50" y="95"/>
                </a:lnTo>
                <a:lnTo>
                  <a:pt x="49" y="94"/>
                </a:lnTo>
                <a:lnTo>
                  <a:pt x="49" y="94"/>
                </a:lnTo>
                <a:lnTo>
                  <a:pt x="57" y="89"/>
                </a:lnTo>
                <a:lnTo>
                  <a:pt x="57" y="89"/>
                </a:lnTo>
                <a:lnTo>
                  <a:pt x="66" y="83"/>
                </a:lnTo>
                <a:lnTo>
                  <a:pt x="66" y="83"/>
                </a:lnTo>
                <a:lnTo>
                  <a:pt x="69" y="81"/>
                </a:lnTo>
                <a:lnTo>
                  <a:pt x="69" y="81"/>
                </a:lnTo>
                <a:lnTo>
                  <a:pt x="50" y="95"/>
                </a:lnTo>
                <a:lnTo>
                  <a:pt x="50" y="95"/>
                </a:lnTo>
                <a:close/>
                <a:moveTo>
                  <a:pt x="155" y="35"/>
                </a:moveTo>
                <a:lnTo>
                  <a:pt x="155" y="35"/>
                </a:lnTo>
                <a:lnTo>
                  <a:pt x="163" y="31"/>
                </a:lnTo>
                <a:lnTo>
                  <a:pt x="172" y="27"/>
                </a:lnTo>
                <a:lnTo>
                  <a:pt x="188" y="18"/>
                </a:lnTo>
                <a:lnTo>
                  <a:pt x="188" y="18"/>
                </a:lnTo>
                <a:lnTo>
                  <a:pt x="171" y="30"/>
                </a:lnTo>
                <a:lnTo>
                  <a:pt x="153" y="41"/>
                </a:lnTo>
                <a:lnTo>
                  <a:pt x="153" y="41"/>
                </a:lnTo>
                <a:lnTo>
                  <a:pt x="154" y="39"/>
                </a:lnTo>
                <a:lnTo>
                  <a:pt x="154" y="39"/>
                </a:lnTo>
                <a:lnTo>
                  <a:pt x="155" y="35"/>
                </a:lnTo>
                <a:lnTo>
                  <a:pt x="155" y="35"/>
                </a:lnTo>
                <a:close/>
                <a:moveTo>
                  <a:pt x="84" y="71"/>
                </a:moveTo>
                <a:lnTo>
                  <a:pt x="84" y="71"/>
                </a:lnTo>
                <a:lnTo>
                  <a:pt x="84" y="66"/>
                </a:lnTo>
                <a:lnTo>
                  <a:pt x="84" y="66"/>
                </a:lnTo>
                <a:lnTo>
                  <a:pt x="92" y="61"/>
                </a:lnTo>
                <a:lnTo>
                  <a:pt x="101" y="56"/>
                </a:lnTo>
                <a:lnTo>
                  <a:pt x="120" y="49"/>
                </a:lnTo>
                <a:lnTo>
                  <a:pt x="120" y="49"/>
                </a:lnTo>
                <a:lnTo>
                  <a:pt x="84" y="71"/>
                </a:lnTo>
                <a:lnTo>
                  <a:pt x="84" y="71"/>
                </a:lnTo>
                <a:close/>
                <a:moveTo>
                  <a:pt x="31" y="87"/>
                </a:moveTo>
                <a:lnTo>
                  <a:pt x="31" y="87"/>
                </a:lnTo>
                <a:lnTo>
                  <a:pt x="26" y="82"/>
                </a:lnTo>
                <a:lnTo>
                  <a:pt x="26" y="82"/>
                </a:lnTo>
                <a:lnTo>
                  <a:pt x="34" y="79"/>
                </a:lnTo>
                <a:lnTo>
                  <a:pt x="40" y="75"/>
                </a:lnTo>
                <a:lnTo>
                  <a:pt x="52" y="65"/>
                </a:lnTo>
                <a:lnTo>
                  <a:pt x="52" y="65"/>
                </a:lnTo>
                <a:lnTo>
                  <a:pt x="58" y="62"/>
                </a:lnTo>
                <a:lnTo>
                  <a:pt x="51" y="68"/>
                </a:lnTo>
                <a:lnTo>
                  <a:pt x="51" y="68"/>
                </a:lnTo>
                <a:lnTo>
                  <a:pt x="33" y="86"/>
                </a:lnTo>
                <a:lnTo>
                  <a:pt x="33" y="86"/>
                </a:lnTo>
                <a:lnTo>
                  <a:pt x="31" y="87"/>
                </a:lnTo>
                <a:lnTo>
                  <a:pt x="31" y="87"/>
                </a:lnTo>
                <a:close/>
                <a:moveTo>
                  <a:pt x="30" y="78"/>
                </a:moveTo>
                <a:lnTo>
                  <a:pt x="30" y="78"/>
                </a:lnTo>
                <a:lnTo>
                  <a:pt x="28" y="77"/>
                </a:lnTo>
                <a:lnTo>
                  <a:pt x="28" y="76"/>
                </a:lnTo>
                <a:lnTo>
                  <a:pt x="31" y="74"/>
                </a:lnTo>
                <a:lnTo>
                  <a:pt x="31" y="74"/>
                </a:lnTo>
                <a:lnTo>
                  <a:pt x="38" y="69"/>
                </a:lnTo>
                <a:lnTo>
                  <a:pt x="38" y="69"/>
                </a:lnTo>
                <a:lnTo>
                  <a:pt x="54" y="53"/>
                </a:lnTo>
                <a:lnTo>
                  <a:pt x="54" y="53"/>
                </a:lnTo>
                <a:lnTo>
                  <a:pt x="54" y="53"/>
                </a:lnTo>
                <a:lnTo>
                  <a:pt x="54" y="53"/>
                </a:lnTo>
                <a:lnTo>
                  <a:pt x="61" y="58"/>
                </a:lnTo>
                <a:lnTo>
                  <a:pt x="61" y="58"/>
                </a:lnTo>
                <a:lnTo>
                  <a:pt x="53" y="62"/>
                </a:lnTo>
                <a:lnTo>
                  <a:pt x="46" y="68"/>
                </a:lnTo>
                <a:lnTo>
                  <a:pt x="38" y="73"/>
                </a:lnTo>
                <a:lnTo>
                  <a:pt x="30" y="78"/>
                </a:lnTo>
                <a:lnTo>
                  <a:pt x="30" y="78"/>
                </a:lnTo>
                <a:close/>
                <a:moveTo>
                  <a:pt x="21" y="74"/>
                </a:moveTo>
                <a:lnTo>
                  <a:pt x="21" y="74"/>
                </a:lnTo>
                <a:lnTo>
                  <a:pt x="28" y="70"/>
                </a:lnTo>
                <a:lnTo>
                  <a:pt x="36" y="65"/>
                </a:lnTo>
                <a:lnTo>
                  <a:pt x="43" y="59"/>
                </a:lnTo>
                <a:lnTo>
                  <a:pt x="51" y="54"/>
                </a:lnTo>
                <a:lnTo>
                  <a:pt x="51" y="54"/>
                </a:lnTo>
                <a:lnTo>
                  <a:pt x="44" y="59"/>
                </a:lnTo>
                <a:lnTo>
                  <a:pt x="37" y="65"/>
                </a:lnTo>
                <a:lnTo>
                  <a:pt x="29" y="72"/>
                </a:lnTo>
                <a:lnTo>
                  <a:pt x="23" y="79"/>
                </a:lnTo>
                <a:lnTo>
                  <a:pt x="23" y="79"/>
                </a:lnTo>
                <a:lnTo>
                  <a:pt x="21" y="74"/>
                </a:lnTo>
                <a:lnTo>
                  <a:pt x="21" y="74"/>
                </a:lnTo>
                <a:close/>
                <a:moveTo>
                  <a:pt x="41" y="101"/>
                </a:moveTo>
                <a:lnTo>
                  <a:pt x="41" y="101"/>
                </a:lnTo>
                <a:lnTo>
                  <a:pt x="24" y="111"/>
                </a:lnTo>
                <a:lnTo>
                  <a:pt x="8" y="121"/>
                </a:lnTo>
                <a:lnTo>
                  <a:pt x="8" y="121"/>
                </a:lnTo>
                <a:lnTo>
                  <a:pt x="10" y="117"/>
                </a:lnTo>
                <a:lnTo>
                  <a:pt x="13" y="112"/>
                </a:lnTo>
                <a:lnTo>
                  <a:pt x="16" y="109"/>
                </a:lnTo>
                <a:lnTo>
                  <a:pt x="20" y="106"/>
                </a:lnTo>
                <a:lnTo>
                  <a:pt x="25" y="103"/>
                </a:lnTo>
                <a:lnTo>
                  <a:pt x="30" y="102"/>
                </a:lnTo>
                <a:lnTo>
                  <a:pt x="36" y="101"/>
                </a:lnTo>
                <a:lnTo>
                  <a:pt x="41" y="101"/>
                </a:lnTo>
                <a:lnTo>
                  <a:pt x="41" y="101"/>
                </a:lnTo>
                <a:close/>
                <a:moveTo>
                  <a:pt x="47" y="168"/>
                </a:moveTo>
                <a:lnTo>
                  <a:pt x="47" y="168"/>
                </a:lnTo>
                <a:lnTo>
                  <a:pt x="34" y="182"/>
                </a:lnTo>
                <a:lnTo>
                  <a:pt x="34" y="182"/>
                </a:lnTo>
                <a:lnTo>
                  <a:pt x="36" y="179"/>
                </a:lnTo>
                <a:lnTo>
                  <a:pt x="36" y="179"/>
                </a:lnTo>
                <a:lnTo>
                  <a:pt x="38" y="176"/>
                </a:lnTo>
                <a:lnTo>
                  <a:pt x="41" y="173"/>
                </a:lnTo>
                <a:lnTo>
                  <a:pt x="47" y="168"/>
                </a:lnTo>
                <a:lnTo>
                  <a:pt x="47" y="168"/>
                </a:lnTo>
                <a:close/>
                <a:moveTo>
                  <a:pt x="57" y="211"/>
                </a:moveTo>
                <a:lnTo>
                  <a:pt x="57" y="211"/>
                </a:lnTo>
                <a:lnTo>
                  <a:pt x="64" y="205"/>
                </a:lnTo>
                <a:lnTo>
                  <a:pt x="71" y="201"/>
                </a:lnTo>
                <a:lnTo>
                  <a:pt x="87" y="194"/>
                </a:lnTo>
                <a:lnTo>
                  <a:pt x="103" y="187"/>
                </a:lnTo>
                <a:lnTo>
                  <a:pt x="119" y="180"/>
                </a:lnTo>
                <a:lnTo>
                  <a:pt x="119" y="180"/>
                </a:lnTo>
                <a:lnTo>
                  <a:pt x="187" y="145"/>
                </a:lnTo>
                <a:lnTo>
                  <a:pt x="187" y="145"/>
                </a:lnTo>
                <a:lnTo>
                  <a:pt x="224" y="127"/>
                </a:lnTo>
                <a:lnTo>
                  <a:pt x="261" y="111"/>
                </a:lnTo>
                <a:lnTo>
                  <a:pt x="261" y="111"/>
                </a:lnTo>
                <a:lnTo>
                  <a:pt x="280" y="103"/>
                </a:lnTo>
                <a:lnTo>
                  <a:pt x="297" y="95"/>
                </a:lnTo>
                <a:lnTo>
                  <a:pt x="315" y="87"/>
                </a:lnTo>
                <a:lnTo>
                  <a:pt x="332" y="79"/>
                </a:lnTo>
                <a:lnTo>
                  <a:pt x="332" y="79"/>
                </a:lnTo>
                <a:lnTo>
                  <a:pt x="337" y="77"/>
                </a:lnTo>
                <a:lnTo>
                  <a:pt x="334" y="79"/>
                </a:lnTo>
                <a:lnTo>
                  <a:pt x="334" y="79"/>
                </a:lnTo>
                <a:lnTo>
                  <a:pt x="317" y="88"/>
                </a:lnTo>
                <a:lnTo>
                  <a:pt x="317" y="88"/>
                </a:lnTo>
                <a:lnTo>
                  <a:pt x="301" y="97"/>
                </a:lnTo>
                <a:lnTo>
                  <a:pt x="285" y="105"/>
                </a:lnTo>
                <a:lnTo>
                  <a:pt x="285" y="105"/>
                </a:lnTo>
                <a:lnTo>
                  <a:pt x="250" y="121"/>
                </a:lnTo>
                <a:lnTo>
                  <a:pt x="234" y="131"/>
                </a:lnTo>
                <a:lnTo>
                  <a:pt x="218" y="139"/>
                </a:lnTo>
                <a:lnTo>
                  <a:pt x="218" y="139"/>
                </a:lnTo>
                <a:lnTo>
                  <a:pt x="201" y="148"/>
                </a:lnTo>
                <a:lnTo>
                  <a:pt x="184" y="157"/>
                </a:lnTo>
                <a:lnTo>
                  <a:pt x="151" y="174"/>
                </a:lnTo>
                <a:lnTo>
                  <a:pt x="151" y="174"/>
                </a:lnTo>
                <a:lnTo>
                  <a:pt x="117" y="191"/>
                </a:lnTo>
                <a:lnTo>
                  <a:pt x="99" y="200"/>
                </a:lnTo>
                <a:lnTo>
                  <a:pt x="83" y="212"/>
                </a:lnTo>
                <a:lnTo>
                  <a:pt x="83" y="212"/>
                </a:lnTo>
                <a:lnTo>
                  <a:pt x="76" y="213"/>
                </a:lnTo>
                <a:lnTo>
                  <a:pt x="70" y="213"/>
                </a:lnTo>
                <a:lnTo>
                  <a:pt x="64" y="212"/>
                </a:lnTo>
                <a:lnTo>
                  <a:pt x="57" y="211"/>
                </a:lnTo>
                <a:lnTo>
                  <a:pt x="57" y="211"/>
                </a:lnTo>
                <a:close/>
                <a:moveTo>
                  <a:pt x="347" y="87"/>
                </a:moveTo>
                <a:lnTo>
                  <a:pt x="347" y="87"/>
                </a:lnTo>
                <a:lnTo>
                  <a:pt x="324" y="103"/>
                </a:lnTo>
                <a:lnTo>
                  <a:pt x="324" y="103"/>
                </a:lnTo>
                <a:lnTo>
                  <a:pt x="310" y="112"/>
                </a:lnTo>
                <a:lnTo>
                  <a:pt x="295" y="120"/>
                </a:lnTo>
                <a:lnTo>
                  <a:pt x="263" y="136"/>
                </a:lnTo>
                <a:lnTo>
                  <a:pt x="263" y="136"/>
                </a:lnTo>
                <a:lnTo>
                  <a:pt x="203" y="164"/>
                </a:lnTo>
                <a:lnTo>
                  <a:pt x="142" y="192"/>
                </a:lnTo>
                <a:lnTo>
                  <a:pt x="142" y="192"/>
                </a:lnTo>
                <a:lnTo>
                  <a:pt x="127" y="199"/>
                </a:lnTo>
                <a:lnTo>
                  <a:pt x="127" y="199"/>
                </a:lnTo>
                <a:lnTo>
                  <a:pt x="110" y="208"/>
                </a:lnTo>
                <a:lnTo>
                  <a:pt x="110" y="208"/>
                </a:lnTo>
                <a:lnTo>
                  <a:pt x="108" y="205"/>
                </a:lnTo>
                <a:lnTo>
                  <a:pt x="108" y="205"/>
                </a:lnTo>
                <a:lnTo>
                  <a:pt x="136" y="193"/>
                </a:lnTo>
                <a:lnTo>
                  <a:pt x="136" y="193"/>
                </a:lnTo>
                <a:lnTo>
                  <a:pt x="200" y="163"/>
                </a:lnTo>
                <a:lnTo>
                  <a:pt x="200" y="163"/>
                </a:lnTo>
                <a:lnTo>
                  <a:pt x="263" y="133"/>
                </a:lnTo>
                <a:lnTo>
                  <a:pt x="295" y="117"/>
                </a:lnTo>
                <a:lnTo>
                  <a:pt x="326" y="101"/>
                </a:lnTo>
                <a:lnTo>
                  <a:pt x="326" y="101"/>
                </a:lnTo>
                <a:lnTo>
                  <a:pt x="336" y="94"/>
                </a:lnTo>
                <a:lnTo>
                  <a:pt x="347" y="87"/>
                </a:lnTo>
                <a:lnTo>
                  <a:pt x="347" y="87"/>
                </a:lnTo>
                <a:lnTo>
                  <a:pt x="347" y="87"/>
                </a:lnTo>
                <a:lnTo>
                  <a:pt x="347" y="87"/>
                </a:lnTo>
                <a:close/>
                <a:moveTo>
                  <a:pt x="382" y="102"/>
                </a:moveTo>
                <a:lnTo>
                  <a:pt x="382" y="102"/>
                </a:lnTo>
                <a:lnTo>
                  <a:pt x="384" y="105"/>
                </a:lnTo>
                <a:lnTo>
                  <a:pt x="385" y="109"/>
                </a:lnTo>
                <a:lnTo>
                  <a:pt x="385" y="109"/>
                </a:lnTo>
                <a:lnTo>
                  <a:pt x="348" y="124"/>
                </a:lnTo>
                <a:lnTo>
                  <a:pt x="311" y="139"/>
                </a:lnTo>
                <a:lnTo>
                  <a:pt x="273" y="152"/>
                </a:lnTo>
                <a:lnTo>
                  <a:pt x="237" y="168"/>
                </a:lnTo>
                <a:lnTo>
                  <a:pt x="237" y="168"/>
                </a:lnTo>
                <a:lnTo>
                  <a:pt x="161" y="202"/>
                </a:lnTo>
                <a:lnTo>
                  <a:pt x="161" y="202"/>
                </a:lnTo>
                <a:lnTo>
                  <a:pt x="144" y="211"/>
                </a:lnTo>
                <a:lnTo>
                  <a:pt x="128" y="219"/>
                </a:lnTo>
                <a:lnTo>
                  <a:pt x="128" y="219"/>
                </a:lnTo>
                <a:lnTo>
                  <a:pt x="155" y="203"/>
                </a:lnTo>
                <a:lnTo>
                  <a:pt x="183" y="189"/>
                </a:lnTo>
                <a:lnTo>
                  <a:pt x="241" y="161"/>
                </a:lnTo>
                <a:lnTo>
                  <a:pt x="241" y="161"/>
                </a:lnTo>
                <a:lnTo>
                  <a:pt x="259" y="154"/>
                </a:lnTo>
                <a:lnTo>
                  <a:pt x="277" y="147"/>
                </a:lnTo>
                <a:lnTo>
                  <a:pt x="312" y="133"/>
                </a:lnTo>
                <a:lnTo>
                  <a:pt x="347" y="118"/>
                </a:lnTo>
                <a:lnTo>
                  <a:pt x="366" y="110"/>
                </a:lnTo>
                <a:lnTo>
                  <a:pt x="382" y="102"/>
                </a:lnTo>
                <a:lnTo>
                  <a:pt x="382" y="102"/>
                </a:lnTo>
                <a:close/>
                <a:moveTo>
                  <a:pt x="223" y="221"/>
                </a:moveTo>
                <a:lnTo>
                  <a:pt x="223" y="221"/>
                </a:lnTo>
                <a:lnTo>
                  <a:pt x="217" y="215"/>
                </a:lnTo>
                <a:lnTo>
                  <a:pt x="217" y="215"/>
                </a:lnTo>
                <a:lnTo>
                  <a:pt x="254" y="200"/>
                </a:lnTo>
                <a:lnTo>
                  <a:pt x="254" y="200"/>
                </a:lnTo>
                <a:lnTo>
                  <a:pt x="278" y="192"/>
                </a:lnTo>
                <a:lnTo>
                  <a:pt x="302" y="185"/>
                </a:lnTo>
                <a:lnTo>
                  <a:pt x="325" y="177"/>
                </a:lnTo>
                <a:lnTo>
                  <a:pt x="347" y="168"/>
                </a:lnTo>
                <a:lnTo>
                  <a:pt x="347" y="168"/>
                </a:lnTo>
                <a:lnTo>
                  <a:pt x="360" y="163"/>
                </a:lnTo>
                <a:lnTo>
                  <a:pt x="372" y="157"/>
                </a:lnTo>
                <a:lnTo>
                  <a:pt x="372" y="157"/>
                </a:lnTo>
                <a:lnTo>
                  <a:pt x="367" y="160"/>
                </a:lnTo>
                <a:lnTo>
                  <a:pt x="362" y="163"/>
                </a:lnTo>
                <a:lnTo>
                  <a:pt x="357" y="166"/>
                </a:lnTo>
                <a:lnTo>
                  <a:pt x="351" y="168"/>
                </a:lnTo>
                <a:lnTo>
                  <a:pt x="351" y="168"/>
                </a:lnTo>
                <a:lnTo>
                  <a:pt x="331" y="175"/>
                </a:lnTo>
                <a:lnTo>
                  <a:pt x="312" y="183"/>
                </a:lnTo>
                <a:lnTo>
                  <a:pt x="312" y="183"/>
                </a:lnTo>
                <a:lnTo>
                  <a:pt x="263" y="204"/>
                </a:lnTo>
                <a:lnTo>
                  <a:pt x="263" y="204"/>
                </a:lnTo>
                <a:lnTo>
                  <a:pt x="243" y="213"/>
                </a:lnTo>
                <a:lnTo>
                  <a:pt x="223" y="221"/>
                </a:lnTo>
                <a:lnTo>
                  <a:pt x="223" y="221"/>
                </a:lnTo>
                <a:close/>
                <a:moveTo>
                  <a:pt x="156" y="223"/>
                </a:moveTo>
                <a:lnTo>
                  <a:pt x="156" y="223"/>
                </a:lnTo>
                <a:lnTo>
                  <a:pt x="164" y="222"/>
                </a:lnTo>
                <a:lnTo>
                  <a:pt x="172" y="220"/>
                </a:lnTo>
                <a:lnTo>
                  <a:pt x="180" y="217"/>
                </a:lnTo>
                <a:lnTo>
                  <a:pt x="187" y="214"/>
                </a:lnTo>
                <a:lnTo>
                  <a:pt x="187" y="214"/>
                </a:lnTo>
                <a:lnTo>
                  <a:pt x="215" y="201"/>
                </a:lnTo>
                <a:lnTo>
                  <a:pt x="242" y="190"/>
                </a:lnTo>
                <a:lnTo>
                  <a:pt x="242" y="190"/>
                </a:lnTo>
                <a:lnTo>
                  <a:pt x="300" y="169"/>
                </a:lnTo>
                <a:lnTo>
                  <a:pt x="358" y="149"/>
                </a:lnTo>
                <a:lnTo>
                  <a:pt x="358" y="149"/>
                </a:lnTo>
                <a:lnTo>
                  <a:pt x="334" y="158"/>
                </a:lnTo>
                <a:lnTo>
                  <a:pt x="311" y="167"/>
                </a:lnTo>
                <a:lnTo>
                  <a:pt x="264" y="188"/>
                </a:lnTo>
                <a:lnTo>
                  <a:pt x="264" y="188"/>
                </a:lnTo>
                <a:lnTo>
                  <a:pt x="240" y="198"/>
                </a:lnTo>
                <a:lnTo>
                  <a:pt x="214" y="208"/>
                </a:lnTo>
                <a:lnTo>
                  <a:pt x="188" y="219"/>
                </a:lnTo>
                <a:lnTo>
                  <a:pt x="163" y="230"/>
                </a:lnTo>
                <a:lnTo>
                  <a:pt x="163" y="230"/>
                </a:lnTo>
                <a:lnTo>
                  <a:pt x="160" y="227"/>
                </a:lnTo>
                <a:lnTo>
                  <a:pt x="156" y="223"/>
                </a:lnTo>
                <a:lnTo>
                  <a:pt x="156" y="223"/>
                </a:lnTo>
                <a:close/>
                <a:moveTo>
                  <a:pt x="165" y="231"/>
                </a:moveTo>
                <a:lnTo>
                  <a:pt x="165" y="231"/>
                </a:lnTo>
                <a:lnTo>
                  <a:pt x="186" y="224"/>
                </a:lnTo>
                <a:lnTo>
                  <a:pt x="209" y="215"/>
                </a:lnTo>
                <a:lnTo>
                  <a:pt x="209" y="215"/>
                </a:lnTo>
                <a:lnTo>
                  <a:pt x="208" y="216"/>
                </a:lnTo>
                <a:lnTo>
                  <a:pt x="208" y="216"/>
                </a:lnTo>
                <a:lnTo>
                  <a:pt x="165" y="231"/>
                </a:lnTo>
                <a:lnTo>
                  <a:pt x="165" y="231"/>
                </a:lnTo>
                <a:lnTo>
                  <a:pt x="165" y="231"/>
                </a:lnTo>
                <a:lnTo>
                  <a:pt x="165" y="231"/>
                </a:lnTo>
                <a:close/>
                <a:moveTo>
                  <a:pt x="327" y="173"/>
                </a:moveTo>
                <a:lnTo>
                  <a:pt x="327" y="173"/>
                </a:lnTo>
                <a:lnTo>
                  <a:pt x="300" y="182"/>
                </a:lnTo>
                <a:lnTo>
                  <a:pt x="273" y="192"/>
                </a:lnTo>
                <a:lnTo>
                  <a:pt x="273" y="192"/>
                </a:lnTo>
                <a:lnTo>
                  <a:pt x="244" y="202"/>
                </a:lnTo>
                <a:lnTo>
                  <a:pt x="216" y="213"/>
                </a:lnTo>
                <a:lnTo>
                  <a:pt x="216" y="213"/>
                </a:lnTo>
                <a:lnTo>
                  <a:pt x="215" y="212"/>
                </a:lnTo>
                <a:lnTo>
                  <a:pt x="215" y="212"/>
                </a:lnTo>
                <a:lnTo>
                  <a:pt x="266" y="190"/>
                </a:lnTo>
                <a:lnTo>
                  <a:pt x="266" y="190"/>
                </a:lnTo>
                <a:lnTo>
                  <a:pt x="318" y="168"/>
                </a:lnTo>
                <a:lnTo>
                  <a:pt x="318" y="168"/>
                </a:lnTo>
                <a:lnTo>
                  <a:pt x="342" y="159"/>
                </a:lnTo>
                <a:lnTo>
                  <a:pt x="353" y="153"/>
                </a:lnTo>
                <a:lnTo>
                  <a:pt x="359" y="150"/>
                </a:lnTo>
                <a:lnTo>
                  <a:pt x="364" y="147"/>
                </a:lnTo>
                <a:lnTo>
                  <a:pt x="364" y="147"/>
                </a:lnTo>
                <a:lnTo>
                  <a:pt x="364" y="146"/>
                </a:lnTo>
                <a:lnTo>
                  <a:pt x="364" y="146"/>
                </a:lnTo>
                <a:lnTo>
                  <a:pt x="365" y="147"/>
                </a:lnTo>
                <a:lnTo>
                  <a:pt x="365" y="147"/>
                </a:lnTo>
                <a:lnTo>
                  <a:pt x="371" y="150"/>
                </a:lnTo>
                <a:lnTo>
                  <a:pt x="374" y="155"/>
                </a:lnTo>
                <a:lnTo>
                  <a:pt x="374" y="155"/>
                </a:lnTo>
                <a:lnTo>
                  <a:pt x="363" y="159"/>
                </a:lnTo>
                <a:lnTo>
                  <a:pt x="350" y="164"/>
                </a:lnTo>
                <a:lnTo>
                  <a:pt x="339" y="168"/>
                </a:lnTo>
                <a:lnTo>
                  <a:pt x="327" y="173"/>
                </a:lnTo>
                <a:lnTo>
                  <a:pt x="327" y="173"/>
                </a:lnTo>
                <a:close/>
                <a:moveTo>
                  <a:pt x="365" y="140"/>
                </a:moveTo>
                <a:lnTo>
                  <a:pt x="365" y="140"/>
                </a:lnTo>
                <a:lnTo>
                  <a:pt x="363" y="142"/>
                </a:lnTo>
                <a:lnTo>
                  <a:pt x="364" y="145"/>
                </a:lnTo>
                <a:lnTo>
                  <a:pt x="364" y="145"/>
                </a:lnTo>
                <a:lnTo>
                  <a:pt x="363" y="145"/>
                </a:lnTo>
                <a:lnTo>
                  <a:pt x="363" y="145"/>
                </a:lnTo>
                <a:lnTo>
                  <a:pt x="305" y="165"/>
                </a:lnTo>
                <a:lnTo>
                  <a:pt x="247" y="186"/>
                </a:lnTo>
                <a:lnTo>
                  <a:pt x="247" y="186"/>
                </a:lnTo>
                <a:lnTo>
                  <a:pt x="222" y="195"/>
                </a:lnTo>
                <a:lnTo>
                  <a:pt x="198" y="206"/>
                </a:lnTo>
                <a:lnTo>
                  <a:pt x="198" y="206"/>
                </a:lnTo>
                <a:lnTo>
                  <a:pt x="184" y="213"/>
                </a:lnTo>
                <a:lnTo>
                  <a:pt x="170" y="218"/>
                </a:lnTo>
                <a:lnTo>
                  <a:pt x="170" y="218"/>
                </a:lnTo>
                <a:lnTo>
                  <a:pt x="163" y="220"/>
                </a:lnTo>
                <a:lnTo>
                  <a:pt x="159" y="221"/>
                </a:lnTo>
                <a:lnTo>
                  <a:pt x="158" y="221"/>
                </a:lnTo>
                <a:lnTo>
                  <a:pt x="159" y="220"/>
                </a:lnTo>
                <a:lnTo>
                  <a:pt x="159" y="220"/>
                </a:lnTo>
                <a:lnTo>
                  <a:pt x="168" y="217"/>
                </a:lnTo>
                <a:lnTo>
                  <a:pt x="176" y="213"/>
                </a:lnTo>
                <a:lnTo>
                  <a:pt x="176" y="213"/>
                </a:lnTo>
                <a:lnTo>
                  <a:pt x="292" y="167"/>
                </a:lnTo>
                <a:lnTo>
                  <a:pt x="292" y="167"/>
                </a:lnTo>
                <a:lnTo>
                  <a:pt x="309" y="160"/>
                </a:lnTo>
                <a:lnTo>
                  <a:pt x="328" y="154"/>
                </a:lnTo>
                <a:lnTo>
                  <a:pt x="346" y="148"/>
                </a:lnTo>
                <a:lnTo>
                  <a:pt x="365" y="139"/>
                </a:lnTo>
                <a:lnTo>
                  <a:pt x="365" y="139"/>
                </a:lnTo>
                <a:lnTo>
                  <a:pt x="365" y="140"/>
                </a:lnTo>
                <a:lnTo>
                  <a:pt x="365" y="140"/>
                </a:lnTo>
                <a:close/>
                <a:moveTo>
                  <a:pt x="381" y="123"/>
                </a:moveTo>
                <a:lnTo>
                  <a:pt x="381" y="123"/>
                </a:lnTo>
                <a:lnTo>
                  <a:pt x="367" y="130"/>
                </a:lnTo>
                <a:lnTo>
                  <a:pt x="351" y="136"/>
                </a:lnTo>
                <a:lnTo>
                  <a:pt x="337" y="142"/>
                </a:lnTo>
                <a:lnTo>
                  <a:pt x="323" y="147"/>
                </a:lnTo>
                <a:lnTo>
                  <a:pt x="323" y="147"/>
                </a:lnTo>
                <a:lnTo>
                  <a:pt x="294" y="157"/>
                </a:lnTo>
                <a:lnTo>
                  <a:pt x="264" y="169"/>
                </a:lnTo>
                <a:lnTo>
                  <a:pt x="264" y="169"/>
                </a:lnTo>
                <a:lnTo>
                  <a:pt x="238" y="179"/>
                </a:lnTo>
                <a:lnTo>
                  <a:pt x="212" y="189"/>
                </a:lnTo>
                <a:lnTo>
                  <a:pt x="212" y="189"/>
                </a:lnTo>
                <a:lnTo>
                  <a:pt x="245" y="174"/>
                </a:lnTo>
                <a:lnTo>
                  <a:pt x="280" y="159"/>
                </a:lnTo>
                <a:lnTo>
                  <a:pt x="280" y="159"/>
                </a:lnTo>
                <a:lnTo>
                  <a:pt x="309" y="148"/>
                </a:lnTo>
                <a:lnTo>
                  <a:pt x="337" y="136"/>
                </a:lnTo>
                <a:lnTo>
                  <a:pt x="337" y="136"/>
                </a:lnTo>
                <a:lnTo>
                  <a:pt x="349" y="131"/>
                </a:lnTo>
                <a:lnTo>
                  <a:pt x="363" y="125"/>
                </a:lnTo>
                <a:lnTo>
                  <a:pt x="375" y="120"/>
                </a:lnTo>
                <a:lnTo>
                  <a:pt x="380" y="116"/>
                </a:lnTo>
                <a:lnTo>
                  <a:pt x="385" y="112"/>
                </a:lnTo>
                <a:lnTo>
                  <a:pt x="385" y="112"/>
                </a:lnTo>
                <a:lnTo>
                  <a:pt x="384" y="118"/>
                </a:lnTo>
                <a:lnTo>
                  <a:pt x="381" y="123"/>
                </a:lnTo>
                <a:lnTo>
                  <a:pt x="381" y="123"/>
                </a:lnTo>
                <a:close/>
                <a:moveTo>
                  <a:pt x="77" y="263"/>
                </a:moveTo>
                <a:lnTo>
                  <a:pt x="77" y="263"/>
                </a:lnTo>
                <a:lnTo>
                  <a:pt x="80" y="263"/>
                </a:lnTo>
                <a:lnTo>
                  <a:pt x="80" y="263"/>
                </a:lnTo>
                <a:lnTo>
                  <a:pt x="75" y="264"/>
                </a:lnTo>
                <a:lnTo>
                  <a:pt x="75" y="264"/>
                </a:lnTo>
                <a:lnTo>
                  <a:pt x="77" y="263"/>
                </a:lnTo>
                <a:lnTo>
                  <a:pt x="77" y="263"/>
                </a:lnTo>
                <a:close/>
                <a:moveTo>
                  <a:pt x="91" y="258"/>
                </a:moveTo>
                <a:lnTo>
                  <a:pt x="91" y="258"/>
                </a:lnTo>
                <a:lnTo>
                  <a:pt x="80" y="260"/>
                </a:lnTo>
                <a:lnTo>
                  <a:pt x="80" y="260"/>
                </a:lnTo>
                <a:lnTo>
                  <a:pt x="87" y="253"/>
                </a:lnTo>
                <a:lnTo>
                  <a:pt x="87" y="253"/>
                </a:lnTo>
                <a:lnTo>
                  <a:pt x="116" y="243"/>
                </a:lnTo>
                <a:lnTo>
                  <a:pt x="116" y="243"/>
                </a:lnTo>
                <a:lnTo>
                  <a:pt x="103" y="251"/>
                </a:lnTo>
                <a:lnTo>
                  <a:pt x="91" y="258"/>
                </a:lnTo>
                <a:lnTo>
                  <a:pt x="91" y="258"/>
                </a:lnTo>
                <a:close/>
                <a:moveTo>
                  <a:pt x="230" y="164"/>
                </a:moveTo>
                <a:lnTo>
                  <a:pt x="230" y="164"/>
                </a:lnTo>
                <a:lnTo>
                  <a:pt x="198" y="179"/>
                </a:lnTo>
                <a:lnTo>
                  <a:pt x="165" y="195"/>
                </a:lnTo>
                <a:lnTo>
                  <a:pt x="134" y="213"/>
                </a:lnTo>
                <a:lnTo>
                  <a:pt x="102" y="231"/>
                </a:lnTo>
                <a:lnTo>
                  <a:pt x="102" y="231"/>
                </a:lnTo>
                <a:lnTo>
                  <a:pt x="106" y="220"/>
                </a:lnTo>
                <a:lnTo>
                  <a:pt x="106" y="220"/>
                </a:lnTo>
                <a:lnTo>
                  <a:pt x="143" y="202"/>
                </a:lnTo>
                <a:lnTo>
                  <a:pt x="179" y="186"/>
                </a:lnTo>
                <a:lnTo>
                  <a:pt x="216" y="170"/>
                </a:lnTo>
                <a:lnTo>
                  <a:pt x="253" y="154"/>
                </a:lnTo>
                <a:lnTo>
                  <a:pt x="253" y="154"/>
                </a:lnTo>
                <a:lnTo>
                  <a:pt x="290" y="140"/>
                </a:lnTo>
                <a:lnTo>
                  <a:pt x="326" y="124"/>
                </a:lnTo>
                <a:lnTo>
                  <a:pt x="326" y="124"/>
                </a:lnTo>
                <a:lnTo>
                  <a:pt x="360" y="110"/>
                </a:lnTo>
                <a:lnTo>
                  <a:pt x="360" y="110"/>
                </a:lnTo>
                <a:lnTo>
                  <a:pt x="363" y="109"/>
                </a:lnTo>
                <a:lnTo>
                  <a:pt x="363" y="109"/>
                </a:lnTo>
                <a:lnTo>
                  <a:pt x="346" y="117"/>
                </a:lnTo>
                <a:lnTo>
                  <a:pt x="330" y="124"/>
                </a:lnTo>
                <a:lnTo>
                  <a:pt x="297" y="138"/>
                </a:lnTo>
                <a:lnTo>
                  <a:pt x="263" y="150"/>
                </a:lnTo>
                <a:lnTo>
                  <a:pt x="246" y="157"/>
                </a:lnTo>
                <a:lnTo>
                  <a:pt x="230" y="164"/>
                </a:lnTo>
                <a:lnTo>
                  <a:pt x="230" y="164"/>
                </a:lnTo>
                <a:close/>
                <a:moveTo>
                  <a:pt x="109" y="216"/>
                </a:moveTo>
                <a:lnTo>
                  <a:pt x="109" y="216"/>
                </a:lnTo>
                <a:lnTo>
                  <a:pt x="107" y="217"/>
                </a:lnTo>
                <a:lnTo>
                  <a:pt x="107" y="217"/>
                </a:lnTo>
                <a:lnTo>
                  <a:pt x="108" y="213"/>
                </a:lnTo>
                <a:lnTo>
                  <a:pt x="108" y="213"/>
                </a:lnTo>
                <a:lnTo>
                  <a:pt x="108" y="212"/>
                </a:lnTo>
                <a:lnTo>
                  <a:pt x="108" y="212"/>
                </a:lnTo>
                <a:lnTo>
                  <a:pt x="108" y="212"/>
                </a:lnTo>
                <a:lnTo>
                  <a:pt x="108" y="212"/>
                </a:lnTo>
                <a:lnTo>
                  <a:pt x="122" y="206"/>
                </a:lnTo>
                <a:lnTo>
                  <a:pt x="134" y="199"/>
                </a:lnTo>
                <a:lnTo>
                  <a:pt x="160" y="186"/>
                </a:lnTo>
                <a:lnTo>
                  <a:pt x="160" y="186"/>
                </a:lnTo>
                <a:lnTo>
                  <a:pt x="196" y="170"/>
                </a:lnTo>
                <a:lnTo>
                  <a:pt x="196" y="170"/>
                </a:lnTo>
                <a:lnTo>
                  <a:pt x="260" y="142"/>
                </a:lnTo>
                <a:lnTo>
                  <a:pt x="293" y="127"/>
                </a:lnTo>
                <a:lnTo>
                  <a:pt x="324" y="112"/>
                </a:lnTo>
                <a:lnTo>
                  <a:pt x="324" y="112"/>
                </a:lnTo>
                <a:lnTo>
                  <a:pt x="353" y="97"/>
                </a:lnTo>
                <a:lnTo>
                  <a:pt x="353" y="97"/>
                </a:lnTo>
                <a:lnTo>
                  <a:pt x="355" y="97"/>
                </a:lnTo>
                <a:lnTo>
                  <a:pt x="355" y="97"/>
                </a:lnTo>
                <a:lnTo>
                  <a:pt x="341" y="105"/>
                </a:lnTo>
                <a:lnTo>
                  <a:pt x="327" y="112"/>
                </a:lnTo>
                <a:lnTo>
                  <a:pt x="299" y="126"/>
                </a:lnTo>
                <a:lnTo>
                  <a:pt x="299" y="126"/>
                </a:lnTo>
                <a:lnTo>
                  <a:pt x="239" y="154"/>
                </a:lnTo>
                <a:lnTo>
                  <a:pt x="209" y="167"/>
                </a:lnTo>
                <a:lnTo>
                  <a:pt x="179" y="181"/>
                </a:lnTo>
                <a:lnTo>
                  <a:pt x="179" y="181"/>
                </a:lnTo>
                <a:lnTo>
                  <a:pt x="109" y="216"/>
                </a:lnTo>
                <a:lnTo>
                  <a:pt x="109" y="216"/>
                </a:lnTo>
                <a:close/>
                <a:moveTo>
                  <a:pt x="340" y="82"/>
                </a:moveTo>
                <a:lnTo>
                  <a:pt x="340" y="82"/>
                </a:lnTo>
                <a:lnTo>
                  <a:pt x="339" y="84"/>
                </a:lnTo>
                <a:lnTo>
                  <a:pt x="340" y="86"/>
                </a:lnTo>
                <a:lnTo>
                  <a:pt x="340" y="86"/>
                </a:lnTo>
                <a:lnTo>
                  <a:pt x="342" y="88"/>
                </a:lnTo>
                <a:lnTo>
                  <a:pt x="342" y="88"/>
                </a:lnTo>
                <a:lnTo>
                  <a:pt x="321" y="100"/>
                </a:lnTo>
                <a:lnTo>
                  <a:pt x="301" y="111"/>
                </a:lnTo>
                <a:lnTo>
                  <a:pt x="301" y="111"/>
                </a:lnTo>
                <a:lnTo>
                  <a:pt x="265" y="130"/>
                </a:lnTo>
                <a:lnTo>
                  <a:pt x="230" y="147"/>
                </a:lnTo>
                <a:lnTo>
                  <a:pt x="230" y="147"/>
                </a:lnTo>
                <a:lnTo>
                  <a:pt x="158" y="180"/>
                </a:lnTo>
                <a:lnTo>
                  <a:pt x="158" y="180"/>
                </a:lnTo>
                <a:lnTo>
                  <a:pt x="133" y="192"/>
                </a:lnTo>
                <a:lnTo>
                  <a:pt x="106" y="204"/>
                </a:lnTo>
                <a:lnTo>
                  <a:pt x="106" y="204"/>
                </a:lnTo>
                <a:lnTo>
                  <a:pt x="103" y="204"/>
                </a:lnTo>
                <a:lnTo>
                  <a:pt x="103" y="204"/>
                </a:lnTo>
                <a:lnTo>
                  <a:pt x="97" y="207"/>
                </a:lnTo>
                <a:lnTo>
                  <a:pt x="91" y="210"/>
                </a:lnTo>
                <a:lnTo>
                  <a:pt x="91" y="210"/>
                </a:lnTo>
                <a:lnTo>
                  <a:pt x="101" y="202"/>
                </a:lnTo>
                <a:lnTo>
                  <a:pt x="111" y="196"/>
                </a:lnTo>
                <a:lnTo>
                  <a:pt x="111" y="196"/>
                </a:lnTo>
                <a:lnTo>
                  <a:pt x="147" y="178"/>
                </a:lnTo>
                <a:lnTo>
                  <a:pt x="147" y="178"/>
                </a:lnTo>
                <a:lnTo>
                  <a:pt x="180" y="161"/>
                </a:lnTo>
                <a:lnTo>
                  <a:pt x="214" y="144"/>
                </a:lnTo>
                <a:lnTo>
                  <a:pt x="214" y="144"/>
                </a:lnTo>
                <a:lnTo>
                  <a:pt x="247" y="126"/>
                </a:lnTo>
                <a:lnTo>
                  <a:pt x="281" y="110"/>
                </a:lnTo>
                <a:lnTo>
                  <a:pt x="281" y="110"/>
                </a:lnTo>
                <a:lnTo>
                  <a:pt x="312" y="95"/>
                </a:lnTo>
                <a:lnTo>
                  <a:pt x="328" y="86"/>
                </a:lnTo>
                <a:lnTo>
                  <a:pt x="342" y="76"/>
                </a:lnTo>
                <a:lnTo>
                  <a:pt x="342" y="76"/>
                </a:lnTo>
                <a:lnTo>
                  <a:pt x="340" y="82"/>
                </a:lnTo>
                <a:lnTo>
                  <a:pt x="340" y="82"/>
                </a:lnTo>
                <a:close/>
                <a:moveTo>
                  <a:pt x="122" y="239"/>
                </a:moveTo>
                <a:lnTo>
                  <a:pt x="122" y="239"/>
                </a:lnTo>
                <a:lnTo>
                  <a:pt x="106" y="244"/>
                </a:lnTo>
                <a:lnTo>
                  <a:pt x="90" y="249"/>
                </a:lnTo>
                <a:lnTo>
                  <a:pt x="90" y="249"/>
                </a:lnTo>
                <a:lnTo>
                  <a:pt x="93" y="245"/>
                </a:lnTo>
                <a:lnTo>
                  <a:pt x="93" y="245"/>
                </a:lnTo>
                <a:lnTo>
                  <a:pt x="102" y="242"/>
                </a:lnTo>
                <a:lnTo>
                  <a:pt x="112" y="237"/>
                </a:lnTo>
                <a:lnTo>
                  <a:pt x="112" y="237"/>
                </a:lnTo>
                <a:lnTo>
                  <a:pt x="124" y="231"/>
                </a:lnTo>
                <a:lnTo>
                  <a:pt x="124" y="231"/>
                </a:lnTo>
                <a:lnTo>
                  <a:pt x="131" y="228"/>
                </a:lnTo>
                <a:lnTo>
                  <a:pt x="138" y="225"/>
                </a:lnTo>
                <a:lnTo>
                  <a:pt x="138" y="225"/>
                </a:lnTo>
                <a:lnTo>
                  <a:pt x="130" y="232"/>
                </a:lnTo>
                <a:lnTo>
                  <a:pt x="122" y="239"/>
                </a:lnTo>
                <a:lnTo>
                  <a:pt x="122" y="239"/>
                </a:lnTo>
                <a:close/>
                <a:moveTo>
                  <a:pt x="141" y="221"/>
                </a:moveTo>
                <a:lnTo>
                  <a:pt x="141" y="221"/>
                </a:lnTo>
                <a:lnTo>
                  <a:pt x="141" y="221"/>
                </a:lnTo>
                <a:lnTo>
                  <a:pt x="141" y="221"/>
                </a:lnTo>
                <a:lnTo>
                  <a:pt x="129" y="226"/>
                </a:lnTo>
                <a:lnTo>
                  <a:pt x="118" y="232"/>
                </a:lnTo>
                <a:lnTo>
                  <a:pt x="106" y="238"/>
                </a:lnTo>
                <a:lnTo>
                  <a:pt x="95" y="242"/>
                </a:lnTo>
                <a:lnTo>
                  <a:pt x="95" y="242"/>
                </a:lnTo>
                <a:lnTo>
                  <a:pt x="99" y="236"/>
                </a:lnTo>
                <a:lnTo>
                  <a:pt x="99" y="236"/>
                </a:lnTo>
                <a:lnTo>
                  <a:pt x="124" y="224"/>
                </a:lnTo>
                <a:lnTo>
                  <a:pt x="147" y="212"/>
                </a:lnTo>
                <a:lnTo>
                  <a:pt x="147" y="212"/>
                </a:lnTo>
                <a:lnTo>
                  <a:pt x="208" y="183"/>
                </a:lnTo>
                <a:lnTo>
                  <a:pt x="208" y="183"/>
                </a:lnTo>
                <a:lnTo>
                  <a:pt x="241" y="169"/>
                </a:lnTo>
                <a:lnTo>
                  <a:pt x="273" y="156"/>
                </a:lnTo>
                <a:lnTo>
                  <a:pt x="340" y="131"/>
                </a:lnTo>
                <a:lnTo>
                  <a:pt x="340" y="131"/>
                </a:lnTo>
                <a:lnTo>
                  <a:pt x="366" y="120"/>
                </a:lnTo>
                <a:lnTo>
                  <a:pt x="366" y="120"/>
                </a:lnTo>
                <a:lnTo>
                  <a:pt x="381" y="113"/>
                </a:lnTo>
                <a:lnTo>
                  <a:pt x="381" y="113"/>
                </a:lnTo>
                <a:lnTo>
                  <a:pt x="382" y="113"/>
                </a:lnTo>
                <a:lnTo>
                  <a:pt x="377" y="115"/>
                </a:lnTo>
                <a:lnTo>
                  <a:pt x="369" y="119"/>
                </a:lnTo>
                <a:lnTo>
                  <a:pt x="369" y="119"/>
                </a:lnTo>
                <a:lnTo>
                  <a:pt x="306" y="147"/>
                </a:lnTo>
                <a:lnTo>
                  <a:pt x="306" y="147"/>
                </a:lnTo>
                <a:lnTo>
                  <a:pt x="243" y="173"/>
                </a:lnTo>
                <a:lnTo>
                  <a:pt x="213" y="186"/>
                </a:lnTo>
                <a:lnTo>
                  <a:pt x="182" y="200"/>
                </a:lnTo>
                <a:lnTo>
                  <a:pt x="182" y="200"/>
                </a:lnTo>
                <a:lnTo>
                  <a:pt x="179" y="202"/>
                </a:lnTo>
                <a:lnTo>
                  <a:pt x="179" y="202"/>
                </a:lnTo>
                <a:lnTo>
                  <a:pt x="165" y="208"/>
                </a:lnTo>
                <a:lnTo>
                  <a:pt x="152" y="215"/>
                </a:lnTo>
                <a:lnTo>
                  <a:pt x="152" y="215"/>
                </a:lnTo>
                <a:lnTo>
                  <a:pt x="149" y="215"/>
                </a:lnTo>
                <a:lnTo>
                  <a:pt x="149" y="215"/>
                </a:lnTo>
                <a:lnTo>
                  <a:pt x="147" y="215"/>
                </a:lnTo>
                <a:lnTo>
                  <a:pt x="145" y="216"/>
                </a:lnTo>
                <a:lnTo>
                  <a:pt x="145" y="216"/>
                </a:lnTo>
                <a:lnTo>
                  <a:pt x="141" y="221"/>
                </a:lnTo>
                <a:lnTo>
                  <a:pt x="141" y="221"/>
                </a:lnTo>
                <a:close/>
                <a:moveTo>
                  <a:pt x="154" y="217"/>
                </a:moveTo>
                <a:lnTo>
                  <a:pt x="154" y="217"/>
                </a:lnTo>
                <a:lnTo>
                  <a:pt x="176" y="206"/>
                </a:lnTo>
                <a:lnTo>
                  <a:pt x="176" y="206"/>
                </a:lnTo>
                <a:lnTo>
                  <a:pt x="179" y="204"/>
                </a:lnTo>
                <a:lnTo>
                  <a:pt x="179" y="204"/>
                </a:lnTo>
                <a:lnTo>
                  <a:pt x="210" y="193"/>
                </a:lnTo>
                <a:lnTo>
                  <a:pt x="240" y="182"/>
                </a:lnTo>
                <a:lnTo>
                  <a:pt x="240" y="182"/>
                </a:lnTo>
                <a:lnTo>
                  <a:pt x="270" y="169"/>
                </a:lnTo>
                <a:lnTo>
                  <a:pt x="287" y="162"/>
                </a:lnTo>
                <a:lnTo>
                  <a:pt x="302" y="156"/>
                </a:lnTo>
                <a:lnTo>
                  <a:pt x="302" y="156"/>
                </a:lnTo>
                <a:lnTo>
                  <a:pt x="333" y="145"/>
                </a:lnTo>
                <a:lnTo>
                  <a:pt x="348" y="139"/>
                </a:lnTo>
                <a:lnTo>
                  <a:pt x="365" y="133"/>
                </a:lnTo>
                <a:lnTo>
                  <a:pt x="365" y="133"/>
                </a:lnTo>
                <a:lnTo>
                  <a:pt x="372" y="130"/>
                </a:lnTo>
                <a:lnTo>
                  <a:pt x="377" y="126"/>
                </a:lnTo>
                <a:lnTo>
                  <a:pt x="379" y="126"/>
                </a:lnTo>
                <a:lnTo>
                  <a:pt x="379" y="126"/>
                </a:lnTo>
                <a:lnTo>
                  <a:pt x="379" y="126"/>
                </a:lnTo>
                <a:lnTo>
                  <a:pt x="379" y="127"/>
                </a:lnTo>
                <a:lnTo>
                  <a:pt x="379" y="127"/>
                </a:lnTo>
                <a:lnTo>
                  <a:pt x="377" y="129"/>
                </a:lnTo>
                <a:lnTo>
                  <a:pt x="377" y="129"/>
                </a:lnTo>
                <a:lnTo>
                  <a:pt x="371" y="133"/>
                </a:lnTo>
                <a:lnTo>
                  <a:pt x="365" y="136"/>
                </a:lnTo>
                <a:lnTo>
                  <a:pt x="365" y="136"/>
                </a:lnTo>
                <a:lnTo>
                  <a:pt x="349" y="143"/>
                </a:lnTo>
                <a:lnTo>
                  <a:pt x="334" y="149"/>
                </a:lnTo>
                <a:lnTo>
                  <a:pt x="334" y="149"/>
                </a:lnTo>
                <a:lnTo>
                  <a:pt x="302" y="161"/>
                </a:lnTo>
                <a:lnTo>
                  <a:pt x="269" y="173"/>
                </a:lnTo>
                <a:lnTo>
                  <a:pt x="269" y="173"/>
                </a:lnTo>
                <a:lnTo>
                  <a:pt x="212" y="195"/>
                </a:lnTo>
                <a:lnTo>
                  <a:pt x="183" y="206"/>
                </a:lnTo>
                <a:lnTo>
                  <a:pt x="155" y="220"/>
                </a:lnTo>
                <a:lnTo>
                  <a:pt x="155" y="220"/>
                </a:lnTo>
                <a:lnTo>
                  <a:pt x="154" y="217"/>
                </a:lnTo>
                <a:lnTo>
                  <a:pt x="154" y="217"/>
                </a:lnTo>
                <a:lnTo>
                  <a:pt x="154" y="217"/>
                </a:lnTo>
                <a:lnTo>
                  <a:pt x="154" y="217"/>
                </a:lnTo>
                <a:close/>
                <a:moveTo>
                  <a:pt x="167" y="233"/>
                </a:moveTo>
                <a:lnTo>
                  <a:pt x="167" y="233"/>
                </a:lnTo>
                <a:lnTo>
                  <a:pt x="185" y="226"/>
                </a:lnTo>
                <a:lnTo>
                  <a:pt x="205" y="219"/>
                </a:lnTo>
                <a:lnTo>
                  <a:pt x="205" y="219"/>
                </a:lnTo>
                <a:lnTo>
                  <a:pt x="207" y="218"/>
                </a:lnTo>
                <a:lnTo>
                  <a:pt x="207" y="218"/>
                </a:lnTo>
                <a:lnTo>
                  <a:pt x="203" y="223"/>
                </a:lnTo>
                <a:lnTo>
                  <a:pt x="199" y="227"/>
                </a:lnTo>
                <a:lnTo>
                  <a:pt x="193" y="231"/>
                </a:lnTo>
                <a:lnTo>
                  <a:pt x="188" y="233"/>
                </a:lnTo>
                <a:lnTo>
                  <a:pt x="182" y="235"/>
                </a:lnTo>
                <a:lnTo>
                  <a:pt x="177" y="235"/>
                </a:lnTo>
                <a:lnTo>
                  <a:pt x="172" y="234"/>
                </a:lnTo>
                <a:lnTo>
                  <a:pt x="167" y="233"/>
                </a:lnTo>
                <a:lnTo>
                  <a:pt x="167" y="233"/>
                </a:lnTo>
                <a:close/>
                <a:moveTo>
                  <a:pt x="225" y="223"/>
                </a:moveTo>
                <a:lnTo>
                  <a:pt x="225" y="223"/>
                </a:lnTo>
                <a:lnTo>
                  <a:pt x="304" y="196"/>
                </a:lnTo>
                <a:lnTo>
                  <a:pt x="304" y="196"/>
                </a:lnTo>
                <a:lnTo>
                  <a:pt x="323" y="190"/>
                </a:lnTo>
                <a:lnTo>
                  <a:pt x="341" y="183"/>
                </a:lnTo>
                <a:lnTo>
                  <a:pt x="341" y="183"/>
                </a:lnTo>
                <a:lnTo>
                  <a:pt x="363" y="175"/>
                </a:lnTo>
                <a:lnTo>
                  <a:pt x="363" y="175"/>
                </a:lnTo>
                <a:lnTo>
                  <a:pt x="371" y="172"/>
                </a:lnTo>
                <a:lnTo>
                  <a:pt x="373" y="172"/>
                </a:lnTo>
                <a:lnTo>
                  <a:pt x="370" y="174"/>
                </a:lnTo>
                <a:lnTo>
                  <a:pt x="370" y="174"/>
                </a:lnTo>
                <a:lnTo>
                  <a:pt x="347" y="184"/>
                </a:lnTo>
                <a:lnTo>
                  <a:pt x="325" y="193"/>
                </a:lnTo>
                <a:lnTo>
                  <a:pt x="281" y="212"/>
                </a:lnTo>
                <a:lnTo>
                  <a:pt x="281" y="212"/>
                </a:lnTo>
                <a:lnTo>
                  <a:pt x="279" y="212"/>
                </a:lnTo>
                <a:lnTo>
                  <a:pt x="278" y="213"/>
                </a:lnTo>
                <a:lnTo>
                  <a:pt x="278" y="213"/>
                </a:lnTo>
                <a:lnTo>
                  <a:pt x="256" y="222"/>
                </a:lnTo>
                <a:lnTo>
                  <a:pt x="236" y="233"/>
                </a:lnTo>
                <a:lnTo>
                  <a:pt x="236" y="233"/>
                </a:lnTo>
                <a:lnTo>
                  <a:pt x="230" y="228"/>
                </a:lnTo>
                <a:lnTo>
                  <a:pt x="225" y="223"/>
                </a:lnTo>
                <a:lnTo>
                  <a:pt x="225" y="223"/>
                </a:lnTo>
                <a:close/>
                <a:moveTo>
                  <a:pt x="334" y="204"/>
                </a:moveTo>
                <a:lnTo>
                  <a:pt x="334" y="204"/>
                </a:lnTo>
                <a:lnTo>
                  <a:pt x="330" y="201"/>
                </a:lnTo>
                <a:lnTo>
                  <a:pt x="330" y="201"/>
                </a:lnTo>
                <a:lnTo>
                  <a:pt x="331" y="201"/>
                </a:lnTo>
                <a:lnTo>
                  <a:pt x="331" y="201"/>
                </a:lnTo>
                <a:lnTo>
                  <a:pt x="357" y="191"/>
                </a:lnTo>
                <a:lnTo>
                  <a:pt x="357" y="191"/>
                </a:lnTo>
                <a:lnTo>
                  <a:pt x="366" y="186"/>
                </a:lnTo>
                <a:lnTo>
                  <a:pt x="366" y="186"/>
                </a:lnTo>
                <a:lnTo>
                  <a:pt x="370" y="185"/>
                </a:lnTo>
                <a:lnTo>
                  <a:pt x="371" y="185"/>
                </a:lnTo>
                <a:lnTo>
                  <a:pt x="370" y="186"/>
                </a:lnTo>
                <a:lnTo>
                  <a:pt x="364" y="190"/>
                </a:lnTo>
                <a:lnTo>
                  <a:pt x="364" y="190"/>
                </a:lnTo>
                <a:lnTo>
                  <a:pt x="357" y="194"/>
                </a:lnTo>
                <a:lnTo>
                  <a:pt x="348" y="196"/>
                </a:lnTo>
                <a:lnTo>
                  <a:pt x="340" y="199"/>
                </a:lnTo>
                <a:lnTo>
                  <a:pt x="337" y="201"/>
                </a:lnTo>
                <a:lnTo>
                  <a:pt x="334" y="204"/>
                </a:lnTo>
                <a:lnTo>
                  <a:pt x="334" y="204"/>
                </a:lnTo>
                <a:close/>
                <a:moveTo>
                  <a:pt x="372" y="182"/>
                </a:moveTo>
                <a:lnTo>
                  <a:pt x="372" y="182"/>
                </a:lnTo>
                <a:lnTo>
                  <a:pt x="363" y="185"/>
                </a:lnTo>
                <a:lnTo>
                  <a:pt x="353" y="190"/>
                </a:lnTo>
                <a:lnTo>
                  <a:pt x="353" y="190"/>
                </a:lnTo>
                <a:lnTo>
                  <a:pt x="330" y="199"/>
                </a:lnTo>
                <a:lnTo>
                  <a:pt x="330" y="199"/>
                </a:lnTo>
                <a:lnTo>
                  <a:pt x="329" y="200"/>
                </a:lnTo>
                <a:lnTo>
                  <a:pt x="329" y="201"/>
                </a:lnTo>
                <a:lnTo>
                  <a:pt x="329" y="201"/>
                </a:lnTo>
                <a:lnTo>
                  <a:pt x="328" y="199"/>
                </a:lnTo>
                <a:lnTo>
                  <a:pt x="328" y="199"/>
                </a:lnTo>
                <a:lnTo>
                  <a:pt x="325" y="198"/>
                </a:lnTo>
                <a:lnTo>
                  <a:pt x="323" y="198"/>
                </a:lnTo>
                <a:lnTo>
                  <a:pt x="323" y="198"/>
                </a:lnTo>
                <a:lnTo>
                  <a:pt x="321" y="198"/>
                </a:lnTo>
                <a:lnTo>
                  <a:pt x="320" y="200"/>
                </a:lnTo>
                <a:lnTo>
                  <a:pt x="320" y="200"/>
                </a:lnTo>
                <a:lnTo>
                  <a:pt x="316" y="200"/>
                </a:lnTo>
                <a:lnTo>
                  <a:pt x="316" y="200"/>
                </a:lnTo>
                <a:lnTo>
                  <a:pt x="329" y="195"/>
                </a:lnTo>
                <a:lnTo>
                  <a:pt x="329" y="195"/>
                </a:lnTo>
                <a:lnTo>
                  <a:pt x="362" y="180"/>
                </a:lnTo>
                <a:lnTo>
                  <a:pt x="362" y="180"/>
                </a:lnTo>
                <a:lnTo>
                  <a:pt x="370" y="176"/>
                </a:lnTo>
                <a:lnTo>
                  <a:pt x="374" y="174"/>
                </a:lnTo>
                <a:lnTo>
                  <a:pt x="377" y="172"/>
                </a:lnTo>
                <a:lnTo>
                  <a:pt x="377" y="172"/>
                </a:lnTo>
                <a:lnTo>
                  <a:pt x="376" y="177"/>
                </a:lnTo>
                <a:lnTo>
                  <a:pt x="374" y="183"/>
                </a:lnTo>
                <a:lnTo>
                  <a:pt x="374" y="183"/>
                </a:lnTo>
                <a:lnTo>
                  <a:pt x="373" y="182"/>
                </a:lnTo>
                <a:lnTo>
                  <a:pt x="372" y="182"/>
                </a:lnTo>
                <a:lnTo>
                  <a:pt x="372" y="182"/>
                </a:lnTo>
                <a:close/>
                <a:moveTo>
                  <a:pt x="294" y="218"/>
                </a:moveTo>
                <a:lnTo>
                  <a:pt x="294" y="218"/>
                </a:lnTo>
                <a:lnTo>
                  <a:pt x="290" y="217"/>
                </a:lnTo>
                <a:lnTo>
                  <a:pt x="287" y="215"/>
                </a:lnTo>
                <a:lnTo>
                  <a:pt x="287" y="215"/>
                </a:lnTo>
                <a:lnTo>
                  <a:pt x="295" y="212"/>
                </a:lnTo>
                <a:lnTo>
                  <a:pt x="295" y="212"/>
                </a:lnTo>
                <a:lnTo>
                  <a:pt x="311" y="204"/>
                </a:lnTo>
                <a:lnTo>
                  <a:pt x="311" y="204"/>
                </a:lnTo>
                <a:lnTo>
                  <a:pt x="314" y="203"/>
                </a:lnTo>
                <a:lnTo>
                  <a:pt x="316" y="203"/>
                </a:lnTo>
                <a:lnTo>
                  <a:pt x="317" y="204"/>
                </a:lnTo>
                <a:lnTo>
                  <a:pt x="316" y="204"/>
                </a:lnTo>
                <a:lnTo>
                  <a:pt x="314" y="206"/>
                </a:lnTo>
                <a:lnTo>
                  <a:pt x="314" y="206"/>
                </a:lnTo>
                <a:lnTo>
                  <a:pt x="303" y="212"/>
                </a:lnTo>
                <a:lnTo>
                  <a:pt x="299" y="214"/>
                </a:lnTo>
                <a:lnTo>
                  <a:pt x="294" y="218"/>
                </a:lnTo>
                <a:lnTo>
                  <a:pt x="294" y="218"/>
                </a:lnTo>
                <a:lnTo>
                  <a:pt x="294" y="218"/>
                </a:lnTo>
                <a:lnTo>
                  <a:pt x="294" y="218"/>
                </a:lnTo>
                <a:close/>
                <a:moveTo>
                  <a:pt x="304" y="214"/>
                </a:moveTo>
                <a:lnTo>
                  <a:pt x="304" y="214"/>
                </a:lnTo>
                <a:lnTo>
                  <a:pt x="312" y="210"/>
                </a:lnTo>
                <a:lnTo>
                  <a:pt x="319" y="205"/>
                </a:lnTo>
                <a:lnTo>
                  <a:pt x="319" y="205"/>
                </a:lnTo>
                <a:lnTo>
                  <a:pt x="320" y="208"/>
                </a:lnTo>
                <a:lnTo>
                  <a:pt x="319" y="212"/>
                </a:lnTo>
                <a:lnTo>
                  <a:pt x="319" y="212"/>
                </a:lnTo>
                <a:lnTo>
                  <a:pt x="308" y="215"/>
                </a:lnTo>
                <a:lnTo>
                  <a:pt x="308" y="215"/>
                </a:lnTo>
                <a:lnTo>
                  <a:pt x="300" y="216"/>
                </a:lnTo>
                <a:lnTo>
                  <a:pt x="300" y="216"/>
                </a:lnTo>
                <a:lnTo>
                  <a:pt x="300" y="216"/>
                </a:lnTo>
                <a:lnTo>
                  <a:pt x="304" y="214"/>
                </a:lnTo>
                <a:lnTo>
                  <a:pt x="304" y="214"/>
                </a:lnTo>
                <a:close/>
                <a:moveTo>
                  <a:pt x="248" y="237"/>
                </a:moveTo>
                <a:lnTo>
                  <a:pt x="248" y="237"/>
                </a:lnTo>
                <a:lnTo>
                  <a:pt x="243" y="236"/>
                </a:lnTo>
                <a:lnTo>
                  <a:pt x="239" y="235"/>
                </a:lnTo>
                <a:lnTo>
                  <a:pt x="239" y="235"/>
                </a:lnTo>
                <a:lnTo>
                  <a:pt x="272" y="221"/>
                </a:lnTo>
                <a:lnTo>
                  <a:pt x="272" y="221"/>
                </a:lnTo>
                <a:lnTo>
                  <a:pt x="267" y="227"/>
                </a:lnTo>
                <a:lnTo>
                  <a:pt x="261" y="231"/>
                </a:lnTo>
                <a:lnTo>
                  <a:pt x="255" y="235"/>
                </a:lnTo>
                <a:lnTo>
                  <a:pt x="248" y="237"/>
                </a:lnTo>
                <a:lnTo>
                  <a:pt x="248" y="237"/>
                </a:lnTo>
                <a:close/>
                <a:moveTo>
                  <a:pt x="298" y="219"/>
                </a:moveTo>
                <a:lnTo>
                  <a:pt x="298" y="219"/>
                </a:lnTo>
                <a:lnTo>
                  <a:pt x="318" y="214"/>
                </a:lnTo>
                <a:lnTo>
                  <a:pt x="318" y="214"/>
                </a:lnTo>
                <a:lnTo>
                  <a:pt x="315" y="217"/>
                </a:lnTo>
                <a:lnTo>
                  <a:pt x="310" y="219"/>
                </a:lnTo>
                <a:lnTo>
                  <a:pt x="304" y="220"/>
                </a:lnTo>
                <a:lnTo>
                  <a:pt x="298" y="219"/>
                </a:lnTo>
                <a:lnTo>
                  <a:pt x="298" y="219"/>
                </a:lnTo>
                <a:close/>
                <a:moveTo>
                  <a:pt x="342" y="206"/>
                </a:moveTo>
                <a:lnTo>
                  <a:pt x="342" y="206"/>
                </a:lnTo>
                <a:lnTo>
                  <a:pt x="355" y="202"/>
                </a:lnTo>
                <a:lnTo>
                  <a:pt x="355" y="202"/>
                </a:lnTo>
                <a:lnTo>
                  <a:pt x="349" y="205"/>
                </a:lnTo>
                <a:lnTo>
                  <a:pt x="342" y="206"/>
                </a:lnTo>
                <a:lnTo>
                  <a:pt x="342" y="206"/>
                </a:lnTo>
                <a:close/>
                <a:moveTo>
                  <a:pt x="360" y="199"/>
                </a:moveTo>
                <a:lnTo>
                  <a:pt x="360" y="199"/>
                </a:lnTo>
                <a:lnTo>
                  <a:pt x="360" y="199"/>
                </a:lnTo>
                <a:lnTo>
                  <a:pt x="360" y="199"/>
                </a:lnTo>
                <a:lnTo>
                  <a:pt x="353" y="200"/>
                </a:lnTo>
                <a:lnTo>
                  <a:pt x="348" y="202"/>
                </a:lnTo>
                <a:lnTo>
                  <a:pt x="342" y="204"/>
                </a:lnTo>
                <a:lnTo>
                  <a:pt x="336" y="204"/>
                </a:lnTo>
                <a:lnTo>
                  <a:pt x="336" y="204"/>
                </a:lnTo>
                <a:lnTo>
                  <a:pt x="340" y="202"/>
                </a:lnTo>
                <a:lnTo>
                  <a:pt x="344" y="200"/>
                </a:lnTo>
                <a:lnTo>
                  <a:pt x="353" y="197"/>
                </a:lnTo>
                <a:lnTo>
                  <a:pt x="363" y="193"/>
                </a:lnTo>
                <a:lnTo>
                  <a:pt x="367" y="191"/>
                </a:lnTo>
                <a:lnTo>
                  <a:pt x="370" y="188"/>
                </a:lnTo>
                <a:lnTo>
                  <a:pt x="370" y="188"/>
                </a:lnTo>
                <a:lnTo>
                  <a:pt x="366" y="194"/>
                </a:lnTo>
                <a:lnTo>
                  <a:pt x="360" y="199"/>
                </a:lnTo>
                <a:lnTo>
                  <a:pt x="360" y="199"/>
                </a:lnTo>
                <a:close/>
                <a:moveTo>
                  <a:pt x="378" y="168"/>
                </a:moveTo>
                <a:lnTo>
                  <a:pt x="378" y="168"/>
                </a:lnTo>
                <a:lnTo>
                  <a:pt x="335" y="183"/>
                </a:lnTo>
                <a:lnTo>
                  <a:pt x="293" y="198"/>
                </a:lnTo>
                <a:lnTo>
                  <a:pt x="293" y="198"/>
                </a:lnTo>
                <a:lnTo>
                  <a:pt x="260" y="208"/>
                </a:lnTo>
                <a:lnTo>
                  <a:pt x="260" y="208"/>
                </a:lnTo>
                <a:lnTo>
                  <a:pt x="287" y="197"/>
                </a:lnTo>
                <a:lnTo>
                  <a:pt x="313" y="185"/>
                </a:lnTo>
                <a:lnTo>
                  <a:pt x="313" y="185"/>
                </a:lnTo>
                <a:lnTo>
                  <a:pt x="328" y="179"/>
                </a:lnTo>
                <a:lnTo>
                  <a:pt x="345" y="173"/>
                </a:lnTo>
                <a:lnTo>
                  <a:pt x="353" y="170"/>
                </a:lnTo>
                <a:lnTo>
                  <a:pt x="362" y="166"/>
                </a:lnTo>
                <a:lnTo>
                  <a:pt x="369" y="162"/>
                </a:lnTo>
                <a:lnTo>
                  <a:pt x="376" y="157"/>
                </a:lnTo>
                <a:lnTo>
                  <a:pt x="376" y="157"/>
                </a:lnTo>
                <a:lnTo>
                  <a:pt x="377" y="162"/>
                </a:lnTo>
                <a:lnTo>
                  <a:pt x="378" y="168"/>
                </a:lnTo>
                <a:lnTo>
                  <a:pt x="378" y="168"/>
                </a:lnTo>
                <a:close/>
                <a:moveTo>
                  <a:pt x="381" y="100"/>
                </a:moveTo>
                <a:lnTo>
                  <a:pt x="381" y="100"/>
                </a:lnTo>
                <a:lnTo>
                  <a:pt x="345" y="115"/>
                </a:lnTo>
                <a:lnTo>
                  <a:pt x="309" y="130"/>
                </a:lnTo>
                <a:lnTo>
                  <a:pt x="272" y="144"/>
                </a:lnTo>
                <a:lnTo>
                  <a:pt x="237" y="158"/>
                </a:lnTo>
                <a:lnTo>
                  <a:pt x="237" y="158"/>
                </a:lnTo>
                <a:lnTo>
                  <a:pt x="187" y="180"/>
                </a:lnTo>
                <a:lnTo>
                  <a:pt x="187" y="180"/>
                </a:lnTo>
                <a:lnTo>
                  <a:pt x="243" y="154"/>
                </a:lnTo>
                <a:lnTo>
                  <a:pt x="243" y="154"/>
                </a:lnTo>
                <a:lnTo>
                  <a:pt x="276" y="140"/>
                </a:lnTo>
                <a:lnTo>
                  <a:pt x="308" y="124"/>
                </a:lnTo>
                <a:lnTo>
                  <a:pt x="340" y="108"/>
                </a:lnTo>
                <a:lnTo>
                  <a:pt x="355" y="99"/>
                </a:lnTo>
                <a:lnTo>
                  <a:pt x="371" y="89"/>
                </a:lnTo>
                <a:lnTo>
                  <a:pt x="371" y="89"/>
                </a:lnTo>
                <a:lnTo>
                  <a:pt x="376" y="94"/>
                </a:lnTo>
                <a:lnTo>
                  <a:pt x="381" y="100"/>
                </a:lnTo>
                <a:lnTo>
                  <a:pt x="381" y="100"/>
                </a:lnTo>
                <a:close/>
                <a:moveTo>
                  <a:pt x="368" y="88"/>
                </a:moveTo>
                <a:lnTo>
                  <a:pt x="368" y="88"/>
                </a:lnTo>
                <a:lnTo>
                  <a:pt x="352" y="95"/>
                </a:lnTo>
                <a:lnTo>
                  <a:pt x="337" y="103"/>
                </a:lnTo>
                <a:lnTo>
                  <a:pt x="308" y="118"/>
                </a:lnTo>
                <a:lnTo>
                  <a:pt x="308" y="118"/>
                </a:lnTo>
                <a:lnTo>
                  <a:pt x="272" y="135"/>
                </a:lnTo>
                <a:lnTo>
                  <a:pt x="236" y="151"/>
                </a:lnTo>
                <a:lnTo>
                  <a:pt x="236" y="151"/>
                </a:lnTo>
                <a:lnTo>
                  <a:pt x="220" y="157"/>
                </a:lnTo>
                <a:lnTo>
                  <a:pt x="220" y="157"/>
                </a:lnTo>
                <a:lnTo>
                  <a:pt x="230" y="153"/>
                </a:lnTo>
                <a:lnTo>
                  <a:pt x="230" y="153"/>
                </a:lnTo>
                <a:lnTo>
                  <a:pt x="261" y="139"/>
                </a:lnTo>
                <a:lnTo>
                  <a:pt x="293" y="123"/>
                </a:lnTo>
                <a:lnTo>
                  <a:pt x="293" y="123"/>
                </a:lnTo>
                <a:lnTo>
                  <a:pt x="309" y="115"/>
                </a:lnTo>
                <a:lnTo>
                  <a:pt x="324" y="106"/>
                </a:lnTo>
                <a:lnTo>
                  <a:pt x="352" y="86"/>
                </a:lnTo>
                <a:lnTo>
                  <a:pt x="352" y="86"/>
                </a:lnTo>
                <a:lnTo>
                  <a:pt x="361" y="86"/>
                </a:lnTo>
                <a:lnTo>
                  <a:pt x="368" y="88"/>
                </a:lnTo>
                <a:lnTo>
                  <a:pt x="368" y="88"/>
                </a:lnTo>
                <a:close/>
                <a:moveTo>
                  <a:pt x="343" y="74"/>
                </a:moveTo>
                <a:lnTo>
                  <a:pt x="343" y="74"/>
                </a:lnTo>
                <a:lnTo>
                  <a:pt x="342" y="74"/>
                </a:lnTo>
                <a:lnTo>
                  <a:pt x="342" y="74"/>
                </a:lnTo>
                <a:lnTo>
                  <a:pt x="324" y="81"/>
                </a:lnTo>
                <a:lnTo>
                  <a:pt x="306" y="89"/>
                </a:lnTo>
                <a:lnTo>
                  <a:pt x="289" y="97"/>
                </a:lnTo>
                <a:lnTo>
                  <a:pt x="270" y="105"/>
                </a:lnTo>
                <a:lnTo>
                  <a:pt x="270" y="105"/>
                </a:lnTo>
                <a:lnTo>
                  <a:pt x="233" y="121"/>
                </a:lnTo>
                <a:lnTo>
                  <a:pt x="197" y="138"/>
                </a:lnTo>
                <a:lnTo>
                  <a:pt x="197" y="138"/>
                </a:lnTo>
                <a:lnTo>
                  <a:pt x="157" y="158"/>
                </a:lnTo>
                <a:lnTo>
                  <a:pt x="118" y="178"/>
                </a:lnTo>
                <a:lnTo>
                  <a:pt x="118" y="178"/>
                </a:lnTo>
                <a:lnTo>
                  <a:pt x="101" y="185"/>
                </a:lnTo>
                <a:lnTo>
                  <a:pt x="85" y="192"/>
                </a:lnTo>
                <a:lnTo>
                  <a:pt x="69" y="200"/>
                </a:lnTo>
                <a:lnTo>
                  <a:pt x="62" y="204"/>
                </a:lnTo>
                <a:lnTo>
                  <a:pt x="55" y="210"/>
                </a:lnTo>
                <a:lnTo>
                  <a:pt x="55" y="210"/>
                </a:lnTo>
                <a:lnTo>
                  <a:pt x="50" y="208"/>
                </a:lnTo>
                <a:lnTo>
                  <a:pt x="50" y="208"/>
                </a:lnTo>
                <a:lnTo>
                  <a:pt x="66" y="196"/>
                </a:lnTo>
                <a:lnTo>
                  <a:pt x="83" y="186"/>
                </a:lnTo>
                <a:lnTo>
                  <a:pt x="119" y="166"/>
                </a:lnTo>
                <a:lnTo>
                  <a:pt x="155" y="148"/>
                </a:lnTo>
                <a:lnTo>
                  <a:pt x="191" y="130"/>
                </a:lnTo>
                <a:lnTo>
                  <a:pt x="191" y="130"/>
                </a:lnTo>
                <a:lnTo>
                  <a:pt x="234" y="108"/>
                </a:lnTo>
                <a:lnTo>
                  <a:pt x="277" y="88"/>
                </a:lnTo>
                <a:lnTo>
                  <a:pt x="277" y="88"/>
                </a:lnTo>
                <a:lnTo>
                  <a:pt x="294" y="81"/>
                </a:lnTo>
                <a:lnTo>
                  <a:pt x="311" y="73"/>
                </a:lnTo>
                <a:lnTo>
                  <a:pt x="327" y="64"/>
                </a:lnTo>
                <a:lnTo>
                  <a:pt x="335" y="59"/>
                </a:lnTo>
                <a:lnTo>
                  <a:pt x="342" y="53"/>
                </a:lnTo>
                <a:lnTo>
                  <a:pt x="342" y="53"/>
                </a:lnTo>
                <a:lnTo>
                  <a:pt x="343" y="58"/>
                </a:lnTo>
                <a:lnTo>
                  <a:pt x="344" y="63"/>
                </a:lnTo>
                <a:lnTo>
                  <a:pt x="343" y="69"/>
                </a:lnTo>
                <a:lnTo>
                  <a:pt x="343" y="74"/>
                </a:lnTo>
                <a:lnTo>
                  <a:pt x="343" y="74"/>
                </a:lnTo>
                <a:close/>
                <a:moveTo>
                  <a:pt x="341" y="50"/>
                </a:moveTo>
                <a:lnTo>
                  <a:pt x="341" y="50"/>
                </a:lnTo>
                <a:lnTo>
                  <a:pt x="336" y="52"/>
                </a:lnTo>
                <a:lnTo>
                  <a:pt x="332" y="55"/>
                </a:lnTo>
                <a:lnTo>
                  <a:pt x="324" y="60"/>
                </a:lnTo>
                <a:lnTo>
                  <a:pt x="324" y="60"/>
                </a:lnTo>
                <a:lnTo>
                  <a:pt x="311" y="67"/>
                </a:lnTo>
                <a:lnTo>
                  <a:pt x="297" y="74"/>
                </a:lnTo>
                <a:lnTo>
                  <a:pt x="297" y="74"/>
                </a:lnTo>
                <a:lnTo>
                  <a:pt x="282" y="81"/>
                </a:lnTo>
                <a:lnTo>
                  <a:pt x="266" y="87"/>
                </a:lnTo>
                <a:lnTo>
                  <a:pt x="237" y="100"/>
                </a:lnTo>
                <a:lnTo>
                  <a:pt x="237" y="100"/>
                </a:lnTo>
                <a:lnTo>
                  <a:pt x="176" y="130"/>
                </a:lnTo>
                <a:lnTo>
                  <a:pt x="117" y="158"/>
                </a:lnTo>
                <a:lnTo>
                  <a:pt x="117" y="158"/>
                </a:lnTo>
                <a:lnTo>
                  <a:pt x="90" y="171"/>
                </a:lnTo>
                <a:lnTo>
                  <a:pt x="65" y="184"/>
                </a:lnTo>
                <a:lnTo>
                  <a:pt x="65" y="184"/>
                </a:lnTo>
                <a:lnTo>
                  <a:pt x="92" y="168"/>
                </a:lnTo>
                <a:lnTo>
                  <a:pt x="120" y="153"/>
                </a:lnTo>
                <a:lnTo>
                  <a:pt x="174" y="123"/>
                </a:lnTo>
                <a:lnTo>
                  <a:pt x="174" y="123"/>
                </a:lnTo>
                <a:lnTo>
                  <a:pt x="233" y="93"/>
                </a:lnTo>
                <a:lnTo>
                  <a:pt x="263" y="78"/>
                </a:lnTo>
                <a:lnTo>
                  <a:pt x="293" y="63"/>
                </a:lnTo>
                <a:lnTo>
                  <a:pt x="293" y="63"/>
                </a:lnTo>
                <a:lnTo>
                  <a:pt x="303" y="57"/>
                </a:lnTo>
                <a:lnTo>
                  <a:pt x="312" y="51"/>
                </a:lnTo>
                <a:lnTo>
                  <a:pt x="312" y="51"/>
                </a:lnTo>
                <a:lnTo>
                  <a:pt x="319" y="44"/>
                </a:lnTo>
                <a:lnTo>
                  <a:pt x="319" y="44"/>
                </a:lnTo>
                <a:lnTo>
                  <a:pt x="322" y="42"/>
                </a:lnTo>
                <a:lnTo>
                  <a:pt x="324" y="40"/>
                </a:lnTo>
                <a:lnTo>
                  <a:pt x="324" y="40"/>
                </a:lnTo>
                <a:lnTo>
                  <a:pt x="331" y="37"/>
                </a:lnTo>
                <a:lnTo>
                  <a:pt x="331" y="37"/>
                </a:lnTo>
                <a:lnTo>
                  <a:pt x="336" y="41"/>
                </a:lnTo>
                <a:lnTo>
                  <a:pt x="336" y="41"/>
                </a:lnTo>
                <a:lnTo>
                  <a:pt x="339" y="45"/>
                </a:lnTo>
                <a:lnTo>
                  <a:pt x="341" y="50"/>
                </a:lnTo>
                <a:lnTo>
                  <a:pt x="341" y="50"/>
                </a:lnTo>
                <a:close/>
                <a:moveTo>
                  <a:pt x="328" y="36"/>
                </a:moveTo>
                <a:lnTo>
                  <a:pt x="328" y="36"/>
                </a:lnTo>
                <a:lnTo>
                  <a:pt x="326" y="37"/>
                </a:lnTo>
                <a:lnTo>
                  <a:pt x="326" y="37"/>
                </a:lnTo>
                <a:lnTo>
                  <a:pt x="326" y="37"/>
                </a:lnTo>
                <a:lnTo>
                  <a:pt x="326" y="37"/>
                </a:lnTo>
                <a:lnTo>
                  <a:pt x="319" y="40"/>
                </a:lnTo>
                <a:lnTo>
                  <a:pt x="313" y="45"/>
                </a:lnTo>
                <a:lnTo>
                  <a:pt x="313" y="45"/>
                </a:lnTo>
                <a:lnTo>
                  <a:pt x="299" y="54"/>
                </a:lnTo>
                <a:lnTo>
                  <a:pt x="285" y="61"/>
                </a:lnTo>
                <a:lnTo>
                  <a:pt x="256" y="75"/>
                </a:lnTo>
                <a:lnTo>
                  <a:pt x="256" y="75"/>
                </a:lnTo>
                <a:lnTo>
                  <a:pt x="199" y="103"/>
                </a:lnTo>
                <a:lnTo>
                  <a:pt x="169" y="117"/>
                </a:lnTo>
                <a:lnTo>
                  <a:pt x="141" y="132"/>
                </a:lnTo>
                <a:lnTo>
                  <a:pt x="141" y="132"/>
                </a:lnTo>
                <a:lnTo>
                  <a:pt x="112" y="148"/>
                </a:lnTo>
                <a:lnTo>
                  <a:pt x="83" y="164"/>
                </a:lnTo>
                <a:lnTo>
                  <a:pt x="83" y="164"/>
                </a:lnTo>
                <a:lnTo>
                  <a:pt x="63" y="175"/>
                </a:lnTo>
                <a:lnTo>
                  <a:pt x="63" y="175"/>
                </a:lnTo>
                <a:lnTo>
                  <a:pt x="87" y="159"/>
                </a:lnTo>
                <a:lnTo>
                  <a:pt x="112" y="143"/>
                </a:lnTo>
                <a:lnTo>
                  <a:pt x="138" y="127"/>
                </a:lnTo>
                <a:lnTo>
                  <a:pt x="163" y="113"/>
                </a:lnTo>
                <a:lnTo>
                  <a:pt x="215" y="86"/>
                </a:lnTo>
                <a:lnTo>
                  <a:pt x="266" y="57"/>
                </a:lnTo>
                <a:lnTo>
                  <a:pt x="266" y="57"/>
                </a:lnTo>
                <a:lnTo>
                  <a:pt x="280" y="49"/>
                </a:lnTo>
                <a:lnTo>
                  <a:pt x="280" y="49"/>
                </a:lnTo>
                <a:lnTo>
                  <a:pt x="283" y="45"/>
                </a:lnTo>
                <a:lnTo>
                  <a:pt x="283" y="45"/>
                </a:lnTo>
                <a:lnTo>
                  <a:pt x="284" y="45"/>
                </a:lnTo>
                <a:lnTo>
                  <a:pt x="284" y="45"/>
                </a:lnTo>
                <a:lnTo>
                  <a:pt x="287" y="46"/>
                </a:lnTo>
                <a:lnTo>
                  <a:pt x="288" y="46"/>
                </a:lnTo>
                <a:lnTo>
                  <a:pt x="290" y="45"/>
                </a:lnTo>
                <a:lnTo>
                  <a:pt x="290" y="45"/>
                </a:lnTo>
                <a:lnTo>
                  <a:pt x="299" y="39"/>
                </a:lnTo>
                <a:lnTo>
                  <a:pt x="303" y="37"/>
                </a:lnTo>
                <a:lnTo>
                  <a:pt x="308" y="35"/>
                </a:lnTo>
                <a:lnTo>
                  <a:pt x="313" y="34"/>
                </a:lnTo>
                <a:lnTo>
                  <a:pt x="318" y="33"/>
                </a:lnTo>
                <a:lnTo>
                  <a:pt x="323" y="34"/>
                </a:lnTo>
                <a:lnTo>
                  <a:pt x="328" y="36"/>
                </a:lnTo>
                <a:lnTo>
                  <a:pt x="328" y="36"/>
                </a:lnTo>
                <a:close/>
                <a:moveTo>
                  <a:pt x="255" y="12"/>
                </a:moveTo>
                <a:lnTo>
                  <a:pt x="255" y="12"/>
                </a:lnTo>
                <a:lnTo>
                  <a:pt x="246" y="16"/>
                </a:lnTo>
                <a:lnTo>
                  <a:pt x="237" y="21"/>
                </a:lnTo>
                <a:lnTo>
                  <a:pt x="220" y="32"/>
                </a:lnTo>
                <a:lnTo>
                  <a:pt x="220" y="32"/>
                </a:lnTo>
                <a:lnTo>
                  <a:pt x="223" y="27"/>
                </a:lnTo>
                <a:lnTo>
                  <a:pt x="226" y="23"/>
                </a:lnTo>
                <a:lnTo>
                  <a:pt x="230" y="20"/>
                </a:lnTo>
                <a:lnTo>
                  <a:pt x="235" y="17"/>
                </a:lnTo>
                <a:lnTo>
                  <a:pt x="240" y="15"/>
                </a:lnTo>
                <a:lnTo>
                  <a:pt x="245" y="13"/>
                </a:lnTo>
                <a:lnTo>
                  <a:pt x="250" y="12"/>
                </a:lnTo>
                <a:lnTo>
                  <a:pt x="255" y="12"/>
                </a:lnTo>
                <a:lnTo>
                  <a:pt x="255" y="12"/>
                </a:lnTo>
                <a:close/>
                <a:moveTo>
                  <a:pt x="213" y="36"/>
                </a:moveTo>
                <a:lnTo>
                  <a:pt x="213" y="36"/>
                </a:lnTo>
                <a:lnTo>
                  <a:pt x="187" y="54"/>
                </a:lnTo>
                <a:lnTo>
                  <a:pt x="161" y="70"/>
                </a:lnTo>
                <a:lnTo>
                  <a:pt x="161" y="70"/>
                </a:lnTo>
                <a:lnTo>
                  <a:pt x="133" y="86"/>
                </a:lnTo>
                <a:lnTo>
                  <a:pt x="103" y="101"/>
                </a:lnTo>
                <a:lnTo>
                  <a:pt x="75" y="116"/>
                </a:lnTo>
                <a:lnTo>
                  <a:pt x="47" y="132"/>
                </a:lnTo>
                <a:lnTo>
                  <a:pt x="47" y="132"/>
                </a:lnTo>
                <a:lnTo>
                  <a:pt x="35" y="140"/>
                </a:lnTo>
                <a:lnTo>
                  <a:pt x="27" y="144"/>
                </a:lnTo>
                <a:lnTo>
                  <a:pt x="21" y="146"/>
                </a:lnTo>
                <a:lnTo>
                  <a:pt x="21" y="146"/>
                </a:lnTo>
                <a:lnTo>
                  <a:pt x="27" y="143"/>
                </a:lnTo>
                <a:lnTo>
                  <a:pt x="34" y="139"/>
                </a:lnTo>
                <a:lnTo>
                  <a:pt x="45" y="130"/>
                </a:lnTo>
                <a:lnTo>
                  <a:pt x="45" y="130"/>
                </a:lnTo>
                <a:lnTo>
                  <a:pt x="58" y="119"/>
                </a:lnTo>
                <a:lnTo>
                  <a:pt x="71" y="111"/>
                </a:lnTo>
                <a:lnTo>
                  <a:pt x="99" y="95"/>
                </a:lnTo>
                <a:lnTo>
                  <a:pt x="99" y="95"/>
                </a:lnTo>
                <a:lnTo>
                  <a:pt x="129" y="79"/>
                </a:lnTo>
                <a:lnTo>
                  <a:pt x="157" y="63"/>
                </a:lnTo>
                <a:lnTo>
                  <a:pt x="157" y="63"/>
                </a:lnTo>
                <a:lnTo>
                  <a:pt x="168" y="56"/>
                </a:lnTo>
                <a:lnTo>
                  <a:pt x="179" y="49"/>
                </a:lnTo>
                <a:lnTo>
                  <a:pt x="201" y="34"/>
                </a:lnTo>
                <a:lnTo>
                  <a:pt x="201" y="34"/>
                </a:lnTo>
                <a:lnTo>
                  <a:pt x="203" y="33"/>
                </a:lnTo>
                <a:lnTo>
                  <a:pt x="204" y="32"/>
                </a:lnTo>
                <a:lnTo>
                  <a:pt x="204" y="32"/>
                </a:lnTo>
                <a:lnTo>
                  <a:pt x="208" y="30"/>
                </a:lnTo>
                <a:lnTo>
                  <a:pt x="208" y="30"/>
                </a:lnTo>
                <a:lnTo>
                  <a:pt x="209" y="34"/>
                </a:lnTo>
                <a:lnTo>
                  <a:pt x="209" y="34"/>
                </a:lnTo>
                <a:lnTo>
                  <a:pt x="211" y="36"/>
                </a:lnTo>
                <a:lnTo>
                  <a:pt x="213" y="36"/>
                </a:lnTo>
                <a:lnTo>
                  <a:pt x="213" y="36"/>
                </a:lnTo>
                <a:close/>
                <a:moveTo>
                  <a:pt x="173" y="11"/>
                </a:moveTo>
                <a:lnTo>
                  <a:pt x="173" y="11"/>
                </a:lnTo>
                <a:lnTo>
                  <a:pt x="179" y="9"/>
                </a:lnTo>
                <a:lnTo>
                  <a:pt x="184" y="8"/>
                </a:lnTo>
                <a:lnTo>
                  <a:pt x="184" y="8"/>
                </a:lnTo>
                <a:lnTo>
                  <a:pt x="174" y="15"/>
                </a:lnTo>
                <a:lnTo>
                  <a:pt x="163" y="22"/>
                </a:lnTo>
                <a:lnTo>
                  <a:pt x="163" y="22"/>
                </a:lnTo>
                <a:lnTo>
                  <a:pt x="159" y="25"/>
                </a:lnTo>
                <a:lnTo>
                  <a:pt x="159" y="25"/>
                </a:lnTo>
                <a:lnTo>
                  <a:pt x="162" y="21"/>
                </a:lnTo>
                <a:lnTo>
                  <a:pt x="165" y="17"/>
                </a:lnTo>
                <a:lnTo>
                  <a:pt x="169" y="14"/>
                </a:lnTo>
                <a:lnTo>
                  <a:pt x="173" y="11"/>
                </a:lnTo>
                <a:lnTo>
                  <a:pt x="173" y="11"/>
                </a:lnTo>
                <a:close/>
                <a:moveTo>
                  <a:pt x="140" y="36"/>
                </a:moveTo>
                <a:lnTo>
                  <a:pt x="140" y="36"/>
                </a:lnTo>
                <a:lnTo>
                  <a:pt x="133" y="40"/>
                </a:lnTo>
                <a:lnTo>
                  <a:pt x="133" y="40"/>
                </a:lnTo>
                <a:lnTo>
                  <a:pt x="121" y="45"/>
                </a:lnTo>
                <a:lnTo>
                  <a:pt x="108" y="51"/>
                </a:lnTo>
                <a:lnTo>
                  <a:pt x="96" y="57"/>
                </a:lnTo>
                <a:lnTo>
                  <a:pt x="84" y="63"/>
                </a:lnTo>
                <a:lnTo>
                  <a:pt x="84" y="63"/>
                </a:lnTo>
                <a:lnTo>
                  <a:pt x="84" y="63"/>
                </a:lnTo>
                <a:lnTo>
                  <a:pt x="84" y="63"/>
                </a:lnTo>
                <a:lnTo>
                  <a:pt x="105" y="46"/>
                </a:lnTo>
                <a:lnTo>
                  <a:pt x="127" y="28"/>
                </a:lnTo>
                <a:lnTo>
                  <a:pt x="127" y="28"/>
                </a:lnTo>
                <a:lnTo>
                  <a:pt x="127" y="27"/>
                </a:lnTo>
                <a:lnTo>
                  <a:pt x="126" y="27"/>
                </a:lnTo>
                <a:lnTo>
                  <a:pt x="126" y="27"/>
                </a:lnTo>
                <a:lnTo>
                  <a:pt x="116" y="30"/>
                </a:lnTo>
                <a:lnTo>
                  <a:pt x="106" y="34"/>
                </a:lnTo>
                <a:lnTo>
                  <a:pt x="88" y="45"/>
                </a:lnTo>
                <a:lnTo>
                  <a:pt x="88" y="45"/>
                </a:lnTo>
                <a:lnTo>
                  <a:pt x="87" y="46"/>
                </a:lnTo>
                <a:lnTo>
                  <a:pt x="87" y="46"/>
                </a:lnTo>
                <a:lnTo>
                  <a:pt x="88" y="43"/>
                </a:lnTo>
                <a:lnTo>
                  <a:pt x="88" y="43"/>
                </a:lnTo>
                <a:lnTo>
                  <a:pt x="96" y="36"/>
                </a:lnTo>
                <a:lnTo>
                  <a:pt x="96" y="36"/>
                </a:lnTo>
                <a:lnTo>
                  <a:pt x="118" y="22"/>
                </a:lnTo>
                <a:lnTo>
                  <a:pt x="118" y="22"/>
                </a:lnTo>
                <a:lnTo>
                  <a:pt x="125" y="23"/>
                </a:lnTo>
                <a:lnTo>
                  <a:pt x="130" y="26"/>
                </a:lnTo>
                <a:lnTo>
                  <a:pt x="136" y="30"/>
                </a:lnTo>
                <a:lnTo>
                  <a:pt x="140" y="36"/>
                </a:lnTo>
                <a:lnTo>
                  <a:pt x="140" y="36"/>
                </a:lnTo>
                <a:close/>
                <a:moveTo>
                  <a:pt x="101" y="26"/>
                </a:moveTo>
                <a:lnTo>
                  <a:pt x="101" y="26"/>
                </a:lnTo>
                <a:lnTo>
                  <a:pt x="107" y="23"/>
                </a:lnTo>
                <a:lnTo>
                  <a:pt x="114" y="22"/>
                </a:lnTo>
                <a:lnTo>
                  <a:pt x="114" y="22"/>
                </a:lnTo>
                <a:lnTo>
                  <a:pt x="102" y="28"/>
                </a:lnTo>
                <a:lnTo>
                  <a:pt x="91" y="36"/>
                </a:lnTo>
                <a:lnTo>
                  <a:pt x="91" y="36"/>
                </a:lnTo>
                <a:lnTo>
                  <a:pt x="96" y="31"/>
                </a:lnTo>
                <a:lnTo>
                  <a:pt x="101" y="26"/>
                </a:lnTo>
                <a:lnTo>
                  <a:pt x="101" y="26"/>
                </a:lnTo>
                <a:close/>
                <a:moveTo>
                  <a:pt x="69" y="66"/>
                </a:moveTo>
                <a:lnTo>
                  <a:pt x="69" y="66"/>
                </a:lnTo>
                <a:lnTo>
                  <a:pt x="55" y="74"/>
                </a:lnTo>
                <a:lnTo>
                  <a:pt x="41" y="82"/>
                </a:lnTo>
                <a:lnTo>
                  <a:pt x="41" y="82"/>
                </a:lnTo>
                <a:lnTo>
                  <a:pt x="39" y="83"/>
                </a:lnTo>
                <a:lnTo>
                  <a:pt x="38" y="83"/>
                </a:lnTo>
                <a:lnTo>
                  <a:pt x="41" y="80"/>
                </a:lnTo>
                <a:lnTo>
                  <a:pt x="49" y="73"/>
                </a:lnTo>
                <a:lnTo>
                  <a:pt x="49" y="73"/>
                </a:lnTo>
                <a:lnTo>
                  <a:pt x="63" y="59"/>
                </a:lnTo>
                <a:lnTo>
                  <a:pt x="63" y="59"/>
                </a:lnTo>
                <a:lnTo>
                  <a:pt x="69" y="66"/>
                </a:lnTo>
                <a:lnTo>
                  <a:pt x="69" y="66"/>
                </a:lnTo>
                <a:close/>
                <a:moveTo>
                  <a:pt x="40" y="49"/>
                </a:moveTo>
                <a:lnTo>
                  <a:pt x="40" y="49"/>
                </a:lnTo>
                <a:lnTo>
                  <a:pt x="20" y="63"/>
                </a:lnTo>
                <a:lnTo>
                  <a:pt x="20" y="63"/>
                </a:lnTo>
                <a:lnTo>
                  <a:pt x="22" y="59"/>
                </a:lnTo>
                <a:lnTo>
                  <a:pt x="22" y="59"/>
                </a:lnTo>
                <a:lnTo>
                  <a:pt x="25" y="55"/>
                </a:lnTo>
                <a:lnTo>
                  <a:pt x="29" y="52"/>
                </a:lnTo>
                <a:lnTo>
                  <a:pt x="35" y="50"/>
                </a:lnTo>
                <a:lnTo>
                  <a:pt x="40" y="49"/>
                </a:lnTo>
                <a:lnTo>
                  <a:pt x="40" y="4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2519"/>
          <p:cNvSpPr>
            <a:spLocks noEditPoints="1"/>
          </p:cNvSpPr>
          <p:nvPr/>
        </p:nvSpPr>
        <p:spPr bwMode="auto">
          <a:xfrm>
            <a:off x="2357272" y="2918200"/>
            <a:ext cx="560388" cy="1065213"/>
          </a:xfrm>
          <a:custGeom>
            <a:avLst/>
            <a:gdLst/>
            <a:ahLst/>
            <a:cxnLst>
              <a:cxn ang="0">
                <a:pos x="212" y="635"/>
              </a:cxn>
              <a:cxn ang="0">
                <a:pos x="232" y="671"/>
              </a:cxn>
              <a:cxn ang="0">
                <a:pos x="349" y="633"/>
              </a:cxn>
              <a:cxn ang="0">
                <a:pos x="297" y="473"/>
              </a:cxn>
              <a:cxn ang="0">
                <a:pos x="185" y="163"/>
              </a:cxn>
              <a:cxn ang="0">
                <a:pos x="61" y="24"/>
              </a:cxn>
              <a:cxn ang="0">
                <a:pos x="0" y="56"/>
              </a:cxn>
              <a:cxn ang="0">
                <a:pos x="47" y="75"/>
              </a:cxn>
              <a:cxn ang="0">
                <a:pos x="66" y="55"/>
              </a:cxn>
              <a:cxn ang="0">
                <a:pos x="63" y="32"/>
              </a:cxn>
              <a:cxn ang="0">
                <a:pos x="227" y="318"/>
              </a:cxn>
              <a:cxn ang="0">
                <a:pos x="344" y="627"/>
              </a:cxn>
              <a:cxn ang="0">
                <a:pos x="228" y="651"/>
              </a:cxn>
              <a:cxn ang="0">
                <a:pos x="273" y="633"/>
              </a:cxn>
              <a:cxn ang="0">
                <a:pos x="236" y="639"/>
              </a:cxn>
              <a:cxn ang="0">
                <a:pos x="222" y="629"/>
              </a:cxn>
              <a:cxn ang="0">
                <a:pos x="273" y="598"/>
              </a:cxn>
              <a:cxn ang="0">
                <a:pos x="217" y="622"/>
              </a:cxn>
              <a:cxn ang="0">
                <a:pos x="258" y="586"/>
              </a:cxn>
              <a:cxn ang="0">
                <a:pos x="206" y="595"/>
              </a:cxn>
              <a:cxn ang="0">
                <a:pos x="256" y="557"/>
              </a:cxn>
              <a:cxn ang="0">
                <a:pos x="225" y="561"/>
              </a:cxn>
              <a:cxn ang="0">
                <a:pos x="187" y="537"/>
              </a:cxn>
              <a:cxn ang="0">
                <a:pos x="240" y="508"/>
              </a:cxn>
              <a:cxn ang="0">
                <a:pos x="182" y="531"/>
              </a:cxn>
              <a:cxn ang="0">
                <a:pos x="218" y="494"/>
              </a:cxn>
              <a:cxn ang="0">
                <a:pos x="203" y="491"/>
              </a:cxn>
              <a:cxn ang="0">
                <a:pos x="169" y="490"/>
              </a:cxn>
              <a:cxn ang="0">
                <a:pos x="225" y="458"/>
              </a:cxn>
              <a:cxn ang="0">
                <a:pos x="165" y="483"/>
              </a:cxn>
              <a:cxn ang="0">
                <a:pos x="209" y="440"/>
              </a:cxn>
              <a:cxn ang="0">
                <a:pos x="178" y="444"/>
              </a:cxn>
              <a:cxn ang="0">
                <a:pos x="158" y="437"/>
              </a:cxn>
              <a:cxn ang="0">
                <a:pos x="210" y="409"/>
              </a:cxn>
              <a:cxn ang="0">
                <a:pos x="147" y="434"/>
              </a:cxn>
              <a:cxn ang="0">
                <a:pos x="189" y="395"/>
              </a:cxn>
              <a:cxn ang="0">
                <a:pos x="138" y="390"/>
              </a:cxn>
              <a:cxn ang="0">
                <a:pos x="190" y="372"/>
              </a:cxn>
              <a:cxn ang="0">
                <a:pos x="144" y="380"/>
              </a:cxn>
              <a:cxn ang="0">
                <a:pos x="133" y="351"/>
              </a:cxn>
              <a:cxn ang="0">
                <a:pos x="171" y="335"/>
              </a:cxn>
              <a:cxn ang="0">
                <a:pos x="116" y="349"/>
              </a:cxn>
              <a:cxn ang="0">
                <a:pos x="174" y="313"/>
              </a:cxn>
              <a:cxn ang="0">
                <a:pos x="139" y="314"/>
              </a:cxn>
              <a:cxn ang="0">
                <a:pos x="128" y="303"/>
              </a:cxn>
              <a:cxn ang="0">
                <a:pos x="146" y="285"/>
              </a:cxn>
              <a:cxn ang="0">
                <a:pos x="92" y="280"/>
              </a:cxn>
              <a:cxn ang="0">
                <a:pos x="151" y="259"/>
              </a:cxn>
              <a:cxn ang="0">
                <a:pos x="90" y="271"/>
              </a:cxn>
              <a:cxn ang="0">
                <a:pos x="136" y="242"/>
              </a:cxn>
              <a:cxn ang="0">
                <a:pos x="82" y="252"/>
              </a:cxn>
              <a:cxn ang="0">
                <a:pos x="124" y="214"/>
              </a:cxn>
              <a:cxn ang="0">
                <a:pos x="87" y="218"/>
              </a:cxn>
              <a:cxn ang="0">
                <a:pos x="63" y="203"/>
              </a:cxn>
              <a:cxn ang="0">
                <a:pos x="126" y="175"/>
              </a:cxn>
              <a:cxn ang="0">
                <a:pos x="53" y="174"/>
              </a:cxn>
              <a:cxn ang="0">
                <a:pos x="106" y="152"/>
              </a:cxn>
              <a:cxn ang="0">
                <a:pos x="63" y="162"/>
              </a:cxn>
              <a:cxn ang="0">
                <a:pos x="80" y="128"/>
              </a:cxn>
              <a:cxn ang="0">
                <a:pos x="92" y="116"/>
              </a:cxn>
              <a:cxn ang="0">
                <a:pos x="78" y="96"/>
              </a:cxn>
              <a:cxn ang="0">
                <a:pos x="29" y="106"/>
              </a:cxn>
            </a:cxnLst>
            <a:rect l="0" t="0" r="r" b="b"/>
            <a:pathLst>
              <a:path w="353" h="671">
                <a:moveTo>
                  <a:pt x="48" y="185"/>
                </a:moveTo>
                <a:lnTo>
                  <a:pt x="48" y="185"/>
                </a:lnTo>
                <a:lnTo>
                  <a:pt x="98" y="323"/>
                </a:lnTo>
                <a:lnTo>
                  <a:pt x="98" y="323"/>
                </a:lnTo>
                <a:lnTo>
                  <a:pt x="140" y="443"/>
                </a:lnTo>
                <a:lnTo>
                  <a:pt x="185" y="564"/>
                </a:lnTo>
                <a:lnTo>
                  <a:pt x="185" y="564"/>
                </a:lnTo>
                <a:lnTo>
                  <a:pt x="198" y="599"/>
                </a:lnTo>
                <a:lnTo>
                  <a:pt x="212" y="635"/>
                </a:lnTo>
                <a:lnTo>
                  <a:pt x="212" y="635"/>
                </a:lnTo>
                <a:lnTo>
                  <a:pt x="219" y="651"/>
                </a:lnTo>
                <a:lnTo>
                  <a:pt x="222" y="659"/>
                </a:lnTo>
                <a:lnTo>
                  <a:pt x="227" y="666"/>
                </a:lnTo>
                <a:lnTo>
                  <a:pt x="227" y="666"/>
                </a:lnTo>
                <a:lnTo>
                  <a:pt x="227" y="669"/>
                </a:lnTo>
                <a:lnTo>
                  <a:pt x="228" y="670"/>
                </a:lnTo>
                <a:lnTo>
                  <a:pt x="230" y="671"/>
                </a:lnTo>
                <a:lnTo>
                  <a:pt x="232" y="671"/>
                </a:lnTo>
                <a:lnTo>
                  <a:pt x="232" y="671"/>
                </a:lnTo>
                <a:lnTo>
                  <a:pt x="261" y="662"/>
                </a:lnTo>
                <a:lnTo>
                  <a:pt x="289" y="653"/>
                </a:lnTo>
                <a:lnTo>
                  <a:pt x="318" y="645"/>
                </a:lnTo>
                <a:lnTo>
                  <a:pt x="346" y="635"/>
                </a:lnTo>
                <a:lnTo>
                  <a:pt x="346" y="635"/>
                </a:lnTo>
                <a:lnTo>
                  <a:pt x="348" y="634"/>
                </a:lnTo>
                <a:lnTo>
                  <a:pt x="349" y="633"/>
                </a:lnTo>
                <a:lnTo>
                  <a:pt x="349" y="633"/>
                </a:lnTo>
                <a:lnTo>
                  <a:pt x="351" y="632"/>
                </a:lnTo>
                <a:lnTo>
                  <a:pt x="352" y="631"/>
                </a:lnTo>
                <a:lnTo>
                  <a:pt x="353" y="629"/>
                </a:lnTo>
                <a:lnTo>
                  <a:pt x="353" y="627"/>
                </a:lnTo>
                <a:lnTo>
                  <a:pt x="353" y="627"/>
                </a:lnTo>
                <a:lnTo>
                  <a:pt x="326" y="550"/>
                </a:lnTo>
                <a:lnTo>
                  <a:pt x="311" y="511"/>
                </a:lnTo>
                <a:lnTo>
                  <a:pt x="297" y="473"/>
                </a:lnTo>
                <a:lnTo>
                  <a:pt x="297" y="473"/>
                </a:lnTo>
                <a:lnTo>
                  <a:pt x="282" y="434"/>
                </a:lnTo>
                <a:lnTo>
                  <a:pt x="266" y="397"/>
                </a:lnTo>
                <a:lnTo>
                  <a:pt x="252" y="359"/>
                </a:lnTo>
                <a:lnTo>
                  <a:pt x="237" y="321"/>
                </a:lnTo>
                <a:lnTo>
                  <a:pt x="237" y="321"/>
                </a:lnTo>
                <a:lnTo>
                  <a:pt x="212" y="242"/>
                </a:lnTo>
                <a:lnTo>
                  <a:pt x="199" y="203"/>
                </a:lnTo>
                <a:lnTo>
                  <a:pt x="185" y="163"/>
                </a:lnTo>
                <a:lnTo>
                  <a:pt x="185" y="163"/>
                </a:lnTo>
                <a:lnTo>
                  <a:pt x="154" y="83"/>
                </a:lnTo>
                <a:lnTo>
                  <a:pt x="124" y="3"/>
                </a:lnTo>
                <a:lnTo>
                  <a:pt x="124" y="3"/>
                </a:lnTo>
                <a:lnTo>
                  <a:pt x="123" y="1"/>
                </a:lnTo>
                <a:lnTo>
                  <a:pt x="123" y="1"/>
                </a:lnTo>
                <a:lnTo>
                  <a:pt x="121" y="0"/>
                </a:lnTo>
                <a:lnTo>
                  <a:pt x="119" y="0"/>
                </a:lnTo>
                <a:lnTo>
                  <a:pt x="119" y="0"/>
                </a:lnTo>
                <a:lnTo>
                  <a:pt x="61" y="24"/>
                </a:lnTo>
                <a:lnTo>
                  <a:pt x="32" y="35"/>
                </a:lnTo>
                <a:lnTo>
                  <a:pt x="3" y="47"/>
                </a:lnTo>
                <a:lnTo>
                  <a:pt x="3" y="47"/>
                </a:lnTo>
                <a:lnTo>
                  <a:pt x="2" y="48"/>
                </a:lnTo>
                <a:lnTo>
                  <a:pt x="1" y="49"/>
                </a:lnTo>
                <a:lnTo>
                  <a:pt x="0" y="52"/>
                </a:lnTo>
                <a:lnTo>
                  <a:pt x="0" y="52"/>
                </a:lnTo>
                <a:lnTo>
                  <a:pt x="0" y="54"/>
                </a:lnTo>
                <a:lnTo>
                  <a:pt x="0" y="56"/>
                </a:lnTo>
                <a:lnTo>
                  <a:pt x="0" y="56"/>
                </a:lnTo>
                <a:lnTo>
                  <a:pt x="7" y="71"/>
                </a:lnTo>
                <a:lnTo>
                  <a:pt x="14" y="87"/>
                </a:lnTo>
                <a:lnTo>
                  <a:pt x="26" y="119"/>
                </a:lnTo>
                <a:lnTo>
                  <a:pt x="48" y="185"/>
                </a:lnTo>
                <a:lnTo>
                  <a:pt x="48" y="185"/>
                </a:lnTo>
                <a:close/>
                <a:moveTo>
                  <a:pt x="22" y="85"/>
                </a:moveTo>
                <a:lnTo>
                  <a:pt x="22" y="85"/>
                </a:lnTo>
                <a:lnTo>
                  <a:pt x="47" y="75"/>
                </a:lnTo>
                <a:lnTo>
                  <a:pt x="60" y="70"/>
                </a:lnTo>
                <a:lnTo>
                  <a:pt x="71" y="63"/>
                </a:lnTo>
                <a:lnTo>
                  <a:pt x="71" y="63"/>
                </a:lnTo>
                <a:lnTo>
                  <a:pt x="73" y="61"/>
                </a:lnTo>
                <a:lnTo>
                  <a:pt x="73" y="60"/>
                </a:lnTo>
                <a:lnTo>
                  <a:pt x="72" y="57"/>
                </a:lnTo>
                <a:lnTo>
                  <a:pt x="70" y="55"/>
                </a:lnTo>
                <a:lnTo>
                  <a:pt x="68" y="55"/>
                </a:lnTo>
                <a:lnTo>
                  <a:pt x="66" y="55"/>
                </a:lnTo>
                <a:lnTo>
                  <a:pt x="66" y="55"/>
                </a:lnTo>
                <a:lnTo>
                  <a:pt x="55" y="62"/>
                </a:lnTo>
                <a:lnTo>
                  <a:pt x="43" y="68"/>
                </a:lnTo>
                <a:lnTo>
                  <a:pt x="19" y="77"/>
                </a:lnTo>
                <a:lnTo>
                  <a:pt x="19" y="77"/>
                </a:lnTo>
                <a:lnTo>
                  <a:pt x="9" y="54"/>
                </a:lnTo>
                <a:lnTo>
                  <a:pt x="9" y="54"/>
                </a:lnTo>
                <a:lnTo>
                  <a:pt x="36" y="44"/>
                </a:lnTo>
                <a:lnTo>
                  <a:pt x="63" y="32"/>
                </a:lnTo>
                <a:lnTo>
                  <a:pt x="118" y="10"/>
                </a:lnTo>
                <a:lnTo>
                  <a:pt x="118" y="10"/>
                </a:lnTo>
                <a:lnTo>
                  <a:pt x="146" y="86"/>
                </a:lnTo>
                <a:lnTo>
                  <a:pt x="175" y="161"/>
                </a:lnTo>
                <a:lnTo>
                  <a:pt x="175" y="161"/>
                </a:lnTo>
                <a:lnTo>
                  <a:pt x="189" y="199"/>
                </a:lnTo>
                <a:lnTo>
                  <a:pt x="202" y="239"/>
                </a:lnTo>
                <a:lnTo>
                  <a:pt x="227" y="318"/>
                </a:lnTo>
                <a:lnTo>
                  <a:pt x="227" y="318"/>
                </a:lnTo>
                <a:lnTo>
                  <a:pt x="240" y="356"/>
                </a:lnTo>
                <a:lnTo>
                  <a:pt x="256" y="395"/>
                </a:lnTo>
                <a:lnTo>
                  <a:pt x="286" y="471"/>
                </a:lnTo>
                <a:lnTo>
                  <a:pt x="286" y="471"/>
                </a:lnTo>
                <a:lnTo>
                  <a:pt x="301" y="509"/>
                </a:lnTo>
                <a:lnTo>
                  <a:pt x="315" y="549"/>
                </a:lnTo>
                <a:lnTo>
                  <a:pt x="344" y="627"/>
                </a:lnTo>
                <a:lnTo>
                  <a:pt x="344" y="627"/>
                </a:lnTo>
                <a:lnTo>
                  <a:pt x="344" y="627"/>
                </a:lnTo>
                <a:lnTo>
                  <a:pt x="344" y="627"/>
                </a:lnTo>
                <a:lnTo>
                  <a:pt x="316" y="636"/>
                </a:lnTo>
                <a:lnTo>
                  <a:pt x="289" y="644"/>
                </a:lnTo>
                <a:lnTo>
                  <a:pt x="262" y="653"/>
                </a:lnTo>
                <a:lnTo>
                  <a:pt x="234" y="662"/>
                </a:lnTo>
                <a:lnTo>
                  <a:pt x="234" y="662"/>
                </a:lnTo>
                <a:lnTo>
                  <a:pt x="231" y="656"/>
                </a:lnTo>
                <a:lnTo>
                  <a:pt x="228" y="651"/>
                </a:lnTo>
                <a:lnTo>
                  <a:pt x="228" y="651"/>
                </a:lnTo>
                <a:lnTo>
                  <a:pt x="230" y="651"/>
                </a:lnTo>
                <a:lnTo>
                  <a:pt x="230" y="651"/>
                </a:lnTo>
                <a:lnTo>
                  <a:pt x="240" y="647"/>
                </a:lnTo>
                <a:lnTo>
                  <a:pt x="251" y="644"/>
                </a:lnTo>
                <a:lnTo>
                  <a:pt x="261" y="640"/>
                </a:lnTo>
                <a:lnTo>
                  <a:pt x="271" y="636"/>
                </a:lnTo>
                <a:lnTo>
                  <a:pt x="271" y="636"/>
                </a:lnTo>
                <a:lnTo>
                  <a:pt x="273" y="635"/>
                </a:lnTo>
                <a:lnTo>
                  <a:pt x="273" y="633"/>
                </a:lnTo>
                <a:lnTo>
                  <a:pt x="273" y="632"/>
                </a:lnTo>
                <a:lnTo>
                  <a:pt x="272" y="630"/>
                </a:lnTo>
                <a:lnTo>
                  <a:pt x="270" y="628"/>
                </a:lnTo>
                <a:lnTo>
                  <a:pt x="268" y="628"/>
                </a:lnTo>
                <a:lnTo>
                  <a:pt x="266" y="629"/>
                </a:lnTo>
                <a:lnTo>
                  <a:pt x="266" y="629"/>
                </a:lnTo>
                <a:lnTo>
                  <a:pt x="257" y="633"/>
                </a:lnTo>
                <a:lnTo>
                  <a:pt x="247" y="636"/>
                </a:lnTo>
                <a:lnTo>
                  <a:pt x="236" y="639"/>
                </a:lnTo>
                <a:lnTo>
                  <a:pt x="227" y="642"/>
                </a:lnTo>
                <a:lnTo>
                  <a:pt x="227" y="642"/>
                </a:lnTo>
                <a:lnTo>
                  <a:pt x="225" y="643"/>
                </a:lnTo>
                <a:lnTo>
                  <a:pt x="225" y="643"/>
                </a:lnTo>
                <a:lnTo>
                  <a:pt x="223" y="637"/>
                </a:lnTo>
                <a:lnTo>
                  <a:pt x="223" y="637"/>
                </a:lnTo>
                <a:lnTo>
                  <a:pt x="219" y="629"/>
                </a:lnTo>
                <a:lnTo>
                  <a:pt x="219" y="629"/>
                </a:lnTo>
                <a:lnTo>
                  <a:pt x="222" y="629"/>
                </a:lnTo>
                <a:lnTo>
                  <a:pt x="222" y="629"/>
                </a:lnTo>
                <a:lnTo>
                  <a:pt x="249" y="619"/>
                </a:lnTo>
                <a:lnTo>
                  <a:pt x="262" y="614"/>
                </a:lnTo>
                <a:lnTo>
                  <a:pt x="275" y="606"/>
                </a:lnTo>
                <a:lnTo>
                  <a:pt x="275" y="606"/>
                </a:lnTo>
                <a:lnTo>
                  <a:pt x="276" y="605"/>
                </a:lnTo>
                <a:lnTo>
                  <a:pt x="277" y="603"/>
                </a:lnTo>
                <a:lnTo>
                  <a:pt x="276" y="600"/>
                </a:lnTo>
                <a:lnTo>
                  <a:pt x="273" y="598"/>
                </a:lnTo>
                <a:lnTo>
                  <a:pt x="271" y="598"/>
                </a:lnTo>
                <a:lnTo>
                  <a:pt x="270" y="599"/>
                </a:lnTo>
                <a:lnTo>
                  <a:pt x="270" y="599"/>
                </a:lnTo>
                <a:lnTo>
                  <a:pt x="258" y="605"/>
                </a:lnTo>
                <a:lnTo>
                  <a:pt x="245" y="611"/>
                </a:lnTo>
                <a:lnTo>
                  <a:pt x="219" y="621"/>
                </a:lnTo>
                <a:lnTo>
                  <a:pt x="219" y="621"/>
                </a:lnTo>
                <a:lnTo>
                  <a:pt x="217" y="622"/>
                </a:lnTo>
                <a:lnTo>
                  <a:pt x="217" y="622"/>
                </a:lnTo>
                <a:lnTo>
                  <a:pt x="209" y="603"/>
                </a:lnTo>
                <a:lnTo>
                  <a:pt x="209" y="603"/>
                </a:lnTo>
                <a:lnTo>
                  <a:pt x="233" y="598"/>
                </a:lnTo>
                <a:lnTo>
                  <a:pt x="246" y="595"/>
                </a:lnTo>
                <a:lnTo>
                  <a:pt x="251" y="592"/>
                </a:lnTo>
                <a:lnTo>
                  <a:pt x="256" y="589"/>
                </a:lnTo>
                <a:lnTo>
                  <a:pt x="256" y="589"/>
                </a:lnTo>
                <a:lnTo>
                  <a:pt x="258" y="588"/>
                </a:lnTo>
                <a:lnTo>
                  <a:pt x="258" y="586"/>
                </a:lnTo>
                <a:lnTo>
                  <a:pt x="257" y="583"/>
                </a:lnTo>
                <a:lnTo>
                  <a:pt x="255" y="582"/>
                </a:lnTo>
                <a:lnTo>
                  <a:pt x="253" y="581"/>
                </a:lnTo>
                <a:lnTo>
                  <a:pt x="251" y="582"/>
                </a:lnTo>
                <a:lnTo>
                  <a:pt x="251" y="582"/>
                </a:lnTo>
                <a:lnTo>
                  <a:pt x="246" y="585"/>
                </a:lnTo>
                <a:lnTo>
                  <a:pt x="240" y="587"/>
                </a:lnTo>
                <a:lnTo>
                  <a:pt x="229" y="591"/>
                </a:lnTo>
                <a:lnTo>
                  <a:pt x="206" y="595"/>
                </a:lnTo>
                <a:lnTo>
                  <a:pt x="206" y="595"/>
                </a:lnTo>
                <a:lnTo>
                  <a:pt x="201" y="582"/>
                </a:lnTo>
                <a:lnTo>
                  <a:pt x="201" y="582"/>
                </a:lnTo>
                <a:lnTo>
                  <a:pt x="199" y="577"/>
                </a:lnTo>
                <a:lnTo>
                  <a:pt x="199" y="577"/>
                </a:lnTo>
                <a:lnTo>
                  <a:pt x="206" y="575"/>
                </a:lnTo>
                <a:lnTo>
                  <a:pt x="214" y="574"/>
                </a:lnTo>
                <a:lnTo>
                  <a:pt x="228" y="569"/>
                </a:lnTo>
                <a:lnTo>
                  <a:pt x="256" y="557"/>
                </a:lnTo>
                <a:lnTo>
                  <a:pt x="256" y="557"/>
                </a:lnTo>
                <a:lnTo>
                  <a:pt x="257" y="556"/>
                </a:lnTo>
                <a:lnTo>
                  <a:pt x="258" y="555"/>
                </a:lnTo>
                <a:lnTo>
                  <a:pt x="258" y="552"/>
                </a:lnTo>
                <a:lnTo>
                  <a:pt x="256" y="549"/>
                </a:lnTo>
                <a:lnTo>
                  <a:pt x="255" y="549"/>
                </a:lnTo>
                <a:lnTo>
                  <a:pt x="253" y="549"/>
                </a:lnTo>
                <a:lnTo>
                  <a:pt x="253" y="549"/>
                </a:lnTo>
                <a:lnTo>
                  <a:pt x="225" y="561"/>
                </a:lnTo>
                <a:lnTo>
                  <a:pt x="210" y="565"/>
                </a:lnTo>
                <a:lnTo>
                  <a:pt x="203" y="567"/>
                </a:lnTo>
                <a:lnTo>
                  <a:pt x="196" y="568"/>
                </a:lnTo>
                <a:lnTo>
                  <a:pt x="196" y="568"/>
                </a:lnTo>
                <a:lnTo>
                  <a:pt x="184" y="537"/>
                </a:lnTo>
                <a:lnTo>
                  <a:pt x="184" y="537"/>
                </a:lnTo>
                <a:lnTo>
                  <a:pt x="186" y="537"/>
                </a:lnTo>
                <a:lnTo>
                  <a:pt x="187" y="537"/>
                </a:lnTo>
                <a:lnTo>
                  <a:pt x="187" y="537"/>
                </a:lnTo>
                <a:lnTo>
                  <a:pt x="214" y="527"/>
                </a:lnTo>
                <a:lnTo>
                  <a:pt x="227" y="521"/>
                </a:lnTo>
                <a:lnTo>
                  <a:pt x="242" y="517"/>
                </a:lnTo>
                <a:lnTo>
                  <a:pt x="242" y="517"/>
                </a:lnTo>
                <a:lnTo>
                  <a:pt x="243" y="516"/>
                </a:lnTo>
                <a:lnTo>
                  <a:pt x="244" y="514"/>
                </a:lnTo>
                <a:lnTo>
                  <a:pt x="244" y="511"/>
                </a:lnTo>
                <a:lnTo>
                  <a:pt x="242" y="509"/>
                </a:lnTo>
                <a:lnTo>
                  <a:pt x="240" y="508"/>
                </a:lnTo>
                <a:lnTo>
                  <a:pt x="238" y="508"/>
                </a:lnTo>
                <a:lnTo>
                  <a:pt x="238" y="508"/>
                </a:lnTo>
                <a:lnTo>
                  <a:pt x="224" y="513"/>
                </a:lnTo>
                <a:lnTo>
                  <a:pt x="211" y="518"/>
                </a:lnTo>
                <a:lnTo>
                  <a:pt x="184" y="529"/>
                </a:lnTo>
                <a:lnTo>
                  <a:pt x="184" y="529"/>
                </a:lnTo>
                <a:lnTo>
                  <a:pt x="183" y="530"/>
                </a:lnTo>
                <a:lnTo>
                  <a:pt x="182" y="531"/>
                </a:lnTo>
                <a:lnTo>
                  <a:pt x="182" y="531"/>
                </a:lnTo>
                <a:lnTo>
                  <a:pt x="174" y="510"/>
                </a:lnTo>
                <a:lnTo>
                  <a:pt x="174" y="510"/>
                </a:lnTo>
                <a:lnTo>
                  <a:pt x="175" y="510"/>
                </a:lnTo>
                <a:lnTo>
                  <a:pt x="175" y="510"/>
                </a:lnTo>
                <a:lnTo>
                  <a:pt x="186" y="505"/>
                </a:lnTo>
                <a:lnTo>
                  <a:pt x="197" y="502"/>
                </a:lnTo>
                <a:lnTo>
                  <a:pt x="208" y="499"/>
                </a:lnTo>
                <a:lnTo>
                  <a:pt x="218" y="494"/>
                </a:lnTo>
                <a:lnTo>
                  <a:pt x="218" y="494"/>
                </a:lnTo>
                <a:lnTo>
                  <a:pt x="220" y="493"/>
                </a:lnTo>
                <a:lnTo>
                  <a:pt x="220" y="491"/>
                </a:lnTo>
                <a:lnTo>
                  <a:pt x="220" y="490"/>
                </a:lnTo>
                <a:lnTo>
                  <a:pt x="219" y="488"/>
                </a:lnTo>
                <a:lnTo>
                  <a:pt x="217" y="486"/>
                </a:lnTo>
                <a:lnTo>
                  <a:pt x="215" y="486"/>
                </a:lnTo>
                <a:lnTo>
                  <a:pt x="213" y="487"/>
                </a:lnTo>
                <a:lnTo>
                  <a:pt x="213" y="487"/>
                </a:lnTo>
                <a:lnTo>
                  <a:pt x="203" y="491"/>
                </a:lnTo>
                <a:lnTo>
                  <a:pt x="193" y="494"/>
                </a:lnTo>
                <a:lnTo>
                  <a:pt x="182" y="498"/>
                </a:lnTo>
                <a:lnTo>
                  <a:pt x="172" y="501"/>
                </a:lnTo>
                <a:lnTo>
                  <a:pt x="172" y="501"/>
                </a:lnTo>
                <a:lnTo>
                  <a:pt x="172" y="502"/>
                </a:lnTo>
                <a:lnTo>
                  <a:pt x="172" y="502"/>
                </a:lnTo>
                <a:lnTo>
                  <a:pt x="167" y="490"/>
                </a:lnTo>
                <a:lnTo>
                  <a:pt x="167" y="490"/>
                </a:lnTo>
                <a:lnTo>
                  <a:pt x="169" y="490"/>
                </a:lnTo>
                <a:lnTo>
                  <a:pt x="169" y="490"/>
                </a:lnTo>
                <a:lnTo>
                  <a:pt x="199" y="479"/>
                </a:lnTo>
                <a:lnTo>
                  <a:pt x="213" y="473"/>
                </a:lnTo>
                <a:lnTo>
                  <a:pt x="227" y="466"/>
                </a:lnTo>
                <a:lnTo>
                  <a:pt x="227" y="466"/>
                </a:lnTo>
                <a:lnTo>
                  <a:pt x="228" y="465"/>
                </a:lnTo>
                <a:lnTo>
                  <a:pt x="229" y="463"/>
                </a:lnTo>
                <a:lnTo>
                  <a:pt x="228" y="460"/>
                </a:lnTo>
                <a:lnTo>
                  <a:pt x="225" y="458"/>
                </a:lnTo>
                <a:lnTo>
                  <a:pt x="223" y="458"/>
                </a:lnTo>
                <a:lnTo>
                  <a:pt x="222" y="459"/>
                </a:lnTo>
                <a:lnTo>
                  <a:pt x="222" y="459"/>
                </a:lnTo>
                <a:lnTo>
                  <a:pt x="208" y="466"/>
                </a:lnTo>
                <a:lnTo>
                  <a:pt x="195" y="472"/>
                </a:lnTo>
                <a:lnTo>
                  <a:pt x="166" y="482"/>
                </a:lnTo>
                <a:lnTo>
                  <a:pt x="166" y="482"/>
                </a:lnTo>
                <a:lnTo>
                  <a:pt x="165" y="483"/>
                </a:lnTo>
                <a:lnTo>
                  <a:pt x="165" y="483"/>
                </a:lnTo>
                <a:lnTo>
                  <a:pt x="155" y="459"/>
                </a:lnTo>
                <a:lnTo>
                  <a:pt x="155" y="459"/>
                </a:lnTo>
                <a:lnTo>
                  <a:pt x="169" y="456"/>
                </a:lnTo>
                <a:lnTo>
                  <a:pt x="182" y="452"/>
                </a:lnTo>
                <a:lnTo>
                  <a:pt x="195" y="448"/>
                </a:lnTo>
                <a:lnTo>
                  <a:pt x="201" y="444"/>
                </a:lnTo>
                <a:lnTo>
                  <a:pt x="207" y="441"/>
                </a:lnTo>
                <a:lnTo>
                  <a:pt x="207" y="441"/>
                </a:lnTo>
                <a:lnTo>
                  <a:pt x="209" y="440"/>
                </a:lnTo>
                <a:lnTo>
                  <a:pt x="209" y="438"/>
                </a:lnTo>
                <a:lnTo>
                  <a:pt x="208" y="435"/>
                </a:lnTo>
                <a:lnTo>
                  <a:pt x="206" y="433"/>
                </a:lnTo>
                <a:lnTo>
                  <a:pt x="204" y="433"/>
                </a:lnTo>
                <a:lnTo>
                  <a:pt x="202" y="434"/>
                </a:lnTo>
                <a:lnTo>
                  <a:pt x="202" y="434"/>
                </a:lnTo>
                <a:lnTo>
                  <a:pt x="196" y="437"/>
                </a:lnTo>
                <a:lnTo>
                  <a:pt x="191" y="440"/>
                </a:lnTo>
                <a:lnTo>
                  <a:pt x="178" y="444"/>
                </a:lnTo>
                <a:lnTo>
                  <a:pt x="166" y="448"/>
                </a:lnTo>
                <a:lnTo>
                  <a:pt x="152" y="451"/>
                </a:lnTo>
                <a:lnTo>
                  <a:pt x="152" y="451"/>
                </a:lnTo>
                <a:lnTo>
                  <a:pt x="149" y="441"/>
                </a:lnTo>
                <a:lnTo>
                  <a:pt x="149" y="441"/>
                </a:lnTo>
                <a:lnTo>
                  <a:pt x="150" y="441"/>
                </a:lnTo>
                <a:lnTo>
                  <a:pt x="152" y="441"/>
                </a:lnTo>
                <a:lnTo>
                  <a:pt x="152" y="441"/>
                </a:lnTo>
                <a:lnTo>
                  <a:pt x="158" y="437"/>
                </a:lnTo>
                <a:lnTo>
                  <a:pt x="166" y="434"/>
                </a:lnTo>
                <a:lnTo>
                  <a:pt x="179" y="430"/>
                </a:lnTo>
                <a:lnTo>
                  <a:pt x="179" y="430"/>
                </a:lnTo>
                <a:lnTo>
                  <a:pt x="210" y="417"/>
                </a:lnTo>
                <a:lnTo>
                  <a:pt x="210" y="417"/>
                </a:lnTo>
                <a:lnTo>
                  <a:pt x="211" y="416"/>
                </a:lnTo>
                <a:lnTo>
                  <a:pt x="212" y="415"/>
                </a:lnTo>
                <a:lnTo>
                  <a:pt x="212" y="412"/>
                </a:lnTo>
                <a:lnTo>
                  <a:pt x="210" y="409"/>
                </a:lnTo>
                <a:lnTo>
                  <a:pt x="209" y="409"/>
                </a:lnTo>
                <a:lnTo>
                  <a:pt x="207" y="409"/>
                </a:lnTo>
                <a:lnTo>
                  <a:pt x="207" y="409"/>
                </a:lnTo>
                <a:lnTo>
                  <a:pt x="176" y="422"/>
                </a:lnTo>
                <a:lnTo>
                  <a:pt x="176" y="422"/>
                </a:lnTo>
                <a:lnTo>
                  <a:pt x="162" y="427"/>
                </a:lnTo>
                <a:lnTo>
                  <a:pt x="154" y="430"/>
                </a:lnTo>
                <a:lnTo>
                  <a:pt x="147" y="434"/>
                </a:lnTo>
                <a:lnTo>
                  <a:pt x="147" y="434"/>
                </a:lnTo>
                <a:lnTo>
                  <a:pt x="146" y="434"/>
                </a:lnTo>
                <a:lnTo>
                  <a:pt x="146" y="434"/>
                </a:lnTo>
                <a:lnTo>
                  <a:pt x="140" y="416"/>
                </a:lnTo>
                <a:lnTo>
                  <a:pt x="140" y="416"/>
                </a:lnTo>
                <a:lnTo>
                  <a:pt x="187" y="401"/>
                </a:lnTo>
                <a:lnTo>
                  <a:pt x="187" y="401"/>
                </a:lnTo>
                <a:lnTo>
                  <a:pt x="188" y="400"/>
                </a:lnTo>
                <a:lnTo>
                  <a:pt x="189" y="398"/>
                </a:lnTo>
                <a:lnTo>
                  <a:pt x="189" y="395"/>
                </a:lnTo>
                <a:lnTo>
                  <a:pt x="187" y="393"/>
                </a:lnTo>
                <a:lnTo>
                  <a:pt x="186" y="392"/>
                </a:lnTo>
                <a:lnTo>
                  <a:pt x="184" y="393"/>
                </a:lnTo>
                <a:lnTo>
                  <a:pt x="184" y="393"/>
                </a:lnTo>
                <a:lnTo>
                  <a:pt x="137" y="408"/>
                </a:lnTo>
                <a:lnTo>
                  <a:pt x="137" y="408"/>
                </a:lnTo>
                <a:lnTo>
                  <a:pt x="131" y="393"/>
                </a:lnTo>
                <a:lnTo>
                  <a:pt x="131" y="393"/>
                </a:lnTo>
                <a:lnTo>
                  <a:pt x="138" y="390"/>
                </a:lnTo>
                <a:lnTo>
                  <a:pt x="144" y="389"/>
                </a:lnTo>
                <a:lnTo>
                  <a:pt x="158" y="386"/>
                </a:lnTo>
                <a:lnTo>
                  <a:pt x="158" y="386"/>
                </a:lnTo>
                <a:lnTo>
                  <a:pt x="166" y="384"/>
                </a:lnTo>
                <a:lnTo>
                  <a:pt x="174" y="381"/>
                </a:lnTo>
                <a:lnTo>
                  <a:pt x="188" y="374"/>
                </a:lnTo>
                <a:lnTo>
                  <a:pt x="188" y="374"/>
                </a:lnTo>
                <a:lnTo>
                  <a:pt x="190" y="373"/>
                </a:lnTo>
                <a:lnTo>
                  <a:pt x="190" y="372"/>
                </a:lnTo>
                <a:lnTo>
                  <a:pt x="190" y="369"/>
                </a:lnTo>
                <a:lnTo>
                  <a:pt x="188" y="366"/>
                </a:lnTo>
                <a:lnTo>
                  <a:pt x="187" y="366"/>
                </a:lnTo>
                <a:lnTo>
                  <a:pt x="185" y="366"/>
                </a:lnTo>
                <a:lnTo>
                  <a:pt x="185" y="366"/>
                </a:lnTo>
                <a:lnTo>
                  <a:pt x="159" y="377"/>
                </a:lnTo>
                <a:lnTo>
                  <a:pt x="159" y="377"/>
                </a:lnTo>
                <a:lnTo>
                  <a:pt x="151" y="379"/>
                </a:lnTo>
                <a:lnTo>
                  <a:pt x="144" y="380"/>
                </a:lnTo>
                <a:lnTo>
                  <a:pt x="136" y="382"/>
                </a:lnTo>
                <a:lnTo>
                  <a:pt x="128" y="384"/>
                </a:lnTo>
                <a:lnTo>
                  <a:pt x="128" y="384"/>
                </a:lnTo>
                <a:lnTo>
                  <a:pt x="118" y="355"/>
                </a:lnTo>
                <a:lnTo>
                  <a:pt x="118" y="355"/>
                </a:lnTo>
                <a:lnTo>
                  <a:pt x="120" y="355"/>
                </a:lnTo>
                <a:lnTo>
                  <a:pt x="122" y="355"/>
                </a:lnTo>
                <a:lnTo>
                  <a:pt x="122" y="355"/>
                </a:lnTo>
                <a:lnTo>
                  <a:pt x="133" y="351"/>
                </a:lnTo>
                <a:lnTo>
                  <a:pt x="145" y="349"/>
                </a:lnTo>
                <a:lnTo>
                  <a:pt x="170" y="344"/>
                </a:lnTo>
                <a:lnTo>
                  <a:pt x="170" y="344"/>
                </a:lnTo>
                <a:lnTo>
                  <a:pt x="172" y="343"/>
                </a:lnTo>
                <a:lnTo>
                  <a:pt x="173" y="342"/>
                </a:lnTo>
                <a:lnTo>
                  <a:pt x="174" y="339"/>
                </a:lnTo>
                <a:lnTo>
                  <a:pt x="173" y="337"/>
                </a:lnTo>
                <a:lnTo>
                  <a:pt x="173" y="336"/>
                </a:lnTo>
                <a:lnTo>
                  <a:pt x="171" y="335"/>
                </a:lnTo>
                <a:lnTo>
                  <a:pt x="169" y="335"/>
                </a:lnTo>
                <a:lnTo>
                  <a:pt x="169" y="335"/>
                </a:lnTo>
                <a:lnTo>
                  <a:pt x="143" y="340"/>
                </a:lnTo>
                <a:lnTo>
                  <a:pt x="131" y="343"/>
                </a:lnTo>
                <a:lnTo>
                  <a:pt x="119" y="347"/>
                </a:lnTo>
                <a:lnTo>
                  <a:pt x="119" y="347"/>
                </a:lnTo>
                <a:lnTo>
                  <a:pt x="117" y="348"/>
                </a:lnTo>
                <a:lnTo>
                  <a:pt x="116" y="349"/>
                </a:lnTo>
                <a:lnTo>
                  <a:pt x="116" y="349"/>
                </a:lnTo>
                <a:lnTo>
                  <a:pt x="110" y="333"/>
                </a:lnTo>
                <a:lnTo>
                  <a:pt x="110" y="333"/>
                </a:lnTo>
                <a:lnTo>
                  <a:pt x="112" y="332"/>
                </a:lnTo>
                <a:lnTo>
                  <a:pt x="112" y="332"/>
                </a:lnTo>
                <a:lnTo>
                  <a:pt x="142" y="322"/>
                </a:lnTo>
                <a:lnTo>
                  <a:pt x="157" y="318"/>
                </a:lnTo>
                <a:lnTo>
                  <a:pt x="173" y="314"/>
                </a:lnTo>
                <a:lnTo>
                  <a:pt x="173" y="314"/>
                </a:lnTo>
                <a:lnTo>
                  <a:pt x="174" y="313"/>
                </a:lnTo>
                <a:lnTo>
                  <a:pt x="175" y="312"/>
                </a:lnTo>
                <a:lnTo>
                  <a:pt x="176" y="310"/>
                </a:lnTo>
                <a:lnTo>
                  <a:pt x="175" y="309"/>
                </a:lnTo>
                <a:lnTo>
                  <a:pt x="173" y="306"/>
                </a:lnTo>
                <a:lnTo>
                  <a:pt x="172" y="306"/>
                </a:lnTo>
                <a:lnTo>
                  <a:pt x="170" y="306"/>
                </a:lnTo>
                <a:lnTo>
                  <a:pt x="170" y="306"/>
                </a:lnTo>
                <a:lnTo>
                  <a:pt x="154" y="309"/>
                </a:lnTo>
                <a:lnTo>
                  <a:pt x="139" y="314"/>
                </a:lnTo>
                <a:lnTo>
                  <a:pt x="109" y="324"/>
                </a:lnTo>
                <a:lnTo>
                  <a:pt x="109" y="324"/>
                </a:lnTo>
                <a:lnTo>
                  <a:pt x="107" y="325"/>
                </a:lnTo>
                <a:lnTo>
                  <a:pt x="107" y="325"/>
                </a:lnTo>
                <a:lnTo>
                  <a:pt x="102" y="311"/>
                </a:lnTo>
                <a:lnTo>
                  <a:pt x="102" y="311"/>
                </a:lnTo>
                <a:lnTo>
                  <a:pt x="103" y="311"/>
                </a:lnTo>
                <a:lnTo>
                  <a:pt x="103" y="311"/>
                </a:lnTo>
                <a:lnTo>
                  <a:pt x="128" y="303"/>
                </a:lnTo>
                <a:lnTo>
                  <a:pt x="140" y="298"/>
                </a:lnTo>
                <a:lnTo>
                  <a:pt x="151" y="292"/>
                </a:lnTo>
                <a:lnTo>
                  <a:pt x="151" y="292"/>
                </a:lnTo>
                <a:lnTo>
                  <a:pt x="152" y="290"/>
                </a:lnTo>
                <a:lnTo>
                  <a:pt x="153" y="289"/>
                </a:lnTo>
                <a:lnTo>
                  <a:pt x="152" y="286"/>
                </a:lnTo>
                <a:lnTo>
                  <a:pt x="149" y="284"/>
                </a:lnTo>
                <a:lnTo>
                  <a:pt x="148" y="284"/>
                </a:lnTo>
                <a:lnTo>
                  <a:pt x="146" y="285"/>
                </a:lnTo>
                <a:lnTo>
                  <a:pt x="146" y="285"/>
                </a:lnTo>
                <a:lnTo>
                  <a:pt x="135" y="291"/>
                </a:lnTo>
                <a:lnTo>
                  <a:pt x="124" y="295"/>
                </a:lnTo>
                <a:lnTo>
                  <a:pt x="100" y="303"/>
                </a:lnTo>
                <a:lnTo>
                  <a:pt x="100" y="303"/>
                </a:lnTo>
                <a:lnTo>
                  <a:pt x="100" y="303"/>
                </a:lnTo>
                <a:lnTo>
                  <a:pt x="100" y="303"/>
                </a:lnTo>
                <a:lnTo>
                  <a:pt x="92" y="280"/>
                </a:lnTo>
                <a:lnTo>
                  <a:pt x="92" y="280"/>
                </a:lnTo>
                <a:lnTo>
                  <a:pt x="93" y="279"/>
                </a:lnTo>
                <a:lnTo>
                  <a:pt x="93" y="279"/>
                </a:lnTo>
                <a:lnTo>
                  <a:pt x="120" y="271"/>
                </a:lnTo>
                <a:lnTo>
                  <a:pt x="133" y="267"/>
                </a:lnTo>
                <a:lnTo>
                  <a:pt x="147" y="265"/>
                </a:lnTo>
                <a:lnTo>
                  <a:pt x="147" y="265"/>
                </a:lnTo>
                <a:lnTo>
                  <a:pt x="149" y="264"/>
                </a:lnTo>
                <a:lnTo>
                  <a:pt x="150" y="263"/>
                </a:lnTo>
                <a:lnTo>
                  <a:pt x="151" y="259"/>
                </a:lnTo>
                <a:lnTo>
                  <a:pt x="150" y="258"/>
                </a:lnTo>
                <a:lnTo>
                  <a:pt x="149" y="257"/>
                </a:lnTo>
                <a:lnTo>
                  <a:pt x="148" y="256"/>
                </a:lnTo>
                <a:lnTo>
                  <a:pt x="146" y="256"/>
                </a:lnTo>
                <a:lnTo>
                  <a:pt x="146" y="256"/>
                </a:lnTo>
                <a:lnTo>
                  <a:pt x="132" y="259"/>
                </a:lnTo>
                <a:lnTo>
                  <a:pt x="118" y="262"/>
                </a:lnTo>
                <a:lnTo>
                  <a:pt x="90" y="271"/>
                </a:lnTo>
                <a:lnTo>
                  <a:pt x="90" y="271"/>
                </a:lnTo>
                <a:lnTo>
                  <a:pt x="89" y="272"/>
                </a:lnTo>
                <a:lnTo>
                  <a:pt x="89" y="272"/>
                </a:lnTo>
                <a:lnTo>
                  <a:pt x="84" y="259"/>
                </a:lnTo>
                <a:lnTo>
                  <a:pt x="84" y="259"/>
                </a:lnTo>
                <a:lnTo>
                  <a:pt x="86" y="259"/>
                </a:lnTo>
                <a:lnTo>
                  <a:pt x="86" y="259"/>
                </a:lnTo>
                <a:lnTo>
                  <a:pt x="134" y="243"/>
                </a:lnTo>
                <a:lnTo>
                  <a:pt x="134" y="243"/>
                </a:lnTo>
                <a:lnTo>
                  <a:pt x="136" y="242"/>
                </a:lnTo>
                <a:lnTo>
                  <a:pt x="137" y="241"/>
                </a:lnTo>
                <a:lnTo>
                  <a:pt x="137" y="238"/>
                </a:lnTo>
                <a:lnTo>
                  <a:pt x="135" y="235"/>
                </a:lnTo>
                <a:lnTo>
                  <a:pt x="133" y="235"/>
                </a:lnTo>
                <a:lnTo>
                  <a:pt x="131" y="235"/>
                </a:lnTo>
                <a:lnTo>
                  <a:pt x="131" y="235"/>
                </a:lnTo>
                <a:lnTo>
                  <a:pt x="83" y="251"/>
                </a:lnTo>
                <a:lnTo>
                  <a:pt x="83" y="251"/>
                </a:lnTo>
                <a:lnTo>
                  <a:pt x="82" y="252"/>
                </a:lnTo>
                <a:lnTo>
                  <a:pt x="82" y="252"/>
                </a:lnTo>
                <a:lnTo>
                  <a:pt x="73" y="230"/>
                </a:lnTo>
                <a:lnTo>
                  <a:pt x="73" y="230"/>
                </a:lnTo>
                <a:lnTo>
                  <a:pt x="75" y="230"/>
                </a:lnTo>
                <a:lnTo>
                  <a:pt x="75" y="230"/>
                </a:lnTo>
                <a:lnTo>
                  <a:pt x="88" y="227"/>
                </a:lnTo>
                <a:lnTo>
                  <a:pt x="100" y="223"/>
                </a:lnTo>
                <a:lnTo>
                  <a:pt x="124" y="214"/>
                </a:lnTo>
                <a:lnTo>
                  <a:pt x="124" y="214"/>
                </a:lnTo>
                <a:lnTo>
                  <a:pt x="125" y="213"/>
                </a:lnTo>
                <a:lnTo>
                  <a:pt x="126" y="212"/>
                </a:lnTo>
                <a:lnTo>
                  <a:pt x="126" y="209"/>
                </a:lnTo>
                <a:lnTo>
                  <a:pt x="124" y="206"/>
                </a:lnTo>
                <a:lnTo>
                  <a:pt x="123" y="206"/>
                </a:lnTo>
                <a:lnTo>
                  <a:pt x="121" y="206"/>
                </a:lnTo>
                <a:lnTo>
                  <a:pt x="121" y="206"/>
                </a:lnTo>
                <a:lnTo>
                  <a:pt x="98" y="215"/>
                </a:lnTo>
                <a:lnTo>
                  <a:pt x="87" y="218"/>
                </a:lnTo>
                <a:lnTo>
                  <a:pt x="74" y="221"/>
                </a:lnTo>
                <a:lnTo>
                  <a:pt x="74" y="221"/>
                </a:lnTo>
                <a:lnTo>
                  <a:pt x="72" y="222"/>
                </a:lnTo>
                <a:lnTo>
                  <a:pt x="71" y="224"/>
                </a:lnTo>
                <a:lnTo>
                  <a:pt x="71" y="224"/>
                </a:lnTo>
                <a:lnTo>
                  <a:pt x="66" y="210"/>
                </a:lnTo>
                <a:lnTo>
                  <a:pt x="66" y="210"/>
                </a:lnTo>
                <a:lnTo>
                  <a:pt x="63" y="203"/>
                </a:lnTo>
                <a:lnTo>
                  <a:pt x="63" y="203"/>
                </a:lnTo>
                <a:lnTo>
                  <a:pt x="80" y="198"/>
                </a:lnTo>
                <a:lnTo>
                  <a:pt x="95" y="193"/>
                </a:lnTo>
                <a:lnTo>
                  <a:pt x="110" y="189"/>
                </a:lnTo>
                <a:lnTo>
                  <a:pt x="125" y="184"/>
                </a:lnTo>
                <a:lnTo>
                  <a:pt x="125" y="184"/>
                </a:lnTo>
                <a:lnTo>
                  <a:pt x="127" y="182"/>
                </a:lnTo>
                <a:lnTo>
                  <a:pt x="128" y="181"/>
                </a:lnTo>
                <a:lnTo>
                  <a:pt x="128" y="178"/>
                </a:lnTo>
                <a:lnTo>
                  <a:pt x="126" y="175"/>
                </a:lnTo>
                <a:lnTo>
                  <a:pt x="124" y="175"/>
                </a:lnTo>
                <a:lnTo>
                  <a:pt x="122" y="175"/>
                </a:lnTo>
                <a:lnTo>
                  <a:pt x="122" y="175"/>
                </a:lnTo>
                <a:lnTo>
                  <a:pt x="107" y="181"/>
                </a:lnTo>
                <a:lnTo>
                  <a:pt x="92" y="185"/>
                </a:lnTo>
                <a:lnTo>
                  <a:pt x="76" y="190"/>
                </a:lnTo>
                <a:lnTo>
                  <a:pt x="61" y="194"/>
                </a:lnTo>
                <a:lnTo>
                  <a:pt x="61" y="194"/>
                </a:lnTo>
                <a:lnTo>
                  <a:pt x="53" y="174"/>
                </a:lnTo>
                <a:lnTo>
                  <a:pt x="53" y="174"/>
                </a:lnTo>
                <a:lnTo>
                  <a:pt x="66" y="170"/>
                </a:lnTo>
                <a:lnTo>
                  <a:pt x="80" y="167"/>
                </a:lnTo>
                <a:lnTo>
                  <a:pt x="93" y="162"/>
                </a:lnTo>
                <a:lnTo>
                  <a:pt x="99" y="159"/>
                </a:lnTo>
                <a:lnTo>
                  <a:pt x="104" y="156"/>
                </a:lnTo>
                <a:lnTo>
                  <a:pt x="104" y="156"/>
                </a:lnTo>
                <a:lnTo>
                  <a:pt x="105" y="154"/>
                </a:lnTo>
                <a:lnTo>
                  <a:pt x="106" y="152"/>
                </a:lnTo>
                <a:lnTo>
                  <a:pt x="105" y="149"/>
                </a:lnTo>
                <a:lnTo>
                  <a:pt x="102" y="148"/>
                </a:lnTo>
                <a:lnTo>
                  <a:pt x="101" y="148"/>
                </a:lnTo>
                <a:lnTo>
                  <a:pt x="99" y="148"/>
                </a:lnTo>
                <a:lnTo>
                  <a:pt x="99" y="148"/>
                </a:lnTo>
                <a:lnTo>
                  <a:pt x="94" y="152"/>
                </a:lnTo>
                <a:lnTo>
                  <a:pt x="88" y="155"/>
                </a:lnTo>
                <a:lnTo>
                  <a:pt x="75" y="159"/>
                </a:lnTo>
                <a:lnTo>
                  <a:pt x="63" y="162"/>
                </a:lnTo>
                <a:lnTo>
                  <a:pt x="50" y="166"/>
                </a:lnTo>
                <a:lnTo>
                  <a:pt x="50" y="166"/>
                </a:lnTo>
                <a:lnTo>
                  <a:pt x="42" y="142"/>
                </a:lnTo>
                <a:lnTo>
                  <a:pt x="42" y="142"/>
                </a:lnTo>
                <a:lnTo>
                  <a:pt x="43" y="142"/>
                </a:lnTo>
                <a:lnTo>
                  <a:pt x="43" y="142"/>
                </a:lnTo>
                <a:lnTo>
                  <a:pt x="54" y="136"/>
                </a:lnTo>
                <a:lnTo>
                  <a:pt x="66" y="132"/>
                </a:lnTo>
                <a:lnTo>
                  <a:pt x="80" y="128"/>
                </a:lnTo>
                <a:lnTo>
                  <a:pt x="92" y="126"/>
                </a:lnTo>
                <a:lnTo>
                  <a:pt x="92" y="126"/>
                </a:lnTo>
                <a:lnTo>
                  <a:pt x="94" y="125"/>
                </a:lnTo>
                <a:lnTo>
                  <a:pt x="95" y="124"/>
                </a:lnTo>
                <a:lnTo>
                  <a:pt x="96" y="120"/>
                </a:lnTo>
                <a:lnTo>
                  <a:pt x="96" y="118"/>
                </a:lnTo>
                <a:lnTo>
                  <a:pt x="95" y="117"/>
                </a:lnTo>
                <a:lnTo>
                  <a:pt x="94" y="116"/>
                </a:lnTo>
                <a:lnTo>
                  <a:pt x="92" y="116"/>
                </a:lnTo>
                <a:lnTo>
                  <a:pt x="92" y="116"/>
                </a:lnTo>
                <a:lnTo>
                  <a:pt x="77" y="119"/>
                </a:lnTo>
                <a:lnTo>
                  <a:pt x="64" y="124"/>
                </a:lnTo>
                <a:lnTo>
                  <a:pt x="51" y="128"/>
                </a:lnTo>
                <a:lnTo>
                  <a:pt x="39" y="134"/>
                </a:lnTo>
                <a:lnTo>
                  <a:pt x="39" y="134"/>
                </a:lnTo>
                <a:lnTo>
                  <a:pt x="32" y="114"/>
                </a:lnTo>
                <a:lnTo>
                  <a:pt x="32" y="114"/>
                </a:lnTo>
                <a:lnTo>
                  <a:pt x="78" y="96"/>
                </a:lnTo>
                <a:lnTo>
                  <a:pt x="78" y="96"/>
                </a:lnTo>
                <a:lnTo>
                  <a:pt x="80" y="95"/>
                </a:lnTo>
                <a:lnTo>
                  <a:pt x="81" y="94"/>
                </a:lnTo>
                <a:lnTo>
                  <a:pt x="81" y="90"/>
                </a:lnTo>
                <a:lnTo>
                  <a:pt x="78" y="88"/>
                </a:lnTo>
                <a:lnTo>
                  <a:pt x="77" y="88"/>
                </a:lnTo>
                <a:lnTo>
                  <a:pt x="75" y="88"/>
                </a:lnTo>
                <a:lnTo>
                  <a:pt x="75" y="88"/>
                </a:lnTo>
                <a:lnTo>
                  <a:pt x="29" y="106"/>
                </a:lnTo>
                <a:lnTo>
                  <a:pt x="29" y="106"/>
                </a:lnTo>
                <a:lnTo>
                  <a:pt x="22" y="85"/>
                </a:lnTo>
                <a:lnTo>
                  <a:pt x="22" y="8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2520"/>
          <p:cNvSpPr>
            <a:spLocks/>
          </p:cNvSpPr>
          <p:nvPr/>
        </p:nvSpPr>
        <p:spPr bwMode="auto">
          <a:xfrm>
            <a:off x="2972428" y="3853840"/>
            <a:ext cx="79375" cy="34925"/>
          </a:xfrm>
          <a:custGeom>
            <a:avLst/>
            <a:gdLst/>
            <a:ahLst/>
            <a:cxnLst>
              <a:cxn ang="0">
                <a:pos x="5" y="22"/>
              </a:cxn>
              <a:cxn ang="0">
                <a:pos x="5" y="22"/>
              </a:cxn>
              <a:cxn ang="0">
                <a:pos x="48" y="8"/>
              </a:cxn>
              <a:cxn ang="0">
                <a:pos x="48" y="8"/>
              </a:cxn>
              <a:cxn ang="0">
                <a:pos x="50" y="7"/>
              </a:cxn>
              <a:cxn ang="0">
                <a:pos x="50" y="6"/>
              </a:cxn>
              <a:cxn ang="0">
                <a:pos x="50" y="3"/>
              </a:cxn>
              <a:cxn ang="0">
                <a:pos x="48" y="0"/>
              </a:cxn>
              <a:cxn ang="0">
                <a:pos x="47" y="0"/>
              </a:cxn>
              <a:cxn ang="0">
                <a:pos x="45" y="0"/>
              </a:cxn>
              <a:cxn ang="0">
                <a:pos x="45" y="0"/>
              </a:cxn>
              <a:cxn ang="0">
                <a:pos x="2" y="14"/>
              </a:cxn>
              <a:cxn ang="0">
                <a:pos x="2" y="14"/>
              </a:cxn>
              <a:cxn ang="0">
                <a:pos x="1" y="15"/>
              </a:cxn>
              <a:cxn ang="0">
                <a:pos x="0" y="16"/>
              </a:cxn>
              <a:cxn ang="0">
                <a:pos x="0" y="19"/>
              </a:cxn>
              <a:cxn ang="0">
                <a:pos x="2" y="22"/>
              </a:cxn>
              <a:cxn ang="0">
                <a:pos x="3" y="22"/>
              </a:cxn>
              <a:cxn ang="0">
                <a:pos x="5" y="22"/>
              </a:cxn>
              <a:cxn ang="0">
                <a:pos x="5" y="22"/>
              </a:cxn>
            </a:cxnLst>
            <a:rect l="0" t="0" r="r" b="b"/>
            <a:pathLst>
              <a:path w="50" h="22">
                <a:moveTo>
                  <a:pt x="5" y="22"/>
                </a:moveTo>
                <a:lnTo>
                  <a:pt x="5" y="22"/>
                </a:lnTo>
                <a:lnTo>
                  <a:pt x="48" y="8"/>
                </a:lnTo>
                <a:lnTo>
                  <a:pt x="48" y="8"/>
                </a:lnTo>
                <a:lnTo>
                  <a:pt x="50" y="7"/>
                </a:lnTo>
                <a:lnTo>
                  <a:pt x="50" y="6"/>
                </a:lnTo>
                <a:lnTo>
                  <a:pt x="50" y="3"/>
                </a:lnTo>
                <a:lnTo>
                  <a:pt x="48" y="0"/>
                </a:lnTo>
                <a:lnTo>
                  <a:pt x="47" y="0"/>
                </a:lnTo>
                <a:lnTo>
                  <a:pt x="45" y="0"/>
                </a:lnTo>
                <a:lnTo>
                  <a:pt x="45" y="0"/>
                </a:lnTo>
                <a:lnTo>
                  <a:pt x="2" y="14"/>
                </a:lnTo>
                <a:lnTo>
                  <a:pt x="2" y="14"/>
                </a:lnTo>
                <a:lnTo>
                  <a:pt x="1" y="15"/>
                </a:lnTo>
                <a:lnTo>
                  <a:pt x="0" y="16"/>
                </a:lnTo>
                <a:lnTo>
                  <a:pt x="0" y="19"/>
                </a:lnTo>
                <a:lnTo>
                  <a:pt x="2" y="22"/>
                </a:lnTo>
                <a:lnTo>
                  <a:pt x="3" y="22"/>
                </a:lnTo>
                <a:lnTo>
                  <a:pt x="5" y="22"/>
                </a:lnTo>
                <a:lnTo>
                  <a:pt x="5" y="22"/>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2521"/>
          <p:cNvSpPr>
            <a:spLocks noEditPoints="1"/>
          </p:cNvSpPr>
          <p:nvPr/>
        </p:nvSpPr>
        <p:spPr bwMode="auto">
          <a:xfrm>
            <a:off x="2833848" y="2015244"/>
            <a:ext cx="638175" cy="436563"/>
          </a:xfrm>
          <a:custGeom>
            <a:avLst/>
            <a:gdLst/>
            <a:ahLst/>
            <a:cxnLst>
              <a:cxn ang="0">
                <a:pos x="203" y="272"/>
              </a:cxn>
              <a:cxn ang="0">
                <a:pos x="397" y="275"/>
              </a:cxn>
              <a:cxn ang="0">
                <a:pos x="399" y="274"/>
              </a:cxn>
              <a:cxn ang="0">
                <a:pos x="400" y="271"/>
              </a:cxn>
              <a:cxn ang="0">
                <a:pos x="399" y="151"/>
              </a:cxn>
              <a:cxn ang="0">
                <a:pos x="401" y="75"/>
              </a:cxn>
              <a:cxn ang="0">
                <a:pos x="400" y="8"/>
              </a:cxn>
              <a:cxn ang="0">
                <a:pos x="397" y="3"/>
              </a:cxn>
              <a:cxn ang="0">
                <a:pos x="348" y="6"/>
              </a:cxn>
              <a:cxn ang="0">
                <a:pos x="249" y="4"/>
              </a:cxn>
              <a:cxn ang="0">
                <a:pos x="99" y="0"/>
              </a:cxn>
              <a:cxn ang="0">
                <a:pos x="17" y="2"/>
              </a:cxn>
              <a:cxn ang="0">
                <a:pos x="2" y="3"/>
              </a:cxn>
              <a:cxn ang="0">
                <a:pos x="0" y="13"/>
              </a:cxn>
              <a:cxn ang="0">
                <a:pos x="3" y="103"/>
              </a:cxn>
              <a:cxn ang="0">
                <a:pos x="13" y="259"/>
              </a:cxn>
              <a:cxn ang="0">
                <a:pos x="17" y="263"/>
              </a:cxn>
              <a:cxn ang="0">
                <a:pos x="20" y="264"/>
              </a:cxn>
              <a:cxn ang="0">
                <a:pos x="108" y="269"/>
              </a:cxn>
              <a:cxn ang="0">
                <a:pos x="36" y="256"/>
              </a:cxn>
              <a:cxn ang="0">
                <a:pos x="86" y="215"/>
              </a:cxn>
              <a:cxn ang="0">
                <a:pos x="146" y="162"/>
              </a:cxn>
              <a:cxn ang="0">
                <a:pos x="164" y="141"/>
              </a:cxn>
              <a:cxn ang="0">
                <a:pos x="203" y="174"/>
              </a:cxn>
              <a:cxn ang="0">
                <a:pos x="210" y="173"/>
              </a:cxn>
              <a:cxn ang="0">
                <a:pos x="214" y="171"/>
              </a:cxn>
              <a:cxn ang="0">
                <a:pos x="242" y="145"/>
              </a:cxn>
              <a:cxn ang="0">
                <a:pos x="292" y="163"/>
              </a:cxn>
              <a:cxn ang="0">
                <a:pos x="388" y="266"/>
              </a:cxn>
              <a:cxn ang="0">
                <a:pos x="209" y="264"/>
              </a:cxn>
              <a:cxn ang="0">
                <a:pos x="392" y="81"/>
              </a:cxn>
              <a:cxn ang="0">
                <a:pos x="390" y="203"/>
              </a:cxn>
              <a:cxn ang="0">
                <a:pos x="330" y="189"/>
              </a:cxn>
              <a:cxn ang="0">
                <a:pos x="263" y="126"/>
              </a:cxn>
              <a:cxn ang="0">
                <a:pos x="393" y="20"/>
              </a:cxn>
              <a:cxn ang="0">
                <a:pos x="392" y="81"/>
              </a:cxn>
              <a:cxn ang="0">
                <a:pos x="199" y="12"/>
              </a:cxn>
              <a:cxn ang="0">
                <a:pos x="305" y="14"/>
              </a:cxn>
              <a:cxn ang="0">
                <a:pos x="390" y="12"/>
              </a:cxn>
              <a:cxn ang="0">
                <a:pos x="238" y="137"/>
              </a:cxn>
              <a:cxn ang="0">
                <a:pos x="207" y="165"/>
              </a:cxn>
              <a:cxn ang="0">
                <a:pos x="179" y="143"/>
              </a:cxn>
              <a:cxn ang="0">
                <a:pos x="97" y="71"/>
              </a:cxn>
              <a:cxn ang="0">
                <a:pos x="58" y="9"/>
              </a:cxn>
              <a:cxn ang="0">
                <a:pos x="12" y="106"/>
              </a:cxn>
              <a:cxn ang="0">
                <a:pos x="8" y="29"/>
              </a:cxn>
              <a:cxn ang="0">
                <a:pos x="91" y="77"/>
              </a:cxn>
              <a:cxn ang="0">
                <a:pos x="158" y="135"/>
              </a:cxn>
              <a:cxn ang="0">
                <a:pos x="149" y="146"/>
              </a:cxn>
              <a:cxn ang="0">
                <a:pos x="82" y="206"/>
              </a:cxn>
              <a:cxn ang="0">
                <a:pos x="25" y="255"/>
              </a:cxn>
              <a:cxn ang="0">
                <a:pos x="18" y="218"/>
              </a:cxn>
            </a:cxnLst>
            <a:rect l="0" t="0" r="r" b="b"/>
            <a:pathLst>
              <a:path w="402" h="275">
                <a:moveTo>
                  <a:pt x="108" y="269"/>
                </a:moveTo>
                <a:lnTo>
                  <a:pt x="108" y="269"/>
                </a:lnTo>
                <a:lnTo>
                  <a:pt x="203" y="272"/>
                </a:lnTo>
                <a:lnTo>
                  <a:pt x="203" y="272"/>
                </a:lnTo>
                <a:lnTo>
                  <a:pt x="299" y="274"/>
                </a:lnTo>
                <a:lnTo>
                  <a:pt x="395" y="275"/>
                </a:lnTo>
                <a:lnTo>
                  <a:pt x="395" y="275"/>
                </a:lnTo>
                <a:lnTo>
                  <a:pt x="397" y="275"/>
                </a:lnTo>
                <a:lnTo>
                  <a:pt x="398" y="274"/>
                </a:lnTo>
                <a:lnTo>
                  <a:pt x="398" y="274"/>
                </a:lnTo>
                <a:lnTo>
                  <a:pt x="399" y="274"/>
                </a:lnTo>
                <a:lnTo>
                  <a:pt x="399" y="274"/>
                </a:lnTo>
                <a:lnTo>
                  <a:pt x="399" y="274"/>
                </a:lnTo>
                <a:lnTo>
                  <a:pt x="399" y="274"/>
                </a:lnTo>
                <a:lnTo>
                  <a:pt x="399" y="273"/>
                </a:lnTo>
                <a:lnTo>
                  <a:pt x="400" y="271"/>
                </a:lnTo>
                <a:lnTo>
                  <a:pt x="400" y="271"/>
                </a:lnTo>
                <a:lnTo>
                  <a:pt x="399" y="212"/>
                </a:lnTo>
                <a:lnTo>
                  <a:pt x="399" y="181"/>
                </a:lnTo>
                <a:lnTo>
                  <a:pt x="399" y="151"/>
                </a:lnTo>
                <a:lnTo>
                  <a:pt x="399" y="151"/>
                </a:lnTo>
                <a:lnTo>
                  <a:pt x="400" y="113"/>
                </a:lnTo>
                <a:lnTo>
                  <a:pt x="401" y="75"/>
                </a:lnTo>
                <a:lnTo>
                  <a:pt x="401" y="75"/>
                </a:lnTo>
                <a:lnTo>
                  <a:pt x="402" y="59"/>
                </a:lnTo>
                <a:lnTo>
                  <a:pt x="402" y="41"/>
                </a:lnTo>
                <a:lnTo>
                  <a:pt x="402" y="24"/>
                </a:lnTo>
                <a:lnTo>
                  <a:pt x="400" y="8"/>
                </a:lnTo>
                <a:lnTo>
                  <a:pt x="400" y="8"/>
                </a:lnTo>
                <a:lnTo>
                  <a:pt x="399" y="6"/>
                </a:lnTo>
                <a:lnTo>
                  <a:pt x="398" y="4"/>
                </a:lnTo>
                <a:lnTo>
                  <a:pt x="397" y="3"/>
                </a:lnTo>
                <a:lnTo>
                  <a:pt x="394" y="2"/>
                </a:lnTo>
                <a:lnTo>
                  <a:pt x="394" y="2"/>
                </a:lnTo>
                <a:lnTo>
                  <a:pt x="371" y="5"/>
                </a:lnTo>
                <a:lnTo>
                  <a:pt x="348" y="6"/>
                </a:lnTo>
                <a:lnTo>
                  <a:pt x="323" y="6"/>
                </a:lnTo>
                <a:lnTo>
                  <a:pt x="300" y="5"/>
                </a:lnTo>
                <a:lnTo>
                  <a:pt x="300" y="5"/>
                </a:lnTo>
                <a:lnTo>
                  <a:pt x="249" y="4"/>
                </a:lnTo>
                <a:lnTo>
                  <a:pt x="199" y="3"/>
                </a:lnTo>
                <a:lnTo>
                  <a:pt x="199" y="3"/>
                </a:lnTo>
                <a:lnTo>
                  <a:pt x="99" y="0"/>
                </a:lnTo>
                <a:lnTo>
                  <a:pt x="99" y="0"/>
                </a:lnTo>
                <a:lnTo>
                  <a:pt x="76" y="0"/>
                </a:lnTo>
                <a:lnTo>
                  <a:pt x="53" y="1"/>
                </a:lnTo>
                <a:lnTo>
                  <a:pt x="30" y="2"/>
                </a:lnTo>
                <a:lnTo>
                  <a:pt x="17" y="2"/>
                </a:lnTo>
                <a:lnTo>
                  <a:pt x="6" y="1"/>
                </a:lnTo>
                <a:lnTo>
                  <a:pt x="6" y="1"/>
                </a:lnTo>
                <a:lnTo>
                  <a:pt x="3" y="1"/>
                </a:lnTo>
                <a:lnTo>
                  <a:pt x="2" y="3"/>
                </a:lnTo>
                <a:lnTo>
                  <a:pt x="2" y="3"/>
                </a:lnTo>
                <a:lnTo>
                  <a:pt x="2" y="4"/>
                </a:lnTo>
                <a:lnTo>
                  <a:pt x="2" y="4"/>
                </a:lnTo>
                <a:lnTo>
                  <a:pt x="0" y="13"/>
                </a:lnTo>
                <a:lnTo>
                  <a:pt x="0" y="22"/>
                </a:lnTo>
                <a:lnTo>
                  <a:pt x="0" y="41"/>
                </a:lnTo>
                <a:lnTo>
                  <a:pt x="0" y="41"/>
                </a:lnTo>
                <a:lnTo>
                  <a:pt x="3" y="103"/>
                </a:lnTo>
                <a:lnTo>
                  <a:pt x="3" y="103"/>
                </a:lnTo>
                <a:lnTo>
                  <a:pt x="7" y="181"/>
                </a:lnTo>
                <a:lnTo>
                  <a:pt x="9" y="221"/>
                </a:lnTo>
                <a:lnTo>
                  <a:pt x="13" y="259"/>
                </a:lnTo>
                <a:lnTo>
                  <a:pt x="13" y="259"/>
                </a:lnTo>
                <a:lnTo>
                  <a:pt x="14" y="261"/>
                </a:lnTo>
                <a:lnTo>
                  <a:pt x="15" y="263"/>
                </a:lnTo>
                <a:lnTo>
                  <a:pt x="17" y="263"/>
                </a:lnTo>
                <a:lnTo>
                  <a:pt x="19" y="263"/>
                </a:lnTo>
                <a:lnTo>
                  <a:pt x="19" y="263"/>
                </a:lnTo>
                <a:lnTo>
                  <a:pt x="20" y="264"/>
                </a:lnTo>
                <a:lnTo>
                  <a:pt x="20" y="264"/>
                </a:lnTo>
                <a:lnTo>
                  <a:pt x="42" y="266"/>
                </a:lnTo>
                <a:lnTo>
                  <a:pt x="64" y="267"/>
                </a:lnTo>
                <a:lnTo>
                  <a:pt x="108" y="269"/>
                </a:lnTo>
                <a:lnTo>
                  <a:pt x="108" y="269"/>
                </a:lnTo>
                <a:close/>
                <a:moveTo>
                  <a:pt x="113" y="261"/>
                </a:moveTo>
                <a:lnTo>
                  <a:pt x="113" y="261"/>
                </a:lnTo>
                <a:lnTo>
                  <a:pt x="74" y="259"/>
                </a:lnTo>
                <a:lnTo>
                  <a:pt x="36" y="256"/>
                </a:lnTo>
                <a:lnTo>
                  <a:pt x="36" y="256"/>
                </a:lnTo>
                <a:lnTo>
                  <a:pt x="48" y="245"/>
                </a:lnTo>
                <a:lnTo>
                  <a:pt x="60" y="235"/>
                </a:lnTo>
                <a:lnTo>
                  <a:pt x="86" y="215"/>
                </a:lnTo>
                <a:lnTo>
                  <a:pt x="86" y="215"/>
                </a:lnTo>
                <a:lnTo>
                  <a:pt x="107" y="197"/>
                </a:lnTo>
                <a:lnTo>
                  <a:pt x="127" y="180"/>
                </a:lnTo>
                <a:lnTo>
                  <a:pt x="146" y="162"/>
                </a:lnTo>
                <a:lnTo>
                  <a:pt x="155" y="152"/>
                </a:lnTo>
                <a:lnTo>
                  <a:pt x="163" y="142"/>
                </a:lnTo>
                <a:lnTo>
                  <a:pt x="163" y="142"/>
                </a:lnTo>
                <a:lnTo>
                  <a:pt x="164" y="141"/>
                </a:lnTo>
                <a:lnTo>
                  <a:pt x="164" y="141"/>
                </a:lnTo>
                <a:lnTo>
                  <a:pt x="183" y="158"/>
                </a:lnTo>
                <a:lnTo>
                  <a:pt x="203" y="174"/>
                </a:lnTo>
                <a:lnTo>
                  <a:pt x="203" y="174"/>
                </a:lnTo>
                <a:lnTo>
                  <a:pt x="205" y="175"/>
                </a:lnTo>
                <a:lnTo>
                  <a:pt x="207" y="175"/>
                </a:lnTo>
                <a:lnTo>
                  <a:pt x="209" y="174"/>
                </a:lnTo>
                <a:lnTo>
                  <a:pt x="210" y="173"/>
                </a:lnTo>
                <a:lnTo>
                  <a:pt x="210" y="173"/>
                </a:lnTo>
                <a:lnTo>
                  <a:pt x="212" y="172"/>
                </a:lnTo>
                <a:lnTo>
                  <a:pt x="214" y="171"/>
                </a:lnTo>
                <a:lnTo>
                  <a:pt x="214" y="171"/>
                </a:lnTo>
                <a:lnTo>
                  <a:pt x="220" y="164"/>
                </a:lnTo>
                <a:lnTo>
                  <a:pt x="227" y="158"/>
                </a:lnTo>
                <a:lnTo>
                  <a:pt x="242" y="145"/>
                </a:lnTo>
                <a:lnTo>
                  <a:pt x="242" y="145"/>
                </a:lnTo>
                <a:lnTo>
                  <a:pt x="257" y="133"/>
                </a:lnTo>
                <a:lnTo>
                  <a:pt x="257" y="133"/>
                </a:lnTo>
                <a:lnTo>
                  <a:pt x="275" y="148"/>
                </a:lnTo>
                <a:lnTo>
                  <a:pt x="292" y="163"/>
                </a:lnTo>
                <a:lnTo>
                  <a:pt x="309" y="180"/>
                </a:lnTo>
                <a:lnTo>
                  <a:pt x="325" y="196"/>
                </a:lnTo>
                <a:lnTo>
                  <a:pt x="357" y="232"/>
                </a:lnTo>
                <a:lnTo>
                  <a:pt x="388" y="266"/>
                </a:lnTo>
                <a:lnTo>
                  <a:pt x="388" y="266"/>
                </a:lnTo>
                <a:lnTo>
                  <a:pt x="298" y="266"/>
                </a:lnTo>
                <a:lnTo>
                  <a:pt x="209" y="264"/>
                </a:lnTo>
                <a:lnTo>
                  <a:pt x="209" y="264"/>
                </a:lnTo>
                <a:lnTo>
                  <a:pt x="113" y="261"/>
                </a:lnTo>
                <a:lnTo>
                  <a:pt x="113" y="261"/>
                </a:lnTo>
                <a:close/>
                <a:moveTo>
                  <a:pt x="392" y="81"/>
                </a:moveTo>
                <a:lnTo>
                  <a:pt x="392" y="81"/>
                </a:lnTo>
                <a:lnTo>
                  <a:pt x="391" y="115"/>
                </a:lnTo>
                <a:lnTo>
                  <a:pt x="390" y="151"/>
                </a:lnTo>
                <a:lnTo>
                  <a:pt x="390" y="151"/>
                </a:lnTo>
                <a:lnTo>
                  <a:pt x="390" y="203"/>
                </a:lnTo>
                <a:lnTo>
                  <a:pt x="391" y="257"/>
                </a:lnTo>
                <a:lnTo>
                  <a:pt x="391" y="257"/>
                </a:lnTo>
                <a:lnTo>
                  <a:pt x="361" y="223"/>
                </a:lnTo>
                <a:lnTo>
                  <a:pt x="330" y="189"/>
                </a:lnTo>
                <a:lnTo>
                  <a:pt x="314" y="173"/>
                </a:lnTo>
                <a:lnTo>
                  <a:pt x="298" y="157"/>
                </a:lnTo>
                <a:lnTo>
                  <a:pt x="281" y="142"/>
                </a:lnTo>
                <a:lnTo>
                  <a:pt x="263" y="126"/>
                </a:lnTo>
                <a:lnTo>
                  <a:pt x="263" y="126"/>
                </a:lnTo>
                <a:lnTo>
                  <a:pt x="297" y="99"/>
                </a:lnTo>
                <a:lnTo>
                  <a:pt x="297" y="99"/>
                </a:lnTo>
                <a:lnTo>
                  <a:pt x="393" y="20"/>
                </a:lnTo>
                <a:lnTo>
                  <a:pt x="393" y="20"/>
                </a:lnTo>
                <a:lnTo>
                  <a:pt x="394" y="35"/>
                </a:lnTo>
                <a:lnTo>
                  <a:pt x="393" y="51"/>
                </a:lnTo>
                <a:lnTo>
                  <a:pt x="392" y="81"/>
                </a:lnTo>
                <a:lnTo>
                  <a:pt x="392" y="81"/>
                </a:lnTo>
                <a:close/>
                <a:moveTo>
                  <a:pt x="93" y="8"/>
                </a:moveTo>
                <a:lnTo>
                  <a:pt x="93" y="8"/>
                </a:lnTo>
                <a:lnTo>
                  <a:pt x="199" y="12"/>
                </a:lnTo>
                <a:lnTo>
                  <a:pt x="199" y="12"/>
                </a:lnTo>
                <a:lnTo>
                  <a:pt x="252" y="13"/>
                </a:lnTo>
                <a:lnTo>
                  <a:pt x="305" y="14"/>
                </a:lnTo>
                <a:lnTo>
                  <a:pt x="305" y="14"/>
                </a:lnTo>
                <a:lnTo>
                  <a:pt x="326" y="15"/>
                </a:lnTo>
                <a:lnTo>
                  <a:pt x="348" y="15"/>
                </a:lnTo>
                <a:lnTo>
                  <a:pt x="369" y="14"/>
                </a:lnTo>
                <a:lnTo>
                  <a:pt x="390" y="12"/>
                </a:lnTo>
                <a:lnTo>
                  <a:pt x="390" y="12"/>
                </a:lnTo>
                <a:lnTo>
                  <a:pt x="293" y="91"/>
                </a:lnTo>
                <a:lnTo>
                  <a:pt x="293" y="91"/>
                </a:lnTo>
                <a:lnTo>
                  <a:pt x="238" y="137"/>
                </a:lnTo>
                <a:lnTo>
                  <a:pt x="238" y="137"/>
                </a:lnTo>
                <a:lnTo>
                  <a:pt x="222" y="151"/>
                </a:lnTo>
                <a:lnTo>
                  <a:pt x="214" y="158"/>
                </a:lnTo>
                <a:lnTo>
                  <a:pt x="207" y="165"/>
                </a:lnTo>
                <a:lnTo>
                  <a:pt x="207" y="165"/>
                </a:lnTo>
                <a:lnTo>
                  <a:pt x="207" y="166"/>
                </a:lnTo>
                <a:lnTo>
                  <a:pt x="207" y="166"/>
                </a:lnTo>
                <a:lnTo>
                  <a:pt x="179" y="143"/>
                </a:lnTo>
                <a:lnTo>
                  <a:pt x="152" y="118"/>
                </a:lnTo>
                <a:lnTo>
                  <a:pt x="126" y="94"/>
                </a:lnTo>
                <a:lnTo>
                  <a:pt x="97" y="71"/>
                </a:lnTo>
                <a:lnTo>
                  <a:pt x="97" y="71"/>
                </a:lnTo>
                <a:lnTo>
                  <a:pt x="21" y="10"/>
                </a:lnTo>
                <a:lnTo>
                  <a:pt x="21" y="10"/>
                </a:lnTo>
                <a:lnTo>
                  <a:pt x="40" y="10"/>
                </a:lnTo>
                <a:lnTo>
                  <a:pt x="58" y="9"/>
                </a:lnTo>
                <a:lnTo>
                  <a:pt x="76" y="8"/>
                </a:lnTo>
                <a:lnTo>
                  <a:pt x="93" y="8"/>
                </a:lnTo>
                <a:lnTo>
                  <a:pt x="93" y="8"/>
                </a:lnTo>
                <a:close/>
                <a:moveTo>
                  <a:pt x="12" y="106"/>
                </a:moveTo>
                <a:lnTo>
                  <a:pt x="12" y="106"/>
                </a:lnTo>
                <a:lnTo>
                  <a:pt x="9" y="48"/>
                </a:lnTo>
                <a:lnTo>
                  <a:pt x="9" y="48"/>
                </a:lnTo>
                <a:lnTo>
                  <a:pt x="8" y="29"/>
                </a:lnTo>
                <a:lnTo>
                  <a:pt x="8" y="20"/>
                </a:lnTo>
                <a:lnTo>
                  <a:pt x="9" y="11"/>
                </a:lnTo>
                <a:lnTo>
                  <a:pt x="9" y="11"/>
                </a:lnTo>
                <a:lnTo>
                  <a:pt x="91" y="77"/>
                </a:lnTo>
                <a:lnTo>
                  <a:pt x="91" y="77"/>
                </a:lnTo>
                <a:lnTo>
                  <a:pt x="109" y="91"/>
                </a:lnTo>
                <a:lnTo>
                  <a:pt x="125" y="105"/>
                </a:lnTo>
                <a:lnTo>
                  <a:pt x="158" y="135"/>
                </a:lnTo>
                <a:lnTo>
                  <a:pt x="158" y="135"/>
                </a:lnTo>
                <a:lnTo>
                  <a:pt x="157" y="136"/>
                </a:lnTo>
                <a:lnTo>
                  <a:pt x="157" y="136"/>
                </a:lnTo>
                <a:lnTo>
                  <a:pt x="149" y="146"/>
                </a:lnTo>
                <a:lnTo>
                  <a:pt x="140" y="155"/>
                </a:lnTo>
                <a:lnTo>
                  <a:pt x="122" y="173"/>
                </a:lnTo>
                <a:lnTo>
                  <a:pt x="102" y="190"/>
                </a:lnTo>
                <a:lnTo>
                  <a:pt x="82" y="206"/>
                </a:lnTo>
                <a:lnTo>
                  <a:pt x="82" y="206"/>
                </a:lnTo>
                <a:lnTo>
                  <a:pt x="53" y="230"/>
                </a:lnTo>
                <a:lnTo>
                  <a:pt x="38" y="242"/>
                </a:lnTo>
                <a:lnTo>
                  <a:pt x="25" y="255"/>
                </a:lnTo>
                <a:lnTo>
                  <a:pt x="25" y="255"/>
                </a:lnTo>
                <a:lnTo>
                  <a:pt x="21" y="255"/>
                </a:lnTo>
                <a:lnTo>
                  <a:pt x="21" y="255"/>
                </a:lnTo>
                <a:lnTo>
                  <a:pt x="18" y="218"/>
                </a:lnTo>
                <a:lnTo>
                  <a:pt x="15" y="181"/>
                </a:lnTo>
                <a:lnTo>
                  <a:pt x="12" y="106"/>
                </a:lnTo>
                <a:lnTo>
                  <a:pt x="12"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2531"/>
          <p:cNvSpPr>
            <a:spLocks noEditPoints="1"/>
          </p:cNvSpPr>
          <p:nvPr/>
        </p:nvSpPr>
        <p:spPr bwMode="auto">
          <a:xfrm>
            <a:off x="3039784" y="3209626"/>
            <a:ext cx="282575" cy="1025525"/>
          </a:xfrm>
          <a:custGeom>
            <a:avLst/>
            <a:gdLst/>
            <a:ahLst/>
            <a:cxnLst>
              <a:cxn ang="0">
                <a:pos x="95" y="523"/>
              </a:cxn>
              <a:cxn ang="0">
                <a:pos x="161" y="642"/>
              </a:cxn>
              <a:cxn ang="0">
                <a:pos x="129" y="373"/>
              </a:cxn>
              <a:cxn ang="0">
                <a:pos x="26" y="11"/>
              </a:cxn>
              <a:cxn ang="0">
                <a:pos x="114" y="100"/>
              </a:cxn>
              <a:cxn ang="0">
                <a:pos x="95" y="495"/>
              </a:cxn>
              <a:cxn ang="0">
                <a:pos x="99" y="510"/>
              </a:cxn>
              <a:cxn ang="0">
                <a:pos x="83" y="466"/>
              </a:cxn>
              <a:cxn ang="0">
                <a:pos x="100" y="425"/>
              </a:cxn>
              <a:cxn ang="0">
                <a:pos x="84" y="393"/>
              </a:cxn>
              <a:cxn ang="0">
                <a:pos x="63" y="402"/>
              </a:cxn>
              <a:cxn ang="0">
                <a:pos x="21" y="215"/>
              </a:cxn>
              <a:cxn ang="0">
                <a:pos x="10" y="121"/>
              </a:cxn>
              <a:cxn ang="0">
                <a:pos x="16" y="179"/>
              </a:cxn>
              <a:cxn ang="0">
                <a:pos x="28" y="154"/>
              </a:cxn>
              <a:cxn ang="0">
                <a:pos x="17" y="147"/>
              </a:cxn>
              <a:cxn ang="0">
                <a:pos x="19" y="199"/>
              </a:cxn>
              <a:cxn ang="0">
                <a:pos x="96" y="272"/>
              </a:cxn>
              <a:cxn ang="0">
                <a:pos x="33" y="279"/>
              </a:cxn>
              <a:cxn ang="0">
                <a:pos x="43" y="284"/>
              </a:cxn>
              <a:cxn ang="0">
                <a:pos x="92" y="257"/>
              </a:cxn>
              <a:cxn ang="0">
                <a:pos x="104" y="191"/>
              </a:cxn>
              <a:cxn ang="0">
                <a:pos x="95" y="238"/>
              </a:cxn>
              <a:cxn ang="0">
                <a:pos x="115" y="197"/>
              </a:cxn>
              <a:cxn ang="0">
                <a:pos x="92" y="261"/>
              </a:cxn>
              <a:cxn ang="0">
                <a:pos x="113" y="149"/>
              </a:cxn>
              <a:cxn ang="0">
                <a:pos x="92" y="185"/>
              </a:cxn>
              <a:cxn ang="0">
                <a:pos x="94" y="165"/>
              </a:cxn>
              <a:cxn ang="0">
                <a:pos x="24" y="233"/>
              </a:cxn>
              <a:cxn ang="0">
                <a:pos x="64" y="244"/>
              </a:cxn>
              <a:cxn ang="0">
                <a:pos x="98" y="298"/>
              </a:cxn>
              <a:cxn ang="0">
                <a:pos x="113" y="422"/>
              </a:cxn>
              <a:cxn ang="0">
                <a:pos x="75" y="409"/>
              </a:cxn>
              <a:cxn ang="0">
                <a:pos x="120" y="398"/>
              </a:cxn>
              <a:cxn ang="0">
                <a:pos x="117" y="351"/>
              </a:cxn>
              <a:cxn ang="0">
                <a:pos x="119" y="345"/>
              </a:cxn>
              <a:cxn ang="0">
                <a:pos x="77" y="331"/>
              </a:cxn>
              <a:cxn ang="0">
                <a:pos x="103" y="309"/>
              </a:cxn>
              <a:cxn ang="0">
                <a:pos x="48" y="340"/>
              </a:cxn>
              <a:cxn ang="0">
                <a:pos x="50" y="349"/>
              </a:cxn>
              <a:cxn ang="0">
                <a:pos x="100" y="344"/>
              </a:cxn>
              <a:cxn ang="0">
                <a:pos x="60" y="390"/>
              </a:cxn>
              <a:cxn ang="0">
                <a:pos x="124" y="458"/>
              </a:cxn>
              <a:cxn ang="0">
                <a:pos x="122" y="436"/>
              </a:cxn>
              <a:cxn ang="0">
                <a:pos x="111" y="256"/>
              </a:cxn>
              <a:cxn ang="0">
                <a:pos x="113" y="281"/>
              </a:cxn>
              <a:cxn ang="0">
                <a:pos x="49" y="186"/>
              </a:cxn>
              <a:cxn ang="0">
                <a:pos x="89" y="107"/>
              </a:cxn>
              <a:cxn ang="0">
                <a:pos x="62" y="118"/>
              </a:cxn>
              <a:cxn ang="0">
                <a:pos x="52" y="97"/>
              </a:cxn>
              <a:cxn ang="0">
                <a:pos x="57" y="81"/>
              </a:cxn>
              <a:cxn ang="0">
                <a:pos x="100" y="76"/>
              </a:cxn>
              <a:cxn ang="0">
                <a:pos x="21" y="87"/>
              </a:cxn>
              <a:cxn ang="0">
                <a:pos x="10" y="75"/>
              </a:cxn>
              <a:cxn ang="0">
                <a:pos x="16" y="45"/>
              </a:cxn>
              <a:cxn ang="0">
                <a:pos x="105" y="563"/>
              </a:cxn>
              <a:cxn ang="0">
                <a:pos x="117" y="510"/>
              </a:cxn>
              <a:cxn ang="0">
                <a:pos x="100" y="502"/>
              </a:cxn>
              <a:cxn ang="0">
                <a:pos x="96" y="37"/>
              </a:cxn>
              <a:cxn ang="0">
                <a:pos x="97" y="37"/>
              </a:cxn>
              <a:cxn ang="0">
                <a:pos x="78" y="23"/>
              </a:cxn>
              <a:cxn ang="0">
                <a:pos x="68" y="16"/>
              </a:cxn>
              <a:cxn ang="0">
                <a:pos x="18" y="40"/>
              </a:cxn>
            </a:cxnLst>
            <a:rect l="0" t="0" r="r" b="b"/>
            <a:pathLst>
              <a:path w="178" h="646">
                <a:moveTo>
                  <a:pt x="15" y="25"/>
                </a:moveTo>
                <a:lnTo>
                  <a:pt x="15" y="25"/>
                </a:lnTo>
                <a:lnTo>
                  <a:pt x="10" y="36"/>
                </a:lnTo>
                <a:lnTo>
                  <a:pt x="6" y="47"/>
                </a:lnTo>
                <a:lnTo>
                  <a:pt x="3" y="58"/>
                </a:lnTo>
                <a:lnTo>
                  <a:pt x="1" y="71"/>
                </a:lnTo>
                <a:lnTo>
                  <a:pt x="1" y="83"/>
                </a:lnTo>
                <a:lnTo>
                  <a:pt x="0" y="95"/>
                </a:lnTo>
                <a:lnTo>
                  <a:pt x="1" y="119"/>
                </a:lnTo>
                <a:lnTo>
                  <a:pt x="1" y="119"/>
                </a:lnTo>
                <a:lnTo>
                  <a:pt x="4" y="150"/>
                </a:lnTo>
                <a:lnTo>
                  <a:pt x="7" y="181"/>
                </a:lnTo>
                <a:lnTo>
                  <a:pt x="12" y="211"/>
                </a:lnTo>
                <a:lnTo>
                  <a:pt x="17" y="242"/>
                </a:lnTo>
                <a:lnTo>
                  <a:pt x="17" y="242"/>
                </a:lnTo>
                <a:lnTo>
                  <a:pt x="24" y="277"/>
                </a:lnTo>
                <a:lnTo>
                  <a:pt x="31" y="313"/>
                </a:lnTo>
                <a:lnTo>
                  <a:pt x="39" y="348"/>
                </a:lnTo>
                <a:lnTo>
                  <a:pt x="49" y="383"/>
                </a:lnTo>
                <a:lnTo>
                  <a:pt x="59" y="419"/>
                </a:lnTo>
                <a:lnTo>
                  <a:pt x="70" y="453"/>
                </a:lnTo>
                <a:lnTo>
                  <a:pt x="81" y="488"/>
                </a:lnTo>
                <a:lnTo>
                  <a:pt x="94" y="522"/>
                </a:lnTo>
                <a:lnTo>
                  <a:pt x="94" y="522"/>
                </a:lnTo>
                <a:lnTo>
                  <a:pt x="95" y="523"/>
                </a:lnTo>
                <a:lnTo>
                  <a:pt x="95" y="523"/>
                </a:lnTo>
                <a:lnTo>
                  <a:pt x="95" y="543"/>
                </a:lnTo>
                <a:lnTo>
                  <a:pt x="96" y="563"/>
                </a:lnTo>
                <a:lnTo>
                  <a:pt x="100" y="603"/>
                </a:lnTo>
                <a:lnTo>
                  <a:pt x="100" y="603"/>
                </a:lnTo>
                <a:lnTo>
                  <a:pt x="100" y="604"/>
                </a:lnTo>
                <a:lnTo>
                  <a:pt x="100" y="604"/>
                </a:lnTo>
                <a:lnTo>
                  <a:pt x="101" y="607"/>
                </a:lnTo>
                <a:lnTo>
                  <a:pt x="102" y="608"/>
                </a:lnTo>
                <a:lnTo>
                  <a:pt x="103" y="609"/>
                </a:lnTo>
                <a:lnTo>
                  <a:pt x="103" y="609"/>
                </a:lnTo>
                <a:lnTo>
                  <a:pt x="117" y="612"/>
                </a:lnTo>
                <a:lnTo>
                  <a:pt x="124" y="613"/>
                </a:lnTo>
                <a:lnTo>
                  <a:pt x="131" y="616"/>
                </a:lnTo>
                <a:lnTo>
                  <a:pt x="131" y="616"/>
                </a:lnTo>
                <a:lnTo>
                  <a:pt x="138" y="621"/>
                </a:lnTo>
                <a:lnTo>
                  <a:pt x="144" y="627"/>
                </a:lnTo>
                <a:lnTo>
                  <a:pt x="149" y="634"/>
                </a:lnTo>
                <a:lnTo>
                  <a:pt x="152" y="642"/>
                </a:lnTo>
                <a:lnTo>
                  <a:pt x="152" y="642"/>
                </a:lnTo>
                <a:lnTo>
                  <a:pt x="153" y="644"/>
                </a:lnTo>
                <a:lnTo>
                  <a:pt x="154" y="645"/>
                </a:lnTo>
                <a:lnTo>
                  <a:pt x="154" y="645"/>
                </a:lnTo>
                <a:lnTo>
                  <a:pt x="156" y="646"/>
                </a:lnTo>
                <a:lnTo>
                  <a:pt x="159" y="645"/>
                </a:lnTo>
                <a:lnTo>
                  <a:pt x="161" y="644"/>
                </a:lnTo>
                <a:lnTo>
                  <a:pt x="161" y="642"/>
                </a:lnTo>
                <a:lnTo>
                  <a:pt x="161" y="642"/>
                </a:lnTo>
                <a:lnTo>
                  <a:pt x="160" y="628"/>
                </a:lnTo>
                <a:lnTo>
                  <a:pt x="160" y="621"/>
                </a:lnTo>
                <a:lnTo>
                  <a:pt x="161" y="614"/>
                </a:lnTo>
                <a:lnTo>
                  <a:pt x="163" y="608"/>
                </a:lnTo>
                <a:lnTo>
                  <a:pt x="165" y="602"/>
                </a:lnTo>
                <a:lnTo>
                  <a:pt x="170" y="598"/>
                </a:lnTo>
                <a:lnTo>
                  <a:pt x="175" y="594"/>
                </a:lnTo>
                <a:lnTo>
                  <a:pt x="175" y="594"/>
                </a:lnTo>
                <a:lnTo>
                  <a:pt x="177" y="593"/>
                </a:lnTo>
                <a:lnTo>
                  <a:pt x="178" y="591"/>
                </a:lnTo>
                <a:lnTo>
                  <a:pt x="177" y="589"/>
                </a:lnTo>
                <a:lnTo>
                  <a:pt x="176" y="587"/>
                </a:lnTo>
                <a:lnTo>
                  <a:pt x="176" y="587"/>
                </a:lnTo>
                <a:lnTo>
                  <a:pt x="172" y="578"/>
                </a:lnTo>
                <a:lnTo>
                  <a:pt x="167" y="569"/>
                </a:lnTo>
                <a:lnTo>
                  <a:pt x="157" y="549"/>
                </a:lnTo>
                <a:lnTo>
                  <a:pt x="147" y="531"/>
                </a:lnTo>
                <a:lnTo>
                  <a:pt x="143" y="522"/>
                </a:lnTo>
                <a:lnTo>
                  <a:pt x="138" y="513"/>
                </a:lnTo>
                <a:lnTo>
                  <a:pt x="138" y="513"/>
                </a:lnTo>
                <a:lnTo>
                  <a:pt x="139" y="511"/>
                </a:lnTo>
                <a:lnTo>
                  <a:pt x="139" y="511"/>
                </a:lnTo>
                <a:lnTo>
                  <a:pt x="135" y="477"/>
                </a:lnTo>
                <a:lnTo>
                  <a:pt x="133" y="442"/>
                </a:lnTo>
                <a:lnTo>
                  <a:pt x="129" y="373"/>
                </a:lnTo>
                <a:lnTo>
                  <a:pt x="129" y="373"/>
                </a:lnTo>
                <a:lnTo>
                  <a:pt x="125" y="287"/>
                </a:lnTo>
                <a:lnTo>
                  <a:pt x="124" y="200"/>
                </a:lnTo>
                <a:lnTo>
                  <a:pt x="124" y="200"/>
                </a:lnTo>
                <a:lnTo>
                  <a:pt x="124" y="167"/>
                </a:lnTo>
                <a:lnTo>
                  <a:pt x="124" y="133"/>
                </a:lnTo>
                <a:lnTo>
                  <a:pt x="124" y="117"/>
                </a:lnTo>
                <a:lnTo>
                  <a:pt x="123" y="101"/>
                </a:lnTo>
                <a:lnTo>
                  <a:pt x="120" y="84"/>
                </a:lnTo>
                <a:lnTo>
                  <a:pt x="117" y="68"/>
                </a:lnTo>
                <a:lnTo>
                  <a:pt x="117" y="68"/>
                </a:lnTo>
                <a:lnTo>
                  <a:pt x="115" y="58"/>
                </a:lnTo>
                <a:lnTo>
                  <a:pt x="111" y="48"/>
                </a:lnTo>
                <a:lnTo>
                  <a:pt x="107" y="39"/>
                </a:lnTo>
                <a:lnTo>
                  <a:pt x="103" y="31"/>
                </a:lnTo>
                <a:lnTo>
                  <a:pt x="97" y="23"/>
                </a:lnTo>
                <a:lnTo>
                  <a:pt x="91" y="16"/>
                </a:lnTo>
                <a:lnTo>
                  <a:pt x="83" y="10"/>
                </a:lnTo>
                <a:lnTo>
                  <a:pt x="75" y="5"/>
                </a:lnTo>
                <a:lnTo>
                  <a:pt x="75" y="5"/>
                </a:lnTo>
                <a:lnTo>
                  <a:pt x="66" y="1"/>
                </a:lnTo>
                <a:lnTo>
                  <a:pt x="57" y="0"/>
                </a:lnTo>
                <a:lnTo>
                  <a:pt x="49" y="0"/>
                </a:lnTo>
                <a:lnTo>
                  <a:pt x="40" y="3"/>
                </a:lnTo>
                <a:lnTo>
                  <a:pt x="33" y="6"/>
                </a:lnTo>
                <a:lnTo>
                  <a:pt x="26" y="11"/>
                </a:lnTo>
                <a:lnTo>
                  <a:pt x="20" y="18"/>
                </a:lnTo>
                <a:lnTo>
                  <a:pt x="15" y="25"/>
                </a:lnTo>
                <a:lnTo>
                  <a:pt x="15" y="25"/>
                </a:lnTo>
                <a:close/>
                <a:moveTo>
                  <a:pt x="114" y="102"/>
                </a:moveTo>
                <a:lnTo>
                  <a:pt x="114" y="102"/>
                </a:lnTo>
                <a:lnTo>
                  <a:pt x="115" y="117"/>
                </a:lnTo>
                <a:lnTo>
                  <a:pt x="115" y="117"/>
                </a:lnTo>
                <a:lnTo>
                  <a:pt x="103" y="125"/>
                </a:lnTo>
                <a:lnTo>
                  <a:pt x="91" y="134"/>
                </a:lnTo>
                <a:lnTo>
                  <a:pt x="68" y="155"/>
                </a:lnTo>
                <a:lnTo>
                  <a:pt x="68" y="155"/>
                </a:lnTo>
                <a:lnTo>
                  <a:pt x="42" y="178"/>
                </a:lnTo>
                <a:lnTo>
                  <a:pt x="42" y="178"/>
                </a:lnTo>
                <a:lnTo>
                  <a:pt x="36" y="182"/>
                </a:lnTo>
                <a:lnTo>
                  <a:pt x="30" y="187"/>
                </a:lnTo>
                <a:lnTo>
                  <a:pt x="23" y="191"/>
                </a:lnTo>
                <a:lnTo>
                  <a:pt x="18" y="196"/>
                </a:lnTo>
                <a:lnTo>
                  <a:pt x="18" y="196"/>
                </a:lnTo>
                <a:lnTo>
                  <a:pt x="18" y="196"/>
                </a:lnTo>
                <a:lnTo>
                  <a:pt x="18" y="196"/>
                </a:lnTo>
                <a:lnTo>
                  <a:pt x="29" y="183"/>
                </a:lnTo>
                <a:lnTo>
                  <a:pt x="40" y="171"/>
                </a:lnTo>
                <a:lnTo>
                  <a:pt x="66" y="148"/>
                </a:lnTo>
                <a:lnTo>
                  <a:pt x="91" y="124"/>
                </a:lnTo>
                <a:lnTo>
                  <a:pt x="103" y="113"/>
                </a:lnTo>
                <a:lnTo>
                  <a:pt x="114" y="100"/>
                </a:lnTo>
                <a:lnTo>
                  <a:pt x="114" y="100"/>
                </a:lnTo>
                <a:lnTo>
                  <a:pt x="114" y="102"/>
                </a:lnTo>
                <a:lnTo>
                  <a:pt x="114" y="102"/>
                </a:lnTo>
                <a:close/>
                <a:moveTo>
                  <a:pt x="95" y="495"/>
                </a:moveTo>
                <a:lnTo>
                  <a:pt x="95" y="495"/>
                </a:lnTo>
                <a:lnTo>
                  <a:pt x="109" y="490"/>
                </a:lnTo>
                <a:lnTo>
                  <a:pt x="115" y="487"/>
                </a:lnTo>
                <a:lnTo>
                  <a:pt x="121" y="483"/>
                </a:lnTo>
                <a:lnTo>
                  <a:pt x="121" y="483"/>
                </a:lnTo>
                <a:lnTo>
                  <a:pt x="115" y="488"/>
                </a:lnTo>
                <a:lnTo>
                  <a:pt x="109" y="493"/>
                </a:lnTo>
                <a:lnTo>
                  <a:pt x="96" y="502"/>
                </a:lnTo>
                <a:lnTo>
                  <a:pt x="96" y="502"/>
                </a:lnTo>
                <a:lnTo>
                  <a:pt x="91" y="488"/>
                </a:lnTo>
                <a:lnTo>
                  <a:pt x="91" y="488"/>
                </a:lnTo>
                <a:lnTo>
                  <a:pt x="91" y="488"/>
                </a:lnTo>
                <a:lnTo>
                  <a:pt x="91" y="488"/>
                </a:lnTo>
                <a:lnTo>
                  <a:pt x="99" y="485"/>
                </a:lnTo>
                <a:lnTo>
                  <a:pt x="106" y="481"/>
                </a:lnTo>
                <a:lnTo>
                  <a:pt x="121" y="473"/>
                </a:lnTo>
                <a:lnTo>
                  <a:pt x="121" y="473"/>
                </a:lnTo>
                <a:lnTo>
                  <a:pt x="108" y="482"/>
                </a:lnTo>
                <a:lnTo>
                  <a:pt x="94" y="493"/>
                </a:lnTo>
                <a:lnTo>
                  <a:pt x="94" y="493"/>
                </a:lnTo>
                <a:lnTo>
                  <a:pt x="94" y="495"/>
                </a:lnTo>
                <a:lnTo>
                  <a:pt x="95" y="495"/>
                </a:lnTo>
                <a:lnTo>
                  <a:pt x="95" y="495"/>
                </a:lnTo>
                <a:close/>
                <a:moveTo>
                  <a:pt x="110" y="513"/>
                </a:moveTo>
                <a:lnTo>
                  <a:pt x="110" y="513"/>
                </a:lnTo>
                <a:lnTo>
                  <a:pt x="102" y="516"/>
                </a:lnTo>
                <a:lnTo>
                  <a:pt x="102" y="516"/>
                </a:lnTo>
                <a:lnTo>
                  <a:pt x="100" y="513"/>
                </a:lnTo>
                <a:lnTo>
                  <a:pt x="100" y="513"/>
                </a:lnTo>
                <a:lnTo>
                  <a:pt x="114" y="506"/>
                </a:lnTo>
                <a:lnTo>
                  <a:pt x="114" y="506"/>
                </a:lnTo>
                <a:lnTo>
                  <a:pt x="121" y="503"/>
                </a:lnTo>
                <a:lnTo>
                  <a:pt x="121" y="503"/>
                </a:lnTo>
                <a:lnTo>
                  <a:pt x="120" y="505"/>
                </a:lnTo>
                <a:lnTo>
                  <a:pt x="110" y="512"/>
                </a:lnTo>
                <a:lnTo>
                  <a:pt x="110" y="512"/>
                </a:lnTo>
                <a:lnTo>
                  <a:pt x="110" y="513"/>
                </a:lnTo>
                <a:lnTo>
                  <a:pt x="110" y="513"/>
                </a:lnTo>
                <a:close/>
                <a:moveTo>
                  <a:pt x="97" y="504"/>
                </a:moveTo>
                <a:lnTo>
                  <a:pt x="97" y="504"/>
                </a:lnTo>
                <a:lnTo>
                  <a:pt x="110" y="499"/>
                </a:lnTo>
                <a:lnTo>
                  <a:pt x="110" y="499"/>
                </a:lnTo>
                <a:lnTo>
                  <a:pt x="117" y="495"/>
                </a:lnTo>
                <a:lnTo>
                  <a:pt x="119" y="493"/>
                </a:lnTo>
                <a:lnTo>
                  <a:pt x="116" y="495"/>
                </a:lnTo>
                <a:lnTo>
                  <a:pt x="116" y="495"/>
                </a:lnTo>
                <a:lnTo>
                  <a:pt x="107" y="502"/>
                </a:lnTo>
                <a:lnTo>
                  <a:pt x="99" y="510"/>
                </a:lnTo>
                <a:lnTo>
                  <a:pt x="99" y="510"/>
                </a:lnTo>
                <a:lnTo>
                  <a:pt x="97" y="504"/>
                </a:lnTo>
                <a:lnTo>
                  <a:pt x="97" y="504"/>
                </a:lnTo>
                <a:close/>
                <a:moveTo>
                  <a:pt x="87" y="478"/>
                </a:moveTo>
                <a:lnTo>
                  <a:pt x="87" y="478"/>
                </a:lnTo>
                <a:lnTo>
                  <a:pt x="102" y="469"/>
                </a:lnTo>
                <a:lnTo>
                  <a:pt x="118" y="462"/>
                </a:lnTo>
                <a:lnTo>
                  <a:pt x="118" y="462"/>
                </a:lnTo>
                <a:lnTo>
                  <a:pt x="112" y="466"/>
                </a:lnTo>
                <a:lnTo>
                  <a:pt x="105" y="473"/>
                </a:lnTo>
                <a:lnTo>
                  <a:pt x="97" y="480"/>
                </a:lnTo>
                <a:lnTo>
                  <a:pt x="90" y="486"/>
                </a:lnTo>
                <a:lnTo>
                  <a:pt x="90" y="486"/>
                </a:lnTo>
                <a:lnTo>
                  <a:pt x="90" y="486"/>
                </a:lnTo>
                <a:lnTo>
                  <a:pt x="90" y="486"/>
                </a:lnTo>
                <a:lnTo>
                  <a:pt x="87" y="478"/>
                </a:lnTo>
                <a:lnTo>
                  <a:pt x="87" y="478"/>
                </a:lnTo>
                <a:close/>
                <a:moveTo>
                  <a:pt x="81" y="459"/>
                </a:moveTo>
                <a:lnTo>
                  <a:pt x="81" y="459"/>
                </a:lnTo>
                <a:lnTo>
                  <a:pt x="90" y="454"/>
                </a:lnTo>
                <a:lnTo>
                  <a:pt x="99" y="449"/>
                </a:lnTo>
                <a:lnTo>
                  <a:pt x="117" y="439"/>
                </a:lnTo>
                <a:lnTo>
                  <a:pt x="117" y="439"/>
                </a:lnTo>
                <a:lnTo>
                  <a:pt x="109" y="444"/>
                </a:lnTo>
                <a:lnTo>
                  <a:pt x="100" y="451"/>
                </a:lnTo>
                <a:lnTo>
                  <a:pt x="83" y="466"/>
                </a:lnTo>
                <a:lnTo>
                  <a:pt x="83" y="466"/>
                </a:lnTo>
                <a:lnTo>
                  <a:pt x="81" y="459"/>
                </a:lnTo>
                <a:lnTo>
                  <a:pt x="81" y="459"/>
                </a:lnTo>
                <a:close/>
                <a:moveTo>
                  <a:pt x="77" y="447"/>
                </a:moveTo>
                <a:lnTo>
                  <a:pt x="77" y="447"/>
                </a:lnTo>
                <a:lnTo>
                  <a:pt x="98" y="435"/>
                </a:lnTo>
                <a:lnTo>
                  <a:pt x="108" y="428"/>
                </a:lnTo>
                <a:lnTo>
                  <a:pt x="117" y="421"/>
                </a:lnTo>
                <a:lnTo>
                  <a:pt x="117" y="421"/>
                </a:lnTo>
                <a:lnTo>
                  <a:pt x="98" y="438"/>
                </a:lnTo>
                <a:lnTo>
                  <a:pt x="88" y="446"/>
                </a:lnTo>
                <a:lnTo>
                  <a:pt x="80" y="456"/>
                </a:lnTo>
                <a:lnTo>
                  <a:pt x="80" y="456"/>
                </a:lnTo>
                <a:lnTo>
                  <a:pt x="77" y="447"/>
                </a:lnTo>
                <a:lnTo>
                  <a:pt x="77" y="447"/>
                </a:lnTo>
                <a:close/>
                <a:moveTo>
                  <a:pt x="73" y="435"/>
                </a:moveTo>
                <a:lnTo>
                  <a:pt x="73" y="435"/>
                </a:lnTo>
                <a:lnTo>
                  <a:pt x="83" y="430"/>
                </a:lnTo>
                <a:lnTo>
                  <a:pt x="92" y="425"/>
                </a:lnTo>
                <a:lnTo>
                  <a:pt x="110" y="414"/>
                </a:lnTo>
                <a:lnTo>
                  <a:pt x="110" y="414"/>
                </a:lnTo>
                <a:lnTo>
                  <a:pt x="114" y="412"/>
                </a:lnTo>
                <a:lnTo>
                  <a:pt x="111" y="415"/>
                </a:lnTo>
                <a:lnTo>
                  <a:pt x="111" y="415"/>
                </a:lnTo>
                <a:lnTo>
                  <a:pt x="100" y="425"/>
                </a:lnTo>
                <a:lnTo>
                  <a:pt x="100" y="425"/>
                </a:lnTo>
                <a:lnTo>
                  <a:pt x="88" y="435"/>
                </a:lnTo>
                <a:lnTo>
                  <a:pt x="76" y="444"/>
                </a:lnTo>
                <a:lnTo>
                  <a:pt x="76" y="444"/>
                </a:lnTo>
                <a:lnTo>
                  <a:pt x="73" y="435"/>
                </a:lnTo>
                <a:lnTo>
                  <a:pt x="73" y="435"/>
                </a:lnTo>
                <a:close/>
                <a:moveTo>
                  <a:pt x="69" y="422"/>
                </a:moveTo>
                <a:lnTo>
                  <a:pt x="69" y="422"/>
                </a:lnTo>
                <a:lnTo>
                  <a:pt x="69" y="422"/>
                </a:lnTo>
                <a:lnTo>
                  <a:pt x="80" y="417"/>
                </a:lnTo>
                <a:lnTo>
                  <a:pt x="91" y="412"/>
                </a:lnTo>
                <a:lnTo>
                  <a:pt x="91" y="412"/>
                </a:lnTo>
                <a:lnTo>
                  <a:pt x="103" y="407"/>
                </a:lnTo>
                <a:lnTo>
                  <a:pt x="103" y="407"/>
                </a:lnTo>
                <a:lnTo>
                  <a:pt x="107" y="405"/>
                </a:lnTo>
                <a:lnTo>
                  <a:pt x="107" y="405"/>
                </a:lnTo>
                <a:lnTo>
                  <a:pt x="98" y="412"/>
                </a:lnTo>
                <a:lnTo>
                  <a:pt x="90" y="419"/>
                </a:lnTo>
                <a:lnTo>
                  <a:pt x="81" y="426"/>
                </a:lnTo>
                <a:lnTo>
                  <a:pt x="72" y="432"/>
                </a:lnTo>
                <a:lnTo>
                  <a:pt x="72" y="432"/>
                </a:lnTo>
                <a:lnTo>
                  <a:pt x="69" y="422"/>
                </a:lnTo>
                <a:lnTo>
                  <a:pt x="69" y="422"/>
                </a:lnTo>
                <a:close/>
                <a:moveTo>
                  <a:pt x="63" y="402"/>
                </a:moveTo>
                <a:lnTo>
                  <a:pt x="63" y="402"/>
                </a:lnTo>
                <a:lnTo>
                  <a:pt x="74" y="398"/>
                </a:lnTo>
                <a:lnTo>
                  <a:pt x="84" y="393"/>
                </a:lnTo>
                <a:lnTo>
                  <a:pt x="84" y="393"/>
                </a:lnTo>
                <a:lnTo>
                  <a:pt x="97" y="385"/>
                </a:lnTo>
                <a:lnTo>
                  <a:pt x="97" y="385"/>
                </a:lnTo>
                <a:lnTo>
                  <a:pt x="107" y="380"/>
                </a:lnTo>
                <a:lnTo>
                  <a:pt x="111" y="378"/>
                </a:lnTo>
                <a:lnTo>
                  <a:pt x="115" y="375"/>
                </a:lnTo>
                <a:lnTo>
                  <a:pt x="115" y="375"/>
                </a:lnTo>
                <a:lnTo>
                  <a:pt x="110" y="381"/>
                </a:lnTo>
                <a:lnTo>
                  <a:pt x="105" y="386"/>
                </a:lnTo>
                <a:lnTo>
                  <a:pt x="92" y="396"/>
                </a:lnTo>
                <a:lnTo>
                  <a:pt x="67" y="411"/>
                </a:lnTo>
                <a:lnTo>
                  <a:pt x="67" y="411"/>
                </a:lnTo>
                <a:lnTo>
                  <a:pt x="66" y="411"/>
                </a:lnTo>
                <a:lnTo>
                  <a:pt x="66" y="412"/>
                </a:lnTo>
                <a:lnTo>
                  <a:pt x="68" y="413"/>
                </a:lnTo>
                <a:lnTo>
                  <a:pt x="68" y="413"/>
                </a:lnTo>
                <a:lnTo>
                  <a:pt x="76" y="410"/>
                </a:lnTo>
                <a:lnTo>
                  <a:pt x="85" y="407"/>
                </a:lnTo>
                <a:lnTo>
                  <a:pt x="101" y="398"/>
                </a:lnTo>
                <a:lnTo>
                  <a:pt x="101" y="398"/>
                </a:lnTo>
                <a:lnTo>
                  <a:pt x="93" y="403"/>
                </a:lnTo>
                <a:lnTo>
                  <a:pt x="93" y="403"/>
                </a:lnTo>
                <a:lnTo>
                  <a:pt x="68" y="419"/>
                </a:lnTo>
                <a:lnTo>
                  <a:pt x="68" y="419"/>
                </a:lnTo>
                <a:lnTo>
                  <a:pt x="63" y="402"/>
                </a:lnTo>
                <a:lnTo>
                  <a:pt x="63" y="402"/>
                </a:lnTo>
                <a:close/>
                <a:moveTo>
                  <a:pt x="61" y="392"/>
                </a:moveTo>
                <a:lnTo>
                  <a:pt x="61" y="392"/>
                </a:lnTo>
                <a:lnTo>
                  <a:pt x="78" y="384"/>
                </a:lnTo>
                <a:lnTo>
                  <a:pt x="94" y="375"/>
                </a:lnTo>
                <a:lnTo>
                  <a:pt x="94" y="375"/>
                </a:lnTo>
                <a:lnTo>
                  <a:pt x="79" y="387"/>
                </a:lnTo>
                <a:lnTo>
                  <a:pt x="63" y="399"/>
                </a:lnTo>
                <a:lnTo>
                  <a:pt x="63" y="399"/>
                </a:lnTo>
                <a:lnTo>
                  <a:pt x="61" y="392"/>
                </a:lnTo>
                <a:lnTo>
                  <a:pt x="61" y="392"/>
                </a:lnTo>
                <a:close/>
                <a:moveTo>
                  <a:pt x="21" y="215"/>
                </a:moveTo>
                <a:lnTo>
                  <a:pt x="21" y="215"/>
                </a:lnTo>
                <a:lnTo>
                  <a:pt x="33" y="208"/>
                </a:lnTo>
                <a:lnTo>
                  <a:pt x="44" y="200"/>
                </a:lnTo>
                <a:lnTo>
                  <a:pt x="66" y="182"/>
                </a:lnTo>
                <a:lnTo>
                  <a:pt x="66" y="182"/>
                </a:lnTo>
                <a:lnTo>
                  <a:pt x="78" y="173"/>
                </a:lnTo>
                <a:lnTo>
                  <a:pt x="91" y="165"/>
                </a:lnTo>
                <a:lnTo>
                  <a:pt x="91" y="165"/>
                </a:lnTo>
                <a:lnTo>
                  <a:pt x="73" y="180"/>
                </a:lnTo>
                <a:lnTo>
                  <a:pt x="56" y="196"/>
                </a:lnTo>
                <a:lnTo>
                  <a:pt x="39" y="212"/>
                </a:lnTo>
                <a:lnTo>
                  <a:pt x="23" y="230"/>
                </a:lnTo>
                <a:lnTo>
                  <a:pt x="23" y="230"/>
                </a:lnTo>
                <a:lnTo>
                  <a:pt x="21" y="215"/>
                </a:lnTo>
                <a:lnTo>
                  <a:pt x="21" y="215"/>
                </a:lnTo>
                <a:close/>
                <a:moveTo>
                  <a:pt x="10" y="121"/>
                </a:moveTo>
                <a:lnTo>
                  <a:pt x="10" y="121"/>
                </a:lnTo>
                <a:lnTo>
                  <a:pt x="21" y="113"/>
                </a:lnTo>
                <a:lnTo>
                  <a:pt x="32" y="104"/>
                </a:lnTo>
                <a:lnTo>
                  <a:pt x="54" y="85"/>
                </a:lnTo>
                <a:lnTo>
                  <a:pt x="54" y="85"/>
                </a:lnTo>
                <a:lnTo>
                  <a:pt x="67" y="76"/>
                </a:lnTo>
                <a:lnTo>
                  <a:pt x="81" y="67"/>
                </a:lnTo>
                <a:lnTo>
                  <a:pt x="81" y="67"/>
                </a:lnTo>
                <a:lnTo>
                  <a:pt x="93" y="58"/>
                </a:lnTo>
                <a:lnTo>
                  <a:pt x="93" y="58"/>
                </a:lnTo>
                <a:lnTo>
                  <a:pt x="94" y="57"/>
                </a:lnTo>
                <a:lnTo>
                  <a:pt x="94" y="57"/>
                </a:lnTo>
                <a:lnTo>
                  <a:pt x="92" y="60"/>
                </a:lnTo>
                <a:lnTo>
                  <a:pt x="92" y="60"/>
                </a:lnTo>
                <a:lnTo>
                  <a:pt x="88" y="64"/>
                </a:lnTo>
                <a:lnTo>
                  <a:pt x="83" y="70"/>
                </a:lnTo>
                <a:lnTo>
                  <a:pt x="73" y="77"/>
                </a:lnTo>
                <a:lnTo>
                  <a:pt x="62" y="85"/>
                </a:lnTo>
                <a:lnTo>
                  <a:pt x="52" y="92"/>
                </a:lnTo>
                <a:lnTo>
                  <a:pt x="52" y="92"/>
                </a:lnTo>
                <a:lnTo>
                  <a:pt x="30" y="110"/>
                </a:lnTo>
                <a:lnTo>
                  <a:pt x="20" y="119"/>
                </a:lnTo>
                <a:lnTo>
                  <a:pt x="11" y="128"/>
                </a:lnTo>
                <a:lnTo>
                  <a:pt x="11" y="128"/>
                </a:lnTo>
                <a:lnTo>
                  <a:pt x="10" y="121"/>
                </a:lnTo>
                <a:lnTo>
                  <a:pt x="10" y="121"/>
                </a:lnTo>
                <a:close/>
                <a:moveTo>
                  <a:pt x="14" y="168"/>
                </a:moveTo>
                <a:lnTo>
                  <a:pt x="14" y="168"/>
                </a:lnTo>
                <a:lnTo>
                  <a:pt x="25" y="160"/>
                </a:lnTo>
                <a:lnTo>
                  <a:pt x="35" y="151"/>
                </a:lnTo>
                <a:lnTo>
                  <a:pt x="55" y="132"/>
                </a:lnTo>
                <a:lnTo>
                  <a:pt x="55" y="132"/>
                </a:lnTo>
                <a:lnTo>
                  <a:pt x="67" y="122"/>
                </a:lnTo>
                <a:lnTo>
                  <a:pt x="79" y="112"/>
                </a:lnTo>
                <a:lnTo>
                  <a:pt x="79" y="112"/>
                </a:lnTo>
                <a:lnTo>
                  <a:pt x="91" y="100"/>
                </a:lnTo>
                <a:lnTo>
                  <a:pt x="98" y="94"/>
                </a:lnTo>
                <a:lnTo>
                  <a:pt x="104" y="89"/>
                </a:lnTo>
                <a:lnTo>
                  <a:pt x="104" y="89"/>
                </a:lnTo>
                <a:lnTo>
                  <a:pt x="107" y="87"/>
                </a:lnTo>
                <a:lnTo>
                  <a:pt x="103" y="91"/>
                </a:lnTo>
                <a:lnTo>
                  <a:pt x="103" y="91"/>
                </a:lnTo>
                <a:lnTo>
                  <a:pt x="97" y="97"/>
                </a:lnTo>
                <a:lnTo>
                  <a:pt x="89" y="104"/>
                </a:lnTo>
                <a:lnTo>
                  <a:pt x="89" y="104"/>
                </a:lnTo>
                <a:lnTo>
                  <a:pt x="63" y="126"/>
                </a:lnTo>
                <a:lnTo>
                  <a:pt x="63" y="126"/>
                </a:lnTo>
                <a:lnTo>
                  <a:pt x="51" y="138"/>
                </a:lnTo>
                <a:lnTo>
                  <a:pt x="38" y="152"/>
                </a:lnTo>
                <a:lnTo>
                  <a:pt x="16" y="179"/>
                </a:lnTo>
                <a:lnTo>
                  <a:pt x="16" y="179"/>
                </a:lnTo>
                <a:lnTo>
                  <a:pt x="14" y="168"/>
                </a:lnTo>
                <a:lnTo>
                  <a:pt x="14" y="168"/>
                </a:lnTo>
                <a:close/>
                <a:moveTo>
                  <a:pt x="14" y="165"/>
                </a:moveTo>
                <a:lnTo>
                  <a:pt x="14" y="165"/>
                </a:lnTo>
                <a:lnTo>
                  <a:pt x="13" y="155"/>
                </a:lnTo>
                <a:lnTo>
                  <a:pt x="13" y="155"/>
                </a:lnTo>
                <a:lnTo>
                  <a:pt x="25" y="142"/>
                </a:lnTo>
                <a:lnTo>
                  <a:pt x="38" y="131"/>
                </a:lnTo>
                <a:lnTo>
                  <a:pt x="66" y="110"/>
                </a:lnTo>
                <a:lnTo>
                  <a:pt x="66" y="110"/>
                </a:lnTo>
                <a:lnTo>
                  <a:pt x="76" y="101"/>
                </a:lnTo>
                <a:lnTo>
                  <a:pt x="87" y="91"/>
                </a:lnTo>
                <a:lnTo>
                  <a:pt x="87" y="91"/>
                </a:lnTo>
                <a:lnTo>
                  <a:pt x="95" y="83"/>
                </a:lnTo>
                <a:lnTo>
                  <a:pt x="95" y="83"/>
                </a:lnTo>
                <a:lnTo>
                  <a:pt x="103" y="76"/>
                </a:lnTo>
                <a:lnTo>
                  <a:pt x="106" y="74"/>
                </a:lnTo>
                <a:lnTo>
                  <a:pt x="103" y="77"/>
                </a:lnTo>
                <a:lnTo>
                  <a:pt x="103" y="77"/>
                </a:lnTo>
                <a:lnTo>
                  <a:pt x="78" y="100"/>
                </a:lnTo>
                <a:lnTo>
                  <a:pt x="54" y="123"/>
                </a:lnTo>
                <a:lnTo>
                  <a:pt x="54" y="123"/>
                </a:lnTo>
                <a:lnTo>
                  <a:pt x="43" y="136"/>
                </a:lnTo>
                <a:lnTo>
                  <a:pt x="32" y="150"/>
                </a:lnTo>
                <a:lnTo>
                  <a:pt x="32" y="150"/>
                </a:lnTo>
                <a:lnTo>
                  <a:pt x="28" y="154"/>
                </a:lnTo>
                <a:lnTo>
                  <a:pt x="23" y="157"/>
                </a:lnTo>
                <a:lnTo>
                  <a:pt x="14" y="165"/>
                </a:lnTo>
                <a:lnTo>
                  <a:pt x="14" y="165"/>
                </a:lnTo>
                <a:close/>
                <a:moveTo>
                  <a:pt x="17" y="147"/>
                </a:moveTo>
                <a:lnTo>
                  <a:pt x="17" y="147"/>
                </a:lnTo>
                <a:lnTo>
                  <a:pt x="15" y="148"/>
                </a:lnTo>
                <a:lnTo>
                  <a:pt x="14" y="150"/>
                </a:lnTo>
                <a:lnTo>
                  <a:pt x="14" y="150"/>
                </a:lnTo>
                <a:lnTo>
                  <a:pt x="13" y="152"/>
                </a:lnTo>
                <a:lnTo>
                  <a:pt x="13" y="152"/>
                </a:lnTo>
                <a:lnTo>
                  <a:pt x="11" y="132"/>
                </a:lnTo>
                <a:lnTo>
                  <a:pt x="11" y="132"/>
                </a:lnTo>
                <a:lnTo>
                  <a:pt x="22" y="124"/>
                </a:lnTo>
                <a:lnTo>
                  <a:pt x="32" y="116"/>
                </a:lnTo>
                <a:lnTo>
                  <a:pt x="53" y="100"/>
                </a:lnTo>
                <a:lnTo>
                  <a:pt x="73" y="83"/>
                </a:lnTo>
                <a:lnTo>
                  <a:pt x="83" y="75"/>
                </a:lnTo>
                <a:lnTo>
                  <a:pt x="94" y="68"/>
                </a:lnTo>
                <a:lnTo>
                  <a:pt x="94" y="68"/>
                </a:lnTo>
                <a:lnTo>
                  <a:pt x="90" y="72"/>
                </a:lnTo>
                <a:lnTo>
                  <a:pt x="85" y="77"/>
                </a:lnTo>
                <a:lnTo>
                  <a:pt x="77" y="88"/>
                </a:lnTo>
                <a:lnTo>
                  <a:pt x="77" y="88"/>
                </a:lnTo>
                <a:lnTo>
                  <a:pt x="55" y="110"/>
                </a:lnTo>
                <a:lnTo>
                  <a:pt x="55" y="110"/>
                </a:lnTo>
                <a:lnTo>
                  <a:pt x="17" y="147"/>
                </a:lnTo>
                <a:lnTo>
                  <a:pt x="17" y="147"/>
                </a:lnTo>
                <a:close/>
                <a:moveTo>
                  <a:pt x="16" y="182"/>
                </a:moveTo>
                <a:lnTo>
                  <a:pt x="16" y="182"/>
                </a:lnTo>
                <a:lnTo>
                  <a:pt x="29" y="173"/>
                </a:lnTo>
                <a:lnTo>
                  <a:pt x="40" y="163"/>
                </a:lnTo>
                <a:lnTo>
                  <a:pt x="64" y="141"/>
                </a:lnTo>
                <a:lnTo>
                  <a:pt x="64" y="141"/>
                </a:lnTo>
                <a:lnTo>
                  <a:pt x="91" y="118"/>
                </a:lnTo>
                <a:lnTo>
                  <a:pt x="91" y="118"/>
                </a:lnTo>
                <a:lnTo>
                  <a:pt x="106" y="105"/>
                </a:lnTo>
                <a:lnTo>
                  <a:pt x="106" y="105"/>
                </a:lnTo>
                <a:lnTo>
                  <a:pt x="110" y="102"/>
                </a:lnTo>
                <a:lnTo>
                  <a:pt x="110" y="103"/>
                </a:lnTo>
                <a:lnTo>
                  <a:pt x="104" y="108"/>
                </a:lnTo>
                <a:lnTo>
                  <a:pt x="104" y="108"/>
                </a:lnTo>
                <a:lnTo>
                  <a:pt x="94" y="119"/>
                </a:lnTo>
                <a:lnTo>
                  <a:pt x="83" y="130"/>
                </a:lnTo>
                <a:lnTo>
                  <a:pt x="61" y="151"/>
                </a:lnTo>
                <a:lnTo>
                  <a:pt x="38" y="171"/>
                </a:lnTo>
                <a:lnTo>
                  <a:pt x="28" y="182"/>
                </a:lnTo>
                <a:lnTo>
                  <a:pt x="18" y="193"/>
                </a:lnTo>
                <a:lnTo>
                  <a:pt x="18" y="193"/>
                </a:lnTo>
                <a:lnTo>
                  <a:pt x="16" y="182"/>
                </a:lnTo>
                <a:lnTo>
                  <a:pt x="16" y="182"/>
                </a:lnTo>
                <a:close/>
                <a:moveTo>
                  <a:pt x="19" y="199"/>
                </a:moveTo>
                <a:lnTo>
                  <a:pt x="19" y="199"/>
                </a:lnTo>
                <a:lnTo>
                  <a:pt x="30" y="190"/>
                </a:lnTo>
                <a:lnTo>
                  <a:pt x="41" y="182"/>
                </a:lnTo>
                <a:lnTo>
                  <a:pt x="62" y="163"/>
                </a:lnTo>
                <a:lnTo>
                  <a:pt x="62" y="163"/>
                </a:lnTo>
                <a:lnTo>
                  <a:pt x="87" y="140"/>
                </a:lnTo>
                <a:lnTo>
                  <a:pt x="87" y="140"/>
                </a:lnTo>
                <a:lnTo>
                  <a:pt x="102" y="128"/>
                </a:lnTo>
                <a:lnTo>
                  <a:pt x="102" y="128"/>
                </a:lnTo>
                <a:lnTo>
                  <a:pt x="83" y="149"/>
                </a:lnTo>
                <a:lnTo>
                  <a:pt x="74" y="158"/>
                </a:lnTo>
                <a:lnTo>
                  <a:pt x="64" y="167"/>
                </a:lnTo>
                <a:lnTo>
                  <a:pt x="64" y="167"/>
                </a:lnTo>
                <a:lnTo>
                  <a:pt x="57" y="173"/>
                </a:lnTo>
                <a:lnTo>
                  <a:pt x="51" y="179"/>
                </a:lnTo>
                <a:lnTo>
                  <a:pt x="39" y="192"/>
                </a:lnTo>
                <a:lnTo>
                  <a:pt x="39" y="192"/>
                </a:lnTo>
                <a:lnTo>
                  <a:pt x="30" y="202"/>
                </a:lnTo>
                <a:lnTo>
                  <a:pt x="21" y="211"/>
                </a:lnTo>
                <a:lnTo>
                  <a:pt x="21" y="211"/>
                </a:lnTo>
                <a:lnTo>
                  <a:pt x="19" y="199"/>
                </a:lnTo>
                <a:lnTo>
                  <a:pt x="19" y="199"/>
                </a:lnTo>
                <a:close/>
                <a:moveTo>
                  <a:pt x="113" y="264"/>
                </a:moveTo>
                <a:lnTo>
                  <a:pt x="113" y="264"/>
                </a:lnTo>
                <a:lnTo>
                  <a:pt x="104" y="268"/>
                </a:lnTo>
                <a:lnTo>
                  <a:pt x="99" y="270"/>
                </a:lnTo>
                <a:lnTo>
                  <a:pt x="96" y="272"/>
                </a:lnTo>
                <a:lnTo>
                  <a:pt x="96" y="272"/>
                </a:lnTo>
                <a:lnTo>
                  <a:pt x="115" y="254"/>
                </a:lnTo>
                <a:lnTo>
                  <a:pt x="115" y="254"/>
                </a:lnTo>
                <a:lnTo>
                  <a:pt x="116" y="273"/>
                </a:lnTo>
                <a:lnTo>
                  <a:pt x="116" y="273"/>
                </a:lnTo>
                <a:lnTo>
                  <a:pt x="115" y="272"/>
                </a:lnTo>
                <a:lnTo>
                  <a:pt x="115" y="272"/>
                </a:lnTo>
                <a:lnTo>
                  <a:pt x="111" y="273"/>
                </a:lnTo>
                <a:lnTo>
                  <a:pt x="107" y="275"/>
                </a:lnTo>
                <a:lnTo>
                  <a:pt x="107" y="275"/>
                </a:lnTo>
                <a:lnTo>
                  <a:pt x="109" y="273"/>
                </a:lnTo>
                <a:lnTo>
                  <a:pt x="111" y="271"/>
                </a:lnTo>
                <a:lnTo>
                  <a:pt x="115" y="265"/>
                </a:lnTo>
                <a:lnTo>
                  <a:pt x="115" y="265"/>
                </a:lnTo>
                <a:lnTo>
                  <a:pt x="115" y="264"/>
                </a:lnTo>
                <a:lnTo>
                  <a:pt x="113" y="264"/>
                </a:lnTo>
                <a:lnTo>
                  <a:pt x="113" y="264"/>
                </a:lnTo>
                <a:close/>
                <a:moveTo>
                  <a:pt x="75" y="279"/>
                </a:moveTo>
                <a:lnTo>
                  <a:pt x="75" y="279"/>
                </a:lnTo>
                <a:lnTo>
                  <a:pt x="65" y="280"/>
                </a:lnTo>
                <a:lnTo>
                  <a:pt x="55" y="283"/>
                </a:lnTo>
                <a:lnTo>
                  <a:pt x="44" y="286"/>
                </a:lnTo>
                <a:lnTo>
                  <a:pt x="36" y="291"/>
                </a:lnTo>
                <a:lnTo>
                  <a:pt x="36" y="291"/>
                </a:lnTo>
                <a:lnTo>
                  <a:pt x="33" y="279"/>
                </a:lnTo>
                <a:lnTo>
                  <a:pt x="33" y="279"/>
                </a:lnTo>
                <a:lnTo>
                  <a:pt x="34" y="278"/>
                </a:lnTo>
                <a:lnTo>
                  <a:pt x="34" y="278"/>
                </a:lnTo>
                <a:lnTo>
                  <a:pt x="53" y="263"/>
                </a:lnTo>
                <a:lnTo>
                  <a:pt x="72" y="246"/>
                </a:lnTo>
                <a:lnTo>
                  <a:pt x="72" y="246"/>
                </a:lnTo>
                <a:lnTo>
                  <a:pt x="91" y="230"/>
                </a:lnTo>
                <a:lnTo>
                  <a:pt x="109" y="214"/>
                </a:lnTo>
                <a:lnTo>
                  <a:pt x="109" y="214"/>
                </a:lnTo>
                <a:lnTo>
                  <a:pt x="101" y="222"/>
                </a:lnTo>
                <a:lnTo>
                  <a:pt x="93" y="232"/>
                </a:lnTo>
                <a:lnTo>
                  <a:pt x="84" y="241"/>
                </a:lnTo>
                <a:lnTo>
                  <a:pt x="76" y="249"/>
                </a:lnTo>
                <a:lnTo>
                  <a:pt x="76" y="249"/>
                </a:lnTo>
                <a:lnTo>
                  <a:pt x="56" y="267"/>
                </a:lnTo>
                <a:lnTo>
                  <a:pt x="45" y="277"/>
                </a:lnTo>
                <a:lnTo>
                  <a:pt x="36" y="287"/>
                </a:lnTo>
                <a:lnTo>
                  <a:pt x="36" y="287"/>
                </a:lnTo>
                <a:lnTo>
                  <a:pt x="36" y="288"/>
                </a:lnTo>
                <a:lnTo>
                  <a:pt x="37" y="289"/>
                </a:lnTo>
                <a:lnTo>
                  <a:pt x="37" y="289"/>
                </a:lnTo>
                <a:lnTo>
                  <a:pt x="38" y="289"/>
                </a:lnTo>
                <a:lnTo>
                  <a:pt x="38" y="289"/>
                </a:lnTo>
                <a:lnTo>
                  <a:pt x="42" y="285"/>
                </a:lnTo>
                <a:lnTo>
                  <a:pt x="42" y="285"/>
                </a:lnTo>
                <a:lnTo>
                  <a:pt x="43" y="284"/>
                </a:lnTo>
                <a:lnTo>
                  <a:pt x="43" y="284"/>
                </a:lnTo>
                <a:lnTo>
                  <a:pt x="59" y="271"/>
                </a:lnTo>
                <a:lnTo>
                  <a:pt x="75" y="258"/>
                </a:lnTo>
                <a:lnTo>
                  <a:pt x="75" y="258"/>
                </a:lnTo>
                <a:lnTo>
                  <a:pt x="83" y="251"/>
                </a:lnTo>
                <a:lnTo>
                  <a:pt x="91" y="244"/>
                </a:lnTo>
                <a:lnTo>
                  <a:pt x="99" y="237"/>
                </a:lnTo>
                <a:lnTo>
                  <a:pt x="107" y="230"/>
                </a:lnTo>
                <a:lnTo>
                  <a:pt x="107" y="230"/>
                </a:lnTo>
                <a:lnTo>
                  <a:pt x="110" y="228"/>
                </a:lnTo>
                <a:lnTo>
                  <a:pt x="108" y="230"/>
                </a:lnTo>
                <a:lnTo>
                  <a:pt x="102" y="237"/>
                </a:lnTo>
                <a:lnTo>
                  <a:pt x="102" y="237"/>
                </a:lnTo>
                <a:lnTo>
                  <a:pt x="84" y="257"/>
                </a:lnTo>
                <a:lnTo>
                  <a:pt x="84" y="257"/>
                </a:lnTo>
                <a:lnTo>
                  <a:pt x="77" y="262"/>
                </a:lnTo>
                <a:lnTo>
                  <a:pt x="69" y="268"/>
                </a:lnTo>
                <a:lnTo>
                  <a:pt x="62" y="273"/>
                </a:lnTo>
                <a:lnTo>
                  <a:pt x="59" y="276"/>
                </a:lnTo>
                <a:lnTo>
                  <a:pt x="56" y="280"/>
                </a:lnTo>
                <a:lnTo>
                  <a:pt x="56" y="280"/>
                </a:lnTo>
                <a:lnTo>
                  <a:pt x="56" y="281"/>
                </a:lnTo>
                <a:lnTo>
                  <a:pt x="58" y="282"/>
                </a:lnTo>
                <a:lnTo>
                  <a:pt x="58" y="282"/>
                </a:lnTo>
                <a:lnTo>
                  <a:pt x="75" y="269"/>
                </a:lnTo>
                <a:lnTo>
                  <a:pt x="92" y="257"/>
                </a:lnTo>
                <a:lnTo>
                  <a:pt x="92" y="257"/>
                </a:lnTo>
                <a:lnTo>
                  <a:pt x="83" y="268"/>
                </a:lnTo>
                <a:lnTo>
                  <a:pt x="75" y="279"/>
                </a:lnTo>
                <a:lnTo>
                  <a:pt x="75" y="279"/>
                </a:lnTo>
                <a:lnTo>
                  <a:pt x="75" y="279"/>
                </a:lnTo>
                <a:lnTo>
                  <a:pt x="75" y="279"/>
                </a:lnTo>
                <a:close/>
                <a:moveTo>
                  <a:pt x="115" y="182"/>
                </a:moveTo>
                <a:lnTo>
                  <a:pt x="115" y="182"/>
                </a:lnTo>
                <a:lnTo>
                  <a:pt x="115" y="181"/>
                </a:lnTo>
                <a:lnTo>
                  <a:pt x="115" y="181"/>
                </a:lnTo>
                <a:lnTo>
                  <a:pt x="115" y="196"/>
                </a:lnTo>
                <a:lnTo>
                  <a:pt x="115" y="196"/>
                </a:lnTo>
                <a:lnTo>
                  <a:pt x="114" y="196"/>
                </a:lnTo>
                <a:lnTo>
                  <a:pt x="113" y="196"/>
                </a:lnTo>
                <a:lnTo>
                  <a:pt x="113" y="196"/>
                </a:lnTo>
                <a:lnTo>
                  <a:pt x="74" y="226"/>
                </a:lnTo>
                <a:lnTo>
                  <a:pt x="74" y="226"/>
                </a:lnTo>
                <a:lnTo>
                  <a:pt x="53" y="244"/>
                </a:lnTo>
                <a:lnTo>
                  <a:pt x="53" y="244"/>
                </a:lnTo>
                <a:lnTo>
                  <a:pt x="43" y="250"/>
                </a:lnTo>
                <a:lnTo>
                  <a:pt x="43" y="250"/>
                </a:lnTo>
                <a:lnTo>
                  <a:pt x="60" y="236"/>
                </a:lnTo>
                <a:lnTo>
                  <a:pt x="76" y="220"/>
                </a:lnTo>
                <a:lnTo>
                  <a:pt x="76" y="220"/>
                </a:lnTo>
                <a:lnTo>
                  <a:pt x="86" y="211"/>
                </a:lnTo>
                <a:lnTo>
                  <a:pt x="95" y="201"/>
                </a:lnTo>
                <a:lnTo>
                  <a:pt x="104" y="191"/>
                </a:lnTo>
                <a:lnTo>
                  <a:pt x="115" y="182"/>
                </a:lnTo>
                <a:lnTo>
                  <a:pt x="115" y="182"/>
                </a:lnTo>
                <a:close/>
                <a:moveTo>
                  <a:pt x="102" y="247"/>
                </a:moveTo>
                <a:lnTo>
                  <a:pt x="102" y="247"/>
                </a:lnTo>
                <a:lnTo>
                  <a:pt x="95" y="253"/>
                </a:lnTo>
                <a:lnTo>
                  <a:pt x="95" y="253"/>
                </a:lnTo>
                <a:lnTo>
                  <a:pt x="69" y="270"/>
                </a:lnTo>
                <a:lnTo>
                  <a:pt x="69" y="270"/>
                </a:lnTo>
                <a:lnTo>
                  <a:pt x="64" y="275"/>
                </a:lnTo>
                <a:lnTo>
                  <a:pt x="62" y="277"/>
                </a:lnTo>
                <a:lnTo>
                  <a:pt x="62" y="276"/>
                </a:lnTo>
                <a:lnTo>
                  <a:pt x="62" y="276"/>
                </a:lnTo>
                <a:lnTo>
                  <a:pt x="68" y="270"/>
                </a:lnTo>
                <a:lnTo>
                  <a:pt x="75" y="266"/>
                </a:lnTo>
                <a:lnTo>
                  <a:pt x="75" y="266"/>
                </a:lnTo>
                <a:lnTo>
                  <a:pt x="86" y="257"/>
                </a:lnTo>
                <a:lnTo>
                  <a:pt x="96" y="247"/>
                </a:lnTo>
                <a:lnTo>
                  <a:pt x="115" y="225"/>
                </a:lnTo>
                <a:lnTo>
                  <a:pt x="115" y="225"/>
                </a:lnTo>
                <a:lnTo>
                  <a:pt x="115" y="224"/>
                </a:lnTo>
                <a:lnTo>
                  <a:pt x="115" y="224"/>
                </a:lnTo>
                <a:lnTo>
                  <a:pt x="113" y="223"/>
                </a:lnTo>
                <a:lnTo>
                  <a:pt x="113" y="223"/>
                </a:lnTo>
                <a:lnTo>
                  <a:pt x="108" y="226"/>
                </a:lnTo>
                <a:lnTo>
                  <a:pt x="103" y="230"/>
                </a:lnTo>
                <a:lnTo>
                  <a:pt x="95" y="238"/>
                </a:lnTo>
                <a:lnTo>
                  <a:pt x="86" y="246"/>
                </a:lnTo>
                <a:lnTo>
                  <a:pt x="77" y="253"/>
                </a:lnTo>
                <a:lnTo>
                  <a:pt x="77" y="253"/>
                </a:lnTo>
                <a:lnTo>
                  <a:pt x="54" y="272"/>
                </a:lnTo>
                <a:lnTo>
                  <a:pt x="54" y="272"/>
                </a:lnTo>
                <a:lnTo>
                  <a:pt x="55" y="271"/>
                </a:lnTo>
                <a:lnTo>
                  <a:pt x="55" y="271"/>
                </a:lnTo>
                <a:lnTo>
                  <a:pt x="66" y="260"/>
                </a:lnTo>
                <a:lnTo>
                  <a:pt x="77" y="251"/>
                </a:lnTo>
                <a:lnTo>
                  <a:pt x="77" y="251"/>
                </a:lnTo>
                <a:lnTo>
                  <a:pt x="87" y="242"/>
                </a:lnTo>
                <a:lnTo>
                  <a:pt x="96" y="232"/>
                </a:lnTo>
                <a:lnTo>
                  <a:pt x="105" y="221"/>
                </a:lnTo>
                <a:lnTo>
                  <a:pt x="115" y="212"/>
                </a:lnTo>
                <a:lnTo>
                  <a:pt x="115" y="212"/>
                </a:lnTo>
                <a:lnTo>
                  <a:pt x="115" y="212"/>
                </a:lnTo>
                <a:lnTo>
                  <a:pt x="115" y="212"/>
                </a:lnTo>
                <a:lnTo>
                  <a:pt x="115" y="237"/>
                </a:lnTo>
                <a:lnTo>
                  <a:pt x="115" y="237"/>
                </a:lnTo>
                <a:lnTo>
                  <a:pt x="115" y="238"/>
                </a:lnTo>
                <a:lnTo>
                  <a:pt x="115" y="238"/>
                </a:lnTo>
                <a:lnTo>
                  <a:pt x="102" y="247"/>
                </a:lnTo>
                <a:lnTo>
                  <a:pt x="102" y="247"/>
                </a:lnTo>
                <a:close/>
                <a:moveTo>
                  <a:pt x="115" y="198"/>
                </a:moveTo>
                <a:lnTo>
                  <a:pt x="115" y="198"/>
                </a:lnTo>
                <a:lnTo>
                  <a:pt x="115" y="197"/>
                </a:lnTo>
                <a:lnTo>
                  <a:pt x="115" y="197"/>
                </a:lnTo>
                <a:lnTo>
                  <a:pt x="115" y="211"/>
                </a:lnTo>
                <a:lnTo>
                  <a:pt x="115" y="211"/>
                </a:lnTo>
                <a:lnTo>
                  <a:pt x="114" y="210"/>
                </a:lnTo>
                <a:lnTo>
                  <a:pt x="113" y="210"/>
                </a:lnTo>
                <a:lnTo>
                  <a:pt x="113" y="210"/>
                </a:lnTo>
                <a:lnTo>
                  <a:pt x="103" y="217"/>
                </a:lnTo>
                <a:lnTo>
                  <a:pt x="93" y="225"/>
                </a:lnTo>
                <a:lnTo>
                  <a:pt x="74" y="241"/>
                </a:lnTo>
                <a:lnTo>
                  <a:pt x="56" y="258"/>
                </a:lnTo>
                <a:lnTo>
                  <a:pt x="36" y="274"/>
                </a:lnTo>
                <a:lnTo>
                  <a:pt x="36" y="274"/>
                </a:lnTo>
                <a:lnTo>
                  <a:pt x="43" y="266"/>
                </a:lnTo>
                <a:lnTo>
                  <a:pt x="52" y="258"/>
                </a:lnTo>
                <a:lnTo>
                  <a:pt x="52" y="258"/>
                </a:lnTo>
                <a:lnTo>
                  <a:pt x="63" y="248"/>
                </a:lnTo>
                <a:lnTo>
                  <a:pt x="73" y="239"/>
                </a:lnTo>
                <a:lnTo>
                  <a:pt x="73" y="239"/>
                </a:lnTo>
                <a:lnTo>
                  <a:pt x="84" y="229"/>
                </a:lnTo>
                <a:lnTo>
                  <a:pt x="94" y="218"/>
                </a:lnTo>
                <a:lnTo>
                  <a:pt x="115" y="198"/>
                </a:lnTo>
                <a:lnTo>
                  <a:pt x="115" y="198"/>
                </a:lnTo>
                <a:close/>
                <a:moveTo>
                  <a:pt x="82" y="273"/>
                </a:moveTo>
                <a:lnTo>
                  <a:pt x="82" y="273"/>
                </a:lnTo>
                <a:lnTo>
                  <a:pt x="86" y="267"/>
                </a:lnTo>
                <a:lnTo>
                  <a:pt x="92" y="261"/>
                </a:lnTo>
                <a:lnTo>
                  <a:pt x="103" y="249"/>
                </a:lnTo>
                <a:lnTo>
                  <a:pt x="103" y="249"/>
                </a:lnTo>
                <a:lnTo>
                  <a:pt x="105" y="248"/>
                </a:lnTo>
                <a:lnTo>
                  <a:pt x="105" y="248"/>
                </a:lnTo>
                <a:lnTo>
                  <a:pt x="107" y="246"/>
                </a:lnTo>
                <a:lnTo>
                  <a:pt x="107" y="246"/>
                </a:lnTo>
                <a:lnTo>
                  <a:pt x="112" y="244"/>
                </a:lnTo>
                <a:lnTo>
                  <a:pt x="113" y="243"/>
                </a:lnTo>
                <a:lnTo>
                  <a:pt x="113" y="242"/>
                </a:lnTo>
                <a:lnTo>
                  <a:pt x="113" y="242"/>
                </a:lnTo>
                <a:lnTo>
                  <a:pt x="115" y="240"/>
                </a:lnTo>
                <a:lnTo>
                  <a:pt x="115" y="240"/>
                </a:lnTo>
                <a:lnTo>
                  <a:pt x="115" y="252"/>
                </a:lnTo>
                <a:lnTo>
                  <a:pt x="115" y="252"/>
                </a:lnTo>
                <a:lnTo>
                  <a:pt x="115" y="252"/>
                </a:lnTo>
                <a:lnTo>
                  <a:pt x="115" y="252"/>
                </a:lnTo>
                <a:lnTo>
                  <a:pt x="104" y="258"/>
                </a:lnTo>
                <a:lnTo>
                  <a:pt x="95" y="265"/>
                </a:lnTo>
                <a:lnTo>
                  <a:pt x="95" y="265"/>
                </a:lnTo>
                <a:lnTo>
                  <a:pt x="83" y="273"/>
                </a:lnTo>
                <a:lnTo>
                  <a:pt x="83" y="273"/>
                </a:lnTo>
                <a:lnTo>
                  <a:pt x="79" y="276"/>
                </a:lnTo>
                <a:lnTo>
                  <a:pt x="82" y="273"/>
                </a:lnTo>
                <a:lnTo>
                  <a:pt x="82" y="273"/>
                </a:lnTo>
                <a:close/>
                <a:moveTo>
                  <a:pt x="113" y="149"/>
                </a:moveTo>
                <a:lnTo>
                  <a:pt x="113" y="149"/>
                </a:lnTo>
                <a:lnTo>
                  <a:pt x="115" y="148"/>
                </a:lnTo>
                <a:lnTo>
                  <a:pt x="115" y="148"/>
                </a:lnTo>
                <a:lnTo>
                  <a:pt x="115" y="161"/>
                </a:lnTo>
                <a:lnTo>
                  <a:pt x="115" y="161"/>
                </a:lnTo>
                <a:lnTo>
                  <a:pt x="115" y="180"/>
                </a:lnTo>
                <a:lnTo>
                  <a:pt x="115" y="180"/>
                </a:lnTo>
                <a:lnTo>
                  <a:pt x="114" y="180"/>
                </a:lnTo>
                <a:lnTo>
                  <a:pt x="113" y="180"/>
                </a:lnTo>
                <a:lnTo>
                  <a:pt x="113" y="180"/>
                </a:lnTo>
                <a:lnTo>
                  <a:pt x="109" y="183"/>
                </a:lnTo>
                <a:lnTo>
                  <a:pt x="109" y="183"/>
                </a:lnTo>
                <a:lnTo>
                  <a:pt x="108" y="183"/>
                </a:lnTo>
                <a:lnTo>
                  <a:pt x="107" y="185"/>
                </a:lnTo>
                <a:lnTo>
                  <a:pt x="107" y="185"/>
                </a:lnTo>
                <a:lnTo>
                  <a:pt x="87" y="201"/>
                </a:lnTo>
                <a:lnTo>
                  <a:pt x="77" y="208"/>
                </a:lnTo>
                <a:lnTo>
                  <a:pt x="67" y="215"/>
                </a:lnTo>
                <a:lnTo>
                  <a:pt x="67" y="215"/>
                </a:lnTo>
                <a:lnTo>
                  <a:pt x="57" y="221"/>
                </a:lnTo>
                <a:lnTo>
                  <a:pt x="48" y="229"/>
                </a:lnTo>
                <a:lnTo>
                  <a:pt x="48" y="229"/>
                </a:lnTo>
                <a:lnTo>
                  <a:pt x="59" y="216"/>
                </a:lnTo>
                <a:lnTo>
                  <a:pt x="71" y="205"/>
                </a:lnTo>
                <a:lnTo>
                  <a:pt x="71" y="205"/>
                </a:lnTo>
                <a:lnTo>
                  <a:pt x="82" y="195"/>
                </a:lnTo>
                <a:lnTo>
                  <a:pt x="92" y="185"/>
                </a:lnTo>
                <a:lnTo>
                  <a:pt x="102" y="174"/>
                </a:lnTo>
                <a:lnTo>
                  <a:pt x="108" y="170"/>
                </a:lnTo>
                <a:lnTo>
                  <a:pt x="114" y="166"/>
                </a:lnTo>
                <a:lnTo>
                  <a:pt x="114" y="166"/>
                </a:lnTo>
                <a:lnTo>
                  <a:pt x="115" y="165"/>
                </a:lnTo>
                <a:lnTo>
                  <a:pt x="115" y="164"/>
                </a:lnTo>
                <a:lnTo>
                  <a:pt x="114" y="164"/>
                </a:lnTo>
                <a:lnTo>
                  <a:pt x="113" y="164"/>
                </a:lnTo>
                <a:lnTo>
                  <a:pt x="113" y="164"/>
                </a:lnTo>
                <a:lnTo>
                  <a:pt x="101" y="172"/>
                </a:lnTo>
                <a:lnTo>
                  <a:pt x="91" y="181"/>
                </a:lnTo>
                <a:lnTo>
                  <a:pt x="80" y="190"/>
                </a:lnTo>
                <a:lnTo>
                  <a:pt x="69" y="198"/>
                </a:lnTo>
                <a:lnTo>
                  <a:pt x="69" y="198"/>
                </a:lnTo>
                <a:lnTo>
                  <a:pt x="59" y="206"/>
                </a:lnTo>
                <a:lnTo>
                  <a:pt x="50" y="213"/>
                </a:lnTo>
                <a:lnTo>
                  <a:pt x="50" y="213"/>
                </a:lnTo>
                <a:lnTo>
                  <a:pt x="37" y="221"/>
                </a:lnTo>
                <a:lnTo>
                  <a:pt x="31" y="225"/>
                </a:lnTo>
                <a:lnTo>
                  <a:pt x="27" y="230"/>
                </a:lnTo>
                <a:lnTo>
                  <a:pt x="27" y="230"/>
                </a:lnTo>
                <a:lnTo>
                  <a:pt x="37" y="217"/>
                </a:lnTo>
                <a:lnTo>
                  <a:pt x="48" y="207"/>
                </a:lnTo>
                <a:lnTo>
                  <a:pt x="70" y="186"/>
                </a:lnTo>
                <a:lnTo>
                  <a:pt x="70" y="186"/>
                </a:lnTo>
                <a:lnTo>
                  <a:pt x="94" y="165"/>
                </a:lnTo>
                <a:lnTo>
                  <a:pt x="94" y="165"/>
                </a:lnTo>
                <a:lnTo>
                  <a:pt x="105" y="155"/>
                </a:lnTo>
                <a:lnTo>
                  <a:pt x="105" y="155"/>
                </a:lnTo>
                <a:lnTo>
                  <a:pt x="112" y="150"/>
                </a:lnTo>
                <a:lnTo>
                  <a:pt x="112" y="150"/>
                </a:lnTo>
                <a:lnTo>
                  <a:pt x="113" y="149"/>
                </a:lnTo>
                <a:lnTo>
                  <a:pt x="113" y="149"/>
                </a:lnTo>
                <a:close/>
                <a:moveTo>
                  <a:pt x="24" y="233"/>
                </a:moveTo>
                <a:lnTo>
                  <a:pt x="24" y="233"/>
                </a:lnTo>
                <a:lnTo>
                  <a:pt x="37" y="225"/>
                </a:lnTo>
                <a:lnTo>
                  <a:pt x="50" y="216"/>
                </a:lnTo>
                <a:lnTo>
                  <a:pt x="62" y="207"/>
                </a:lnTo>
                <a:lnTo>
                  <a:pt x="74" y="198"/>
                </a:lnTo>
                <a:lnTo>
                  <a:pt x="74" y="198"/>
                </a:lnTo>
                <a:lnTo>
                  <a:pt x="79" y="194"/>
                </a:lnTo>
                <a:lnTo>
                  <a:pt x="84" y="190"/>
                </a:lnTo>
                <a:lnTo>
                  <a:pt x="84" y="190"/>
                </a:lnTo>
                <a:lnTo>
                  <a:pt x="75" y="198"/>
                </a:lnTo>
                <a:lnTo>
                  <a:pt x="67" y="206"/>
                </a:lnTo>
                <a:lnTo>
                  <a:pt x="67" y="206"/>
                </a:lnTo>
                <a:lnTo>
                  <a:pt x="56" y="215"/>
                </a:lnTo>
                <a:lnTo>
                  <a:pt x="46" y="226"/>
                </a:lnTo>
                <a:lnTo>
                  <a:pt x="36" y="237"/>
                </a:lnTo>
                <a:lnTo>
                  <a:pt x="26" y="247"/>
                </a:lnTo>
                <a:lnTo>
                  <a:pt x="26" y="247"/>
                </a:lnTo>
                <a:lnTo>
                  <a:pt x="24" y="233"/>
                </a:lnTo>
                <a:lnTo>
                  <a:pt x="24" y="233"/>
                </a:lnTo>
                <a:close/>
                <a:moveTo>
                  <a:pt x="64" y="220"/>
                </a:moveTo>
                <a:lnTo>
                  <a:pt x="64" y="220"/>
                </a:lnTo>
                <a:lnTo>
                  <a:pt x="81" y="207"/>
                </a:lnTo>
                <a:lnTo>
                  <a:pt x="98" y="194"/>
                </a:lnTo>
                <a:lnTo>
                  <a:pt x="98" y="194"/>
                </a:lnTo>
                <a:lnTo>
                  <a:pt x="95" y="197"/>
                </a:lnTo>
                <a:lnTo>
                  <a:pt x="95" y="197"/>
                </a:lnTo>
                <a:lnTo>
                  <a:pt x="74" y="219"/>
                </a:lnTo>
                <a:lnTo>
                  <a:pt x="74" y="219"/>
                </a:lnTo>
                <a:lnTo>
                  <a:pt x="53" y="240"/>
                </a:lnTo>
                <a:lnTo>
                  <a:pt x="41" y="250"/>
                </a:lnTo>
                <a:lnTo>
                  <a:pt x="31" y="261"/>
                </a:lnTo>
                <a:lnTo>
                  <a:pt x="31" y="261"/>
                </a:lnTo>
                <a:lnTo>
                  <a:pt x="30" y="262"/>
                </a:lnTo>
                <a:lnTo>
                  <a:pt x="31" y="262"/>
                </a:lnTo>
                <a:lnTo>
                  <a:pt x="31" y="263"/>
                </a:lnTo>
                <a:lnTo>
                  <a:pt x="32" y="262"/>
                </a:lnTo>
                <a:lnTo>
                  <a:pt x="32" y="262"/>
                </a:lnTo>
                <a:lnTo>
                  <a:pt x="75" y="228"/>
                </a:lnTo>
                <a:lnTo>
                  <a:pt x="75" y="228"/>
                </a:lnTo>
                <a:lnTo>
                  <a:pt x="101" y="208"/>
                </a:lnTo>
                <a:lnTo>
                  <a:pt x="101" y="208"/>
                </a:lnTo>
                <a:lnTo>
                  <a:pt x="83" y="226"/>
                </a:lnTo>
                <a:lnTo>
                  <a:pt x="64" y="244"/>
                </a:lnTo>
                <a:lnTo>
                  <a:pt x="64" y="244"/>
                </a:lnTo>
                <a:lnTo>
                  <a:pt x="48" y="259"/>
                </a:lnTo>
                <a:lnTo>
                  <a:pt x="39" y="267"/>
                </a:lnTo>
                <a:lnTo>
                  <a:pt x="32" y="277"/>
                </a:lnTo>
                <a:lnTo>
                  <a:pt x="32" y="277"/>
                </a:lnTo>
                <a:lnTo>
                  <a:pt x="27" y="250"/>
                </a:lnTo>
                <a:lnTo>
                  <a:pt x="27" y="250"/>
                </a:lnTo>
                <a:lnTo>
                  <a:pt x="36" y="243"/>
                </a:lnTo>
                <a:lnTo>
                  <a:pt x="45" y="235"/>
                </a:lnTo>
                <a:lnTo>
                  <a:pt x="54" y="228"/>
                </a:lnTo>
                <a:lnTo>
                  <a:pt x="64" y="220"/>
                </a:lnTo>
                <a:lnTo>
                  <a:pt x="64" y="220"/>
                </a:lnTo>
                <a:close/>
                <a:moveTo>
                  <a:pt x="38" y="301"/>
                </a:moveTo>
                <a:lnTo>
                  <a:pt x="38" y="301"/>
                </a:lnTo>
                <a:lnTo>
                  <a:pt x="46" y="295"/>
                </a:lnTo>
                <a:lnTo>
                  <a:pt x="57" y="291"/>
                </a:lnTo>
                <a:lnTo>
                  <a:pt x="67" y="289"/>
                </a:lnTo>
                <a:lnTo>
                  <a:pt x="77" y="287"/>
                </a:lnTo>
                <a:lnTo>
                  <a:pt x="87" y="287"/>
                </a:lnTo>
                <a:lnTo>
                  <a:pt x="97" y="288"/>
                </a:lnTo>
                <a:lnTo>
                  <a:pt x="107" y="290"/>
                </a:lnTo>
                <a:lnTo>
                  <a:pt x="117" y="294"/>
                </a:lnTo>
                <a:lnTo>
                  <a:pt x="117" y="294"/>
                </a:lnTo>
                <a:lnTo>
                  <a:pt x="117" y="304"/>
                </a:lnTo>
                <a:lnTo>
                  <a:pt x="117" y="304"/>
                </a:lnTo>
                <a:lnTo>
                  <a:pt x="108" y="300"/>
                </a:lnTo>
                <a:lnTo>
                  <a:pt x="98" y="298"/>
                </a:lnTo>
                <a:lnTo>
                  <a:pt x="89" y="297"/>
                </a:lnTo>
                <a:lnTo>
                  <a:pt x="79" y="298"/>
                </a:lnTo>
                <a:lnTo>
                  <a:pt x="69" y="300"/>
                </a:lnTo>
                <a:lnTo>
                  <a:pt x="59" y="304"/>
                </a:lnTo>
                <a:lnTo>
                  <a:pt x="50" y="307"/>
                </a:lnTo>
                <a:lnTo>
                  <a:pt x="40" y="313"/>
                </a:lnTo>
                <a:lnTo>
                  <a:pt x="40" y="313"/>
                </a:lnTo>
                <a:lnTo>
                  <a:pt x="38" y="301"/>
                </a:lnTo>
                <a:lnTo>
                  <a:pt x="38" y="301"/>
                </a:lnTo>
                <a:close/>
                <a:moveTo>
                  <a:pt x="118" y="408"/>
                </a:moveTo>
                <a:lnTo>
                  <a:pt x="118" y="408"/>
                </a:lnTo>
                <a:lnTo>
                  <a:pt x="106" y="414"/>
                </a:lnTo>
                <a:lnTo>
                  <a:pt x="96" y="420"/>
                </a:lnTo>
                <a:lnTo>
                  <a:pt x="74" y="434"/>
                </a:lnTo>
                <a:lnTo>
                  <a:pt x="74" y="434"/>
                </a:lnTo>
                <a:lnTo>
                  <a:pt x="86" y="425"/>
                </a:lnTo>
                <a:lnTo>
                  <a:pt x="97" y="416"/>
                </a:lnTo>
                <a:lnTo>
                  <a:pt x="108" y="407"/>
                </a:lnTo>
                <a:lnTo>
                  <a:pt x="114" y="403"/>
                </a:lnTo>
                <a:lnTo>
                  <a:pt x="121" y="400"/>
                </a:lnTo>
                <a:lnTo>
                  <a:pt x="121" y="400"/>
                </a:lnTo>
                <a:lnTo>
                  <a:pt x="121" y="418"/>
                </a:lnTo>
                <a:lnTo>
                  <a:pt x="121" y="418"/>
                </a:lnTo>
                <a:lnTo>
                  <a:pt x="121" y="418"/>
                </a:lnTo>
                <a:lnTo>
                  <a:pt x="121" y="418"/>
                </a:lnTo>
                <a:lnTo>
                  <a:pt x="113" y="422"/>
                </a:lnTo>
                <a:lnTo>
                  <a:pt x="105" y="426"/>
                </a:lnTo>
                <a:lnTo>
                  <a:pt x="91" y="436"/>
                </a:lnTo>
                <a:lnTo>
                  <a:pt x="91" y="436"/>
                </a:lnTo>
                <a:lnTo>
                  <a:pt x="94" y="433"/>
                </a:lnTo>
                <a:lnTo>
                  <a:pt x="94" y="433"/>
                </a:lnTo>
                <a:lnTo>
                  <a:pt x="107" y="422"/>
                </a:lnTo>
                <a:lnTo>
                  <a:pt x="119" y="410"/>
                </a:lnTo>
                <a:lnTo>
                  <a:pt x="119" y="410"/>
                </a:lnTo>
                <a:lnTo>
                  <a:pt x="119" y="409"/>
                </a:lnTo>
                <a:lnTo>
                  <a:pt x="119" y="408"/>
                </a:lnTo>
                <a:lnTo>
                  <a:pt x="118" y="408"/>
                </a:lnTo>
                <a:lnTo>
                  <a:pt x="118" y="408"/>
                </a:lnTo>
                <a:close/>
                <a:moveTo>
                  <a:pt x="119" y="387"/>
                </a:moveTo>
                <a:lnTo>
                  <a:pt x="119" y="387"/>
                </a:lnTo>
                <a:lnTo>
                  <a:pt x="119" y="386"/>
                </a:lnTo>
                <a:lnTo>
                  <a:pt x="119" y="385"/>
                </a:lnTo>
                <a:lnTo>
                  <a:pt x="118" y="385"/>
                </a:lnTo>
                <a:lnTo>
                  <a:pt x="118" y="385"/>
                </a:lnTo>
                <a:lnTo>
                  <a:pt x="95" y="399"/>
                </a:lnTo>
                <a:lnTo>
                  <a:pt x="95" y="399"/>
                </a:lnTo>
                <a:lnTo>
                  <a:pt x="82" y="405"/>
                </a:lnTo>
                <a:lnTo>
                  <a:pt x="82" y="405"/>
                </a:lnTo>
                <a:lnTo>
                  <a:pt x="74" y="409"/>
                </a:lnTo>
                <a:lnTo>
                  <a:pt x="71" y="411"/>
                </a:lnTo>
                <a:lnTo>
                  <a:pt x="75" y="409"/>
                </a:lnTo>
                <a:lnTo>
                  <a:pt x="75" y="409"/>
                </a:lnTo>
                <a:lnTo>
                  <a:pt x="87" y="401"/>
                </a:lnTo>
                <a:lnTo>
                  <a:pt x="98" y="394"/>
                </a:lnTo>
                <a:lnTo>
                  <a:pt x="109" y="384"/>
                </a:lnTo>
                <a:lnTo>
                  <a:pt x="114" y="379"/>
                </a:lnTo>
                <a:lnTo>
                  <a:pt x="119" y="374"/>
                </a:lnTo>
                <a:lnTo>
                  <a:pt x="119" y="374"/>
                </a:lnTo>
                <a:lnTo>
                  <a:pt x="119" y="372"/>
                </a:lnTo>
                <a:lnTo>
                  <a:pt x="119" y="372"/>
                </a:lnTo>
                <a:lnTo>
                  <a:pt x="118" y="372"/>
                </a:lnTo>
                <a:lnTo>
                  <a:pt x="118" y="372"/>
                </a:lnTo>
                <a:lnTo>
                  <a:pt x="105" y="378"/>
                </a:lnTo>
                <a:lnTo>
                  <a:pt x="92" y="385"/>
                </a:lnTo>
                <a:lnTo>
                  <a:pt x="79" y="393"/>
                </a:lnTo>
                <a:lnTo>
                  <a:pt x="66" y="399"/>
                </a:lnTo>
                <a:lnTo>
                  <a:pt x="66" y="399"/>
                </a:lnTo>
                <a:lnTo>
                  <a:pt x="72" y="396"/>
                </a:lnTo>
                <a:lnTo>
                  <a:pt x="78" y="393"/>
                </a:lnTo>
                <a:lnTo>
                  <a:pt x="90" y="383"/>
                </a:lnTo>
                <a:lnTo>
                  <a:pt x="102" y="373"/>
                </a:lnTo>
                <a:lnTo>
                  <a:pt x="114" y="365"/>
                </a:lnTo>
                <a:lnTo>
                  <a:pt x="114" y="365"/>
                </a:lnTo>
                <a:lnTo>
                  <a:pt x="119" y="362"/>
                </a:lnTo>
                <a:lnTo>
                  <a:pt x="119" y="362"/>
                </a:lnTo>
                <a:lnTo>
                  <a:pt x="119" y="362"/>
                </a:lnTo>
                <a:lnTo>
                  <a:pt x="119" y="362"/>
                </a:lnTo>
                <a:lnTo>
                  <a:pt x="120" y="398"/>
                </a:lnTo>
                <a:lnTo>
                  <a:pt x="120" y="398"/>
                </a:lnTo>
                <a:lnTo>
                  <a:pt x="108" y="402"/>
                </a:lnTo>
                <a:lnTo>
                  <a:pt x="96" y="407"/>
                </a:lnTo>
                <a:lnTo>
                  <a:pt x="83" y="412"/>
                </a:lnTo>
                <a:lnTo>
                  <a:pt x="73" y="419"/>
                </a:lnTo>
                <a:lnTo>
                  <a:pt x="73" y="419"/>
                </a:lnTo>
                <a:lnTo>
                  <a:pt x="96" y="403"/>
                </a:lnTo>
                <a:lnTo>
                  <a:pt x="108" y="396"/>
                </a:lnTo>
                <a:lnTo>
                  <a:pt x="119" y="387"/>
                </a:lnTo>
                <a:lnTo>
                  <a:pt x="119" y="387"/>
                </a:lnTo>
                <a:close/>
                <a:moveTo>
                  <a:pt x="113" y="363"/>
                </a:moveTo>
                <a:lnTo>
                  <a:pt x="113" y="363"/>
                </a:lnTo>
                <a:lnTo>
                  <a:pt x="104" y="368"/>
                </a:lnTo>
                <a:lnTo>
                  <a:pt x="104" y="368"/>
                </a:lnTo>
                <a:lnTo>
                  <a:pt x="90" y="375"/>
                </a:lnTo>
                <a:lnTo>
                  <a:pt x="90" y="375"/>
                </a:lnTo>
                <a:lnTo>
                  <a:pt x="76" y="382"/>
                </a:lnTo>
                <a:lnTo>
                  <a:pt x="76" y="382"/>
                </a:lnTo>
                <a:lnTo>
                  <a:pt x="66" y="388"/>
                </a:lnTo>
                <a:lnTo>
                  <a:pt x="63" y="391"/>
                </a:lnTo>
                <a:lnTo>
                  <a:pt x="66" y="387"/>
                </a:lnTo>
                <a:lnTo>
                  <a:pt x="66" y="387"/>
                </a:lnTo>
                <a:lnTo>
                  <a:pt x="79" y="378"/>
                </a:lnTo>
                <a:lnTo>
                  <a:pt x="91" y="369"/>
                </a:lnTo>
                <a:lnTo>
                  <a:pt x="104" y="359"/>
                </a:lnTo>
                <a:lnTo>
                  <a:pt x="117" y="351"/>
                </a:lnTo>
                <a:lnTo>
                  <a:pt x="117" y="351"/>
                </a:lnTo>
                <a:lnTo>
                  <a:pt x="118" y="350"/>
                </a:lnTo>
                <a:lnTo>
                  <a:pt x="118" y="349"/>
                </a:lnTo>
                <a:lnTo>
                  <a:pt x="117" y="349"/>
                </a:lnTo>
                <a:lnTo>
                  <a:pt x="116" y="349"/>
                </a:lnTo>
                <a:lnTo>
                  <a:pt x="116" y="349"/>
                </a:lnTo>
                <a:lnTo>
                  <a:pt x="102" y="354"/>
                </a:lnTo>
                <a:lnTo>
                  <a:pt x="89" y="361"/>
                </a:lnTo>
                <a:lnTo>
                  <a:pt x="89" y="361"/>
                </a:lnTo>
                <a:lnTo>
                  <a:pt x="71" y="370"/>
                </a:lnTo>
                <a:lnTo>
                  <a:pt x="71" y="370"/>
                </a:lnTo>
                <a:lnTo>
                  <a:pt x="61" y="375"/>
                </a:lnTo>
                <a:lnTo>
                  <a:pt x="57" y="376"/>
                </a:lnTo>
                <a:lnTo>
                  <a:pt x="57" y="376"/>
                </a:lnTo>
                <a:lnTo>
                  <a:pt x="59" y="373"/>
                </a:lnTo>
                <a:lnTo>
                  <a:pt x="59" y="373"/>
                </a:lnTo>
                <a:lnTo>
                  <a:pt x="67" y="367"/>
                </a:lnTo>
                <a:lnTo>
                  <a:pt x="75" y="362"/>
                </a:lnTo>
                <a:lnTo>
                  <a:pt x="84" y="357"/>
                </a:lnTo>
                <a:lnTo>
                  <a:pt x="92" y="352"/>
                </a:lnTo>
                <a:lnTo>
                  <a:pt x="92" y="352"/>
                </a:lnTo>
                <a:lnTo>
                  <a:pt x="106" y="343"/>
                </a:lnTo>
                <a:lnTo>
                  <a:pt x="118" y="333"/>
                </a:lnTo>
                <a:lnTo>
                  <a:pt x="118" y="333"/>
                </a:lnTo>
                <a:lnTo>
                  <a:pt x="119" y="345"/>
                </a:lnTo>
                <a:lnTo>
                  <a:pt x="119" y="345"/>
                </a:lnTo>
                <a:lnTo>
                  <a:pt x="119" y="361"/>
                </a:lnTo>
                <a:lnTo>
                  <a:pt x="119" y="361"/>
                </a:lnTo>
                <a:lnTo>
                  <a:pt x="119" y="360"/>
                </a:lnTo>
                <a:lnTo>
                  <a:pt x="118" y="360"/>
                </a:lnTo>
                <a:lnTo>
                  <a:pt x="118" y="360"/>
                </a:lnTo>
                <a:lnTo>
                  <a:pt x="113" y="363"/>
                </a:lnTo>
                <a:lnTo>
                  <a:pt x="113" y="363"/>
                </a:lnTo>
                <a:lnTo>
                  <a:pt x="113" y="363"/>
                </a:lnTo>
                <a:lnTo>
                  <a:pt x="113" y="363"/>
                </a:lnTo>
                <a:close/>
                <a:moveTo>
                  <a:pt x="82" y="343"/>
                </a:moveTo>
                <a:lnTo>
                  <a:pt x="82" y="343"/>
                </a:lnTo>
                <a:lnTo>
                  <a:pt x="97" y="332"/>
                </a:lnTo>
                <a:lnTo>
                  <a:pt x="112" y="319"/>
                </a:lnTo>
                <a:lnTo>
                  <a:pt x="112" y="319"/>
                </a:lnTo>
                <a:lnTo>
                  <a:pt x="112" y="318"/>
                </a:lnTo>
                <a:lnTo>
                  <a:pt x="112" y="317"/>
                </a:lnTo>
                <a:lnTo>
                  <a:pt x="110" y="317"/>
                </a:lnTo>
                <a:lnTo>
                  <a:pt x="110" y="317"/>
                </a:lnTo>
                <a:lnTo>
                  <a:pt x="95" y="325"/>
                </a:lnTo>
                <a:lnTo>
                  <a:pt x="81" y="334"/>
                </a:lnTo>
                <a:lnTo>
                  <a:pt x="66" y="343"/>
                </a:lnTo>
                <a:lnTo>
                  <a:pt x="51" y="351"/>
                </a:lnTo>
                <a:lnTo>
                  <a:pt x="51" y="351"/>
                </a:lnTo>
                <a:lnTo>
                  <a:pt x="58" y="347"/>
                </a:lnTo>
                <a:lnTo>
                  <a:pt x="65" y="341"/>
                </a:lnTo>
                <a:lnTo>
                  <a:pt x="77" y="331"/>
                </a:lnTo>
                <a:lnTo>
                  <a:pt x="77" y="331"/>
                </a:lnTo>
                <a:lnTo>
                  <a:pt x="92" y="321"/>
                </a:lnTo>
                <a:lnTo>
                  <a:pt x="106" y="310"/>
                </a:lnTo>
                <a:lnTo>
                  <a:pt x="106" y="310"/>
                </a:lnTo>
                <a:lnTo>
                  <a:pt x="106" y="310"/>
                </a:lnTo>
                <a:lnTo>
                  <a:pt x="106" y="310"/>
                </a:lnTo>
                <a:lnTo>
                  <a:pt x="112" y="312"/>
                </a:lnTo>
                <a:lnTo>
                  <a:pt x="117" y="316"/>
                </a:lnTo>
                <a:lnTo>
                  <a:pt x="117" y="316"/>
                </a:lnTo>
                <a:lnTo>
                  <a:pt x="118" y="330"/>
                </a:lnTo>
                <a:lnTo>
                  <a:pt x="118" y="330"/>
                </a:lnTo>
                <a:lnTo>
                  <a:pt x="110" y="333"/>
                </a:lnTo>
                <a:lnTo>
                  <a:pt x="103" y="337"/>
                </a:lnTo>
                <a:lnTo>
                  <a:pt x="89" y="346"/>
                </a:lnTo>
                <a:lnTo>
                  <a:pt x="75" y="355"/>
                </a:lnTo>
                <a:lnTo>
                  <a:pt x="67" y="359"/>
                </a:lnTo>
                <a:lnTo>
                  <a:pt x="59" y="362"/>
                </a:lnTo>
                <a:lnTo>
                  <a:pt x="59" y="362"/>
                </a:lnTo>
                <a:lnTo>
                  <a:pt x="56" y="363"/>
                </a:lnTo>
                <a:lnTo>
                  <a:pt x="55" y="363"/>
                </a:lnTo>
                <a:lnTo>
                  <a:pt x="59" y="360"/>
                </a:lnTo>
                <a:lnTo>
                  <a:pt x="67" y="355"/>
                </a:lnTo>
                <a:lnTo>
                  <a:pt x="67" y="355"/>
                </a:lnTo>
                <a:lnTo>
                  <a:pt x="82" y="343"/>
                </a:lnTo>
                <a:lnTo>
                  <a:pt x="82" y="343"/>
                </a:lnTo>
                <a:close/>
                <a:moveTo>
                  <a:pt x="103" y="309"/>
                </a:moveTo>
                <a:lnTo>
                  <a:pt x="103" y="309"/>
                </a:lnTo>
                <a:lnTo>
                  <a:pt x="90" y="316"/>
                </a:lnTo>
                <a:lnTo>
                  <a:pt x="77" y="323"/>
                </a:lnTo>
                <a:lnTo>
                  <a:pt x="53" y="339"/>
                </a:lnTo>
                <a:lnTo>
                  <a:pt x="53" y="339"/>
                </a:lnTo>
                <a:lnTo>
                  <a:pt x="49" y="341"/>
                </a:lnTo>
                <a:lnTo>
                  <a:pt x="52" y="338"/>
                </a:lnTo>
                <a:lnTo>
                  <a:pt x="52" y="338"/>
                </a:lnTo>
                <a:lnTo>
                  <a:pt x="60" y="330"/>
                </a:lnTo>
                <a:lnTo>
                  <a:pt x="68" y="323"/>
                </a:lnTo>
                <a:lnTo>
                  <a:pt x="68" y="323"/>
                </a:lnTo>
                <a:lnTo>
                  <a:pt x="79" y="316"/>
                </a:lnTo>
                <a:lnTo>
                  <a:pt x="85" y="312"/>
                </a:lnTo>
                <a:lnTo>
                  <a:pt x="90" y="306"/>
                </a:lnTo>
                <a:lnTo>
                  <a:pt x="90" y="306"/>
                </a:lnTo>
                <a:lnTo>
                  <a:pt x="96" y="307"/>
                </a:lnTo>
                <a:lnTo>
                  <a:pt x="103" y="309"/>
                </a:lnTo>
                <a:lnTo>
                  <a:pt x="103" y="309"/>
                </a:lnTo>
                <a:close/>
                <a:moveTo>
                  <a:pt x="79" y="314"/>
                </a:moveTo>
                <a:lnTo>
                  <a:pt x="79" y="314"/>
                </a:lnTo>
                <a:lnTo>
                  <a:pt x="71" y="319"/>
                </a:lnTo>
                <a:lnTo>
                  <a:pt x="67" y="321"/>
                </a:lnTo>
                <a:lnTo>
                  <a:pt x="63" y="324"/>
                </a:lnTo>
                <a:lnTo>
                  <a:pt x="63" y="324"/>
                </a:lnTo>
                <a:lnTo>
                  <a:pt x="55" y="332"/>
                </a:lnTo>
                <a:lnTo>
                  <a:pt x="48" y="340"/>
                </a:lnTo>
                <a:lnTo>
                  <a:pt x="48" y="340"/>
                </a:lnTo>
                <a:lnTo>
                  <a:pt x="45" y="333"/>
                </a:lnTo>
                <a:lnTo>
                  <a:pt x="45" y="333"/>
                </a:lnTo>
                <a:lnTo>
                  <a:pt x="45" y="333"/>
                </a:lnTo>
                <a:lnTo>
                  <a:pt x="45" y="333"/>
                </a:lnTo>
                <a:lnTo>
                  <a:pt x="57" y="325"/>
                </a:lnTo>
                <a:lnTo>
                  <a:pt x="69" y="317"/>
                </a:lnTo>
                <a:lnTo>
                  <a:pt x="69" y="317"/>
                </a:lnTo>
                <a:lnTo>
                  <a:pt x="82" y="310"/>
                </a:lnTo>
                <a:lnTo>
                  <a:pt x="84" y="309"/>
                </a:lnTo>
                <a:lnTo>
                  <a:pt x="85" y="309"/>
                </a:lnTo>
                <a:lnTo>
                  <a:pt x="79" y="314"/>
                </a:lnTo>
                <a:lnTo>
                  <a:pt x="79" y="314"/>
                </a:lnTo>
                <a:close/>
                <a:moveTo>
                  <a:pt x="48" y="344"/>
                </a:moveTo>
                <a:lnTo>
                  <a:pt x="48" y="344"/>
                </a:lnTo>
                <a:lnTo>
                  <a:pt x="61" y="336"/>
                </a:lnTo>
                <a:lnTo>
                  <a:pt x="73" y="327"/>
                </a:lnTo>
                <a:lnTo>
                  <a:pt x="73" y="327"/>
                </a:lnTo>
                <a:lnTo>
                  <a:pt x="79" y="323"/>
                </a:lnTo>
                <a:lnTo>
                  <a:pt x="87" y="319"/>
                </a:lnTo>
                <a:lnTo>
                  <a:pt x="101" y="312"/>
                </a:lnTo>
                <a:lnTo>
                  <a:pt x="101" y="312"/>
                </a:lnTo>
                <a:lnTo>
                  <a:pt x="88" y="320"/>
                </a:lnTo>
                <a:lnTo>
                  <a:pt x="75" y="329"/>
                </a:lnTo>
                <a:lnTo>
                  <a:pt x="62" y="339"/>
                </a:lnTo>
                <a:lnTo>
                  <a:pt x="50" y="349"/>
                </a:lnTo>
                <a:lnTo>
                  <a:pt x="50" y="349"/>
                </a:lnTo>
                <a:lnTo>
                  <a:pt x="48" y="344"/>
                </a:lnTo>
                <a:lnTo>
                  <a:pt x="48" y="344"/>
                </a:lnTo>
                <a:close/>
                <a:moveTo>
                  <a:pt x="51" y="353"/>
                </a:moveTo>
                <a:lnTo>
                  <a:pt x="51" y="353"/>
                </a:lnTo>
                <a:lnTo>
                  <a:pt x="65" y="346"/>
                </a:lnTo>
                <a:lnTo>
                  <a:pt x="79" y="338"/>
                </a:lnTo>
                <a:lnTo>
                  <a:pt x="93" y="329"/>
                </a:lnTo>
                <a:lnTo>
                  <a:pt x="107" y="321"/>
                </a:lnTo>
                <a:lnTo>
                  <a:pt x="107" y="321"/>
                </a:lnTo>
                <a:lnTo>
                  <a:pt x="100" y="326"/>
                </a:lnTo>
                <a:lnTo>
                  <a:pt x="92" y="332"/>
                </a:lnTo>
                <a:lnTo>
                  <a:pt x="85" y="338"/>
                </a:lnTo>
                <a:lnTo>
                  <a:pt x="77" y="344"/>
                </a:lnTo>
                <a:lnTo>
                  <a:pt x="77" y="344"/>
                </a:lnTo>
                <a:lnTo>
                  <a:pt x="65" y="353"/>
                </a:lnTo>
                <a:lnTo>
                  <a:pt x="53" y="363"/>
                </a:lnTo>
                <a:lnTo>
                  <a:pt x="53" y="363"/>
                </a:lnTo>
                <a:lnTo>
                  <a:pt x="51" y="353"/>
                </a:lnTo>
                <a:lnTo>
                  <a:pt x="51" y="353"/>
                </a:lnTo>
                <a:close/>
                <a:moveTo>
                  <a:pt x="114" y="334"/>
                </a:moveTo>
                <a:lnTo>
                  <a:pt x="114" y="334"/>
                </a:lnTo>
                <a:lnTo>
                  <a:pt x="116" y="333"/>
                </a:lnTo>
                <a:lnTo>
                  <a:pt x="116" y="333"/>
                </a:lnTo>
                <a:lnTo>
                  <a:pt x="111" y="337"/>
                </a:lnTo>
                <a:lnTo>
                  <a:pt x="100" y="344"/>
                </a:lnTo>
                <a:lnTo>
                  <a:pt x="100" y="344"/>
                </a:lnTo>
                <a:lnTo>
                  <a:pt x="90" y="351"/>
                </a:lnTo>
                <a:lnTo>
                  <a:pt x="79" y="358"/>
                </a:lnTo>
                <a:lnTo>
                  <a:pt x="79" y="358"/>
                </a:lnTo>
                <a:lnTo>
                  <a:pt x="67" y="365"/>
                </a:lnTo>
                <a:lnTo>
                  <a:pt x="61" y="369"/>
                </a:lnTo>
                <a:lnTo>
                  <a:pt x="56" y="374"/>
                </a:lnTo>
                <a:lnTo>
                  <a:pt x="56" y="374"/>
                </a:lnTo>
                <a:lnTo>
                  <a:pt x="54" y="366"/>
                </a:lnTo>
                <a:lnTo>
                  <a:pt x="54" y="366"/>
                </a:lnTo>
                <a:lnTo>
                  <a:pt x="62" y="363"/>
                </a:lnTo>
                <a:lnTo>
                  <a:pt x="70" y="360"/>
                </a:lnTo>
                <a:lnTo>
                  <a:pt x="84" y="351"/>
                </a:lnTo>
                <a:lnTo>
                  <a:pt x="99" y="342"/>
                </a:lnTo>
                <a:lnTo>
                  <a:pt x="114" y="334"/>
                </a:lnTo>
                <a:lnTo>
                  <a:pt x="114" y="334"/>
                </a:lnTo>
                <a:close/>
                <a:moveTo>
                  <a:pt x="57" y="378"/>
                </a:moveTo>
                <a:lnTo>
                  <a:pt x="57" y="378"/>
                </a:lnTo>
                <a:lnTo>
                  <a:pt x="86" y="365"/>
                </a:lnTo>
                <a:lnTo>
                  <a:pt x="99" y="358"/>
                </a:lnTo>
                <a:lnTo>
                  <a:pt x="112" y="351"/>
                </a:lnTo>
                <a:lnTo>
                  <a:pt x="112" y="351"/>
                </a:lnTo>
                <a:lnTo>
                  <a:pt x="99" y="360"/>
                </a:lnTo>
                <a:lnTo>
                  <a:pt x="86" y="370"/>
                </a:lnTo>
                <a:lnTo>
                  <a:pt x="73" y="379"/>
                </a:lnTo>
                <a:lnTo>
                  <a:pt x="60" y="390"/>
                </a:lnTo>
                <a:lnTo>
                  <a:pt x="60" y="390"/>
                </a:lnTo>
                <a:lnTo>
                  <a:pt x="57" y="378"/>
                </a:lnTo>
                <a:lnTo>
                  <a:pt x="57" y="378"/>
                </a:lnTo>
                <a:close/>
                <a:moveTo>
                  <a:pt x="84" y="468"/>
                </a:moveTo>
                <a:lnTo>
                  <a:pt x="84" y="468"/>
                </a:lnTo>
                <a:lnTo>
                  <a:pt x="91" y="463"/>
                </a:lnTo>
                <a:lnTo>
                  <a:pt x="99" y="459"/>
                </a:lnTo>
                <a:lnTo>
                  <a:pt x="99" y="459"/>
                </a:lnTo>
                <a:lnTo>
                  <a:pt x="110" y="454"/>
                </a:lnTo>
                <a:lnTo>
                  <a:pt x="110" y="454"/>
                </a:lnTo>
                <a:lnTo>
                  <a:pt x="97" y="463"/>
                </a:lnTo>
                <a:lnTo>
                  <a:pt x="91" y="468"/>
                </a:lnTo>
                <a:lnTo>
                  <a:pt x="86" y="475"/>
                </a:lnTo>
                <a:lnTo>
                  <a:pt x="86" y="475"/>
                </a:lnTo>
                <a:lnTo>
                  <a:pt x="84" y="468"/>
                </a:lnTo>
                <a:lnTo>
                  <a:pt x="84" y="468"/>
                </a:lnTo>
                <a:close/>
                <a:moveTo>
                  <a:pt x="107" y="478"/>
                </a:moveTo>
                <a:lnTo>
                  <a:pt x="107" y="478"/>
                </a:lnTo>
                <a:lnTo>
                  <a:pt x="98" y="484"/>
                </a:lnTo>
                <a:lnTo>
                  <a:pt x="95" y="485"/>
                </a:lnTo>
                <a:lnTo>
                  <a:pt x="99" y="482"/>
                </a:lnTo>
                <a:lnTo>
                  <a:pt x="99" y="482"/>
                </a:lnTo>
                <a:lnTo>
                  <a:pt x="111" y="471"/>
                </a:lnTo>
                <a:lnTo>
                  <a:pt x="123" y="459"/>
                </a:lnTo>
                <a:lnTo>
                  <a:pt x="123" y="459"/>
                </a:lnTo>
                <a:lnTo>
                  <a:pt x="124" y="458"/>
                </a:lnTo>
                <a:lnTo>
                  <a:pt x="123" y="458"/>
                </a:lnTo>
                <a:lnTo>
                  <a:pt x="122" y="457"/>
                </a:lnTo>
                <a:lnTo>
                  <a:pt x="122" y="457"/>
                </a:lnTo>
                <a:lnTo>
                  <a:pt x="114" y="461"/>
                </a:lnTo>
                <a:lnTo>
                  <a:pt x="104" y="465"/>
                </a:lnTo>
                <a:lnTo>
                  <a:pt x="95" y="469"/>
                </a:lnTo>
                <a:lnTo>
                  <a:pt x="91" y="473"/>
                </a:lnTo>
                <a:lnTo>
                  <a:pt x="88" y="475"/>
                </a:lnTo>
                <a:lnTo>
                  <a:pt x="88" y="475"/>
                </a:lnTo>
                <a:lnTo>
                  <a:pt x="95" y="467"/>
                </a:lnTo>
                <a:lnTo>
                  <a:pt x="103" y="461"/>
                </a:lnTo>
                <a:lnTo>
                  <a:pt x="120" y="450"/>
                </a:lnTo>
                <a:lnTo>
                  <a:pt x="120" y="450"/>
                </a:lnTo>
                <a:lnTo>
                  <a:pt x="120" y="449"/>
                </a:lnTo>
                <a:lnTo>
                  <a:pt x="120" y="448"/>
                </a:lnTo>
                <a:lnTo>
                  <a:pt x="119" y="448"/>
                </a:lnTo>
                <a:lnTo>
                  <a:pt x="119" y="448"/>
                </a:lnTo>
                <a:lnTo>
                  <a:pt x="102" y="455"/>
                </a:lnTo>
                <a:lnTo>
                  <a:pt x="86" y="464"/>
                </a:lnTo>
                <a:lnTo>
                  <a:pt x="86" y="464"/>
                </a:lnTo>
                <a:lnTo>
                  <a:pt x="104" y="452"/>
                </a:lnTo>
                <a:lnTo>
                  <a:pt x="113" y="445"/>
                </a:lnTo>
                <a:lnTo>
                  <a:pt x="122" y="437"/>
                </a:lnTo>
                <a:lnTo>
                  <a:pt x="122" y="437"/>
                </a:lnTo>
                <a:lnTo>
                  <a:pt x="122" y="436"/>
                </a:lnTo>
                <a:lnTo>
                  <a:pt x="122" y="436"/>
                </a:lnTo>
                <a:lnTo>
                  <a:pt x="120" y="435"/>
                </a:lnTo>
                <a:lnTo>
                  <a:pt x="120" y="435"/>
                </a:lnTo>
                <a:lnTo>
                  <a:pt x="110" y="441"/>
                </a:lnTo>
                <a:lnTo>
                  <a:pt x="99" y="446"/>
                </a:lnTo>
                <a:lnTo>
                  <a:pt x="99" y="446"/>
                </a:lnTo>
                <a:lnTo>
                  <a:pt x="91" y="450"/>
                </a:lnTo>
                <a:lnTo>
                  <a:pt x="86" y="453"/>
                </a:lnTo>
                <a:lnTo>
                  <a:pt x="83" y="455"/>
                </a:lnTo>
                <a:lnTo>
                  <a:pt x="83" y="455"/>
                </a:lnTo>
                <a:lnTo>
                  <a:pt x="92" y="446"/>
                </a:lnTo>
                <a:lnTo>
                  <a:pt x="101" y="437"/>
                </a:lnTo>
                <a:lnTo>
                  <a:pt x="122" y="420"/>
                </a:lnTo>
                <a:lnTo>
                  <a:pt x="122" y="420"/>
                </a:lnTo>
                <a:lnTo>
                  <a:pt x="125" y="467"/>
                </a:lnTo>
                <a:lnTo>
                  <a:pt x="125" y="467"/>
                </a:lnTo>
                <a:lnTo>
                  <a:pt x="123" y="467"/>
                </a:lnTo>
                <a:lnTo>
                  <a:pt x="123" y="467"/>
                </a:lnTo>
                <a:lnTo>
                  <a:pt x="107" y="478"/>
                </a:lnTo>
                <a:lnTo>
                  <a:pt x="107" y="478"/>
                </a:lnTo>
                <a:close/>
                <a:moveTo>
                  <a:pt x="79" y="278"/>
                </a:moveTo>
                <a:lnTo>
                  <a:pt x="79" y="278"/>
                </a:lnTo>
                <a:lnTo>
                  <a:pt x="91" y="270"/>
                </a:lnTo>
                <a:lnTo>
                  <a:pt x="103" y="261"/>
                </a:lnTo>
                <a:lnTo>
                  <a:pt x="103" y="261"/>
                </a:lnTo>
                <a:lnTo>
                  <a:pt x="110" y="256"/>
                </a:lnTo>
                <a:lnTo>
                  <a:pt x="111" y="256"/>
                </a:lnTo>
                <a:lnTo>
                  <a:pt x="107" y="259"/>
                </a:lnTo>
                <a:lnTo>
                  <a:pt x="107" y="259"/>
                </a:lnTo>
                <a:lnTo>
                  <a:pt x="91" y="274"/>
                </a:lnTo>
                <a:lnTo>
                  <a:pt x="91" y="274"/>
                </a:lnTo>
                <a:lnTo>
                  <a:pt x="91" y="275"/>
                </a:lnTo>
                <a:lnTo>
                  <a:pt x="91" y="275"/>
                </a:lnTo>
                <a:lnTo>
                  <a:pt x="93" y="276"/>
                </a:lnTo>
                <a:lnTo>
                  <a:pt x="93" y="276"/>
                </a:lnTo>
                <a:lnTo>
                  <a:pt x="110" y="267"/>
                </a:lnTo>
                <a:lnTo>
                  <a:pt x="110" y="267"/>
                </a:lnTo>
                <a:lnTo>
                  <a:pt x="106" y="271"/>
                </a:lnTo>
                <a:lnTo>
                  <a:pt x="103" y="277"/>
                </a:lnTo>
                <a:lnTo>
                  <a:pt x="103" y="277"/>
                </a:lnTo>
                <a:lnTo>
                  <a:pt x="103" y="278"/>
                </a:lnTo>
                <a:lnTo>
                  <a:pt x="104" y="279"/>
                </a:lnTo>
                <a:lnTo>
                  <a:pt x="104" y="279"/>
                </a:lnTo>
                <a:lnTo>
                  <a:pt x="111" y="275"/>
                </a:lnTo>
                <a:lnTo>
                  <a:pt x="112" y="275"/>
                </a:lnTo>
                <a:lnTo>
                  <a:pt x="113" y="276"/>
                </a:lnTo>
                <a:lnTo>
                  <a:pt x="111" y="280"/>
                </a:lnTo>
                <a:lnTo>
                  <a:pt x="111" y="280"/>
                </a:lnTo>
                <a:lnTo>
                  <a:pt x="111" y="281"/>
                </a:lnTo>
                <a:lnTo>
                  <a:pt x="112" y="282"/>
                </a:lnTo>
                <a:lnTo>
                  <a:pt x="113" y="282"/>
                </a:lnTo>
                <a:lnTo>
                  <a:pt x="113" y="281"/>
                </a:lnTo>
                <a:lnTo>
                  <a:pt x="113" y="281"/>
                </a:lnTo>
                <a:lnTo>
                  <a:pt x="116" y="274"/>
                </a:lnTo>
                <a:lnTo>
                  <a:pt x="116" y="274"/>
                </a:lnTo>
                <a:lnTo>
                  <a:pt x="116" y="284"/>
                </a:lnTo>
                <a:lnTo>
                  <a:pt x="116" y="284"/>
                </a:lnTo>
                <a:lnTo>
                  <a:pt x="107" y="282"/>
                </a:lnTo>
                <a:lnTo>
                  <a:pt x="98" y="280"/>
                </a:lnTo>
                <a:lnTo>
                  <a:pt x="89" y="279"/>
                </a:lnTo>
                <a:lnTo>
                  <a:pt x="79" y="278"/>
                </a:lnTo>
                <a:lnTo>
                  <a:pt x="79" y="278"/>
                </a:lnTo>
                <a:close/>
                <a:moveTo>
                  <a:pt x="115" y="143"/>
                </a:moveTo>
                <a:lnTo>
                  <a:pt x="115" y="143"/>
                </a:lnTo>
                <a:lnTo>
                  <a:pt x="104" y="153"/>
                </a:lnTo>
                <a:lnTo>
                  <a:pt x="104" y="153"/>
                </a:lnTo>
                <a:lnTo>
                  <a:pt x="86" y="165"/>
                </a:lnTo>
                <a:lnTo>
                  <a:pt x="68" y="178"/>
                </a:lnTo>
                <a:lnTo>
                  <a:pt x="68" y="178"/>
                </a:lnTo>
                <a:lnTo>
                  <a:pt x="45" y="196"/>
                </a:lnTo>
                <a:lnTo>
                  <a:pt x="45" y="196"/>
                </a:lnTo>
                <a:lnTo>
                  <a:pt x="30" y="207"/>
                </a:lnTo>
                <a:lnTo>
                  <a:pt x="30" y="207"/>
                </a:lnTo>
                <a:lnTo>
                  <a:pt x="22" y="212"/>
                </a:lnTo>
                <a:lnTo>
                  <a:pt x="22" y="212"/>
                </a:lnTo>
                <a:lnTo>
                  <a:pt x="28" y="206"/>
                </a:lnTo>
                <a:lnTo>
                  <a:pt x="28" y="206"/>
                </a:lnTo>
                <a:lnTo>
                  <a:pt x="38" y="196"/>
                </a:lnTo>
                <a:lnTo>
                  <a:pt x="49" y="186"/>
                </a:lnTo>
                <a:lnTo>
                  <a:pt x="58" y="175"/>
                </a:lnTo>
                <a:lnTo>
                  <a:pt x="69" y="166"/>
                </a:lnTo>
                <a:lnTo>
                  <a:pt x="69" y="166"/>
                </a:lnTo>
                <a:lnTo>
                  <a:pt x="81" y="155"/>
                </a:lnTo>
                <a:lnTo>
                  <a:pt x="92" y="142"/>
                </a:lnTo>
                <a:lnTo>
                  <a:pt x="103" y="130"/>
                </a:lnTo>
                <a:lnTo>
                  <a:pt x="115" y="120"/>
                </a:lnTo>
                <a:lnTo>
                  <a:pt x="115" y="120"/>
                </a:lnTo>
                <a:lnTo>
                  <a:pt x="115" y="143"/>
                </a:lnTo>
                <a:lnTo>
                  <a:pt x="115" y="143"/>
                </a:lnTo>
                <a:close/>
                <a:moveTo>
                  <a:pt x="113" y="98"/>
                </a:moveTo>
                <a:lnTo>
                  <a:pt x="113" y="98"/>
                </a:lnTo>
                <a:lnTo>
                  <a:pt x="101" y="107"/>
                </a:lnTo>
                <a:lnTo>
                  <a:pt x="89" y="116"/>
                </a:lnTo>
                <a:lnTo>
                  <a:pt x="67" y="136"/>
                </a:lnTo>
                <a:lnTo>
                  <a:pt x="67" y="136"/>
                </a:lnTo>
                <a:lnTo>
                  <a:pt x="54" y="148"/>
                </a:lnTo>
                <a:lnTo>
                  <a:pt x="40" y="159"/>
                </a:lnTo>
                <a:lnTo>
                  <a:pt x="28" y="170"/>
                </a:lnTo>
                <a:lnTo>
                  <a:pt x="17" y="181"/>
                </a:lnTo>
                <a:lnTo>
                  <a:pt x="17" y="181"/>
                </a:lnTo>
                <a:lnTo>
                  <a:pt x="40" y="154"/>
                </a:lnTo>
                <a:lnTo>
                  <a:pt x="53" y="140"/>
                </a:lnTo>
                <a:lnTo>
                  <a:pt x="65" y="127"/>
                </a:lnTo>
                <a:lnTo>
                  <a:pt x="65" y="127"/>
                </a:lnTo>
                <a:lnTo>
                  <a:pt x="89" y="107"/>
                </a:lnTo>
                <a:lnTo>
                  <a:pt x="101" y="96"/>
                </a:lnTo>
                <a:lnTo>
                  <a:pt x="112" y="85"/>
                </a:lnTo>
                <a:lnTo>
                  <a:pt x="112" y="85"/>
                </a:lnTo>
                <a:lnTo>
                  <a:pt x="112" y="84"/>
                </a:lnTo>
                <a:lnTo>
                  <a:pt x="112" y="84"/>
                </a:lnTo>
                <a:lnTo>
                  <a:pt x="114" y="97"/>
                </a:lnTo>
                <a:lnTo>
                  <a:pt x="114" y="97"/>
                </a:lnTo>
                <a:lnTo>
                  <a:pt x="113" y="98"/>
                </a:lnTo>
                <a:lnTo>
                  <a:pt x="113" y="98"/>
                </a:lnTo>
                <a:close/>
                <a:moveTo>
                  <a:pt x="112" y="84"/>
                </a:moveTo>
                <a:lnTo>
                  <a:pt x="112" y="84"/>
                </a:lnTo>
                <a:lnTo>
                  <a:pt x="111" y="83"/>
                </a:lnTo>
                <a:lnTo>
                  <a:pt x="110" y="83"/>
                </a:lnTo>
                <a:lnTo>
                  <a:pt x="110" y="83"/>
                </a:lnTo>
                <a:lnTo>
                  <a:pt x="104" y="87"/>
                </a:lnTo>
                <a:lnTo>
                  <a:pt x="98" y="91"/>
                </a:lnTo>
                <a:lnTo>
                  <a:pt x="87" y="101"/>
                </a:lnTo>
                <a:lnTo>
                  <a:pt x="76" y="111"/>
                </a:lnTo>
                <a:lnTo>
                  <a:pt x="64" y="121"/>
                </a:lnTo>
                <a:lnTo>
                  <a:pt x="64" y="121"/>
                </a:lnTo>
                <a:lnTo>
                  <a:pt x="55" y="128"/>
                </a:lnTo>
                <a:lnTo>
                  <a:pt x="46" y="136"/>
                </a:lnTo>
                <a:lnTo>
                  <a:pt x="46" y="136"/>
                </a:lnTo>
                <a:lnTo>
                  <a:pt x="56" y="125"/>
                </a:lnTo>
                <a:lnTo>
                  <a:pt x="56" y="125"/>
                </a:lnTo>
                <a:lnTo>
                  <a:pt x="62" y="118"/>
                </a:lnTo>
                <a:lnTo>
                  <a:pt x="69" y="112"/>
                </a:lnTo>
                <a:lnTo>
                  <a:pt x="82" y="100"/>
                </a:lnTo>
                <a:lnTo>
                  <a:pt x="82" y="100"/>
                </a:lnTo>
                <a:lnTo>
                  <a:pt x="110" y="73"/>
                </a:lnTo>
                <a:lnTo>
                  <a:pt x="110" y="73"/>
                </a:lnTo>
                <a:lnTo>
                  <a:pt x="112" y="84"/>
                </a:lnTo>
                <a:lnTo>
                  <a:pt x="112" y="84"/>
                </a:lnTo>
                <a:close/>
                <a:moveTo>
                  <a:pt x="77" y="98"/>
                </a:moveTo>
                <a:lnTo>
                  <a:pt x="77" y="98"/>
                </a:lnTo>
                <a:lnTo>
                  <a:pt x="58" y="114"/>
                </a:lnTo>
                <a:lnTo>
                  <a:pt x="37" y="130"/>
                </a:lnTo>
                <a:lnTo>
                  <a:pt x="37" y="130"/>
                </a:lnTo>
                <a:lnTo>
                  <a:pt x="53" y="115"/>
                </a:lnTo>
                <a:lnTo>
                  <a:pt x="53" y="115"/>
                </a:lnTo>
                <a:lnTo>
                  <a:pt x="77" y="91"/>
                </a:lnTo>
                <a:lnTo>
                  <a:pt x="88" y="79"/>
                </a:lnTo>
                <a:lnTo>
                  <a:pt x="99" y="66"/>
                </a:lnTo>
                <a:lnTo>
                  <a:pt x="99" y="66"/>
                </a:lnTo>
                <a:lnTo>
                  <a:pt x="99" y="64"/>
                </a:lnTo>
                <a:lnTo>
                  <a:pt x="98" y="63"/>
                </a:lnTo>
                <a:lnTo>
                  <a:pt x="97" y="63"/>
                </a:lnTo>
                <a:lnTo>
                  <a:pt x="97" y="63"/>
                </a:lnTo>
                <a:lnTo>
                  <a:pt x="85" y="72"/>
                </a:lnTo>
                <a:lnTo>
                  <a:pt x="74" y="80"/>
                </a:lnTo>
                <a:lnTo>
                  <a:pt x="52" y="97"/>
                </a:lnTo>
                <a:lnTo>
                  <a:pt x="52" y="97"/>
                </a:lnTo>
                <a:lnTo>
                  <a:pt x="30" y="115"/>
                </a:lnTo>
                <a:lnTo>
                  <a:pt x="30" y="115"/>
                </a:lnTo>
                <a:lnTo>
                  <a:pt x="15" y="126"/>
                </a:lnTo>
                <a:lnTo>
                  <a:pt x="15" y="126"/>
                </a:lnTo>
                <a:lnTo>
                  <a:pt x="13" y="128"/>
                </a:lnTo>
                <a:lnTo>
                  <a:pt x="19" y="123"/>
                </a:lnTo>
                <a:lnTo>
                  <a:pt x="19" y="123"/>
                </a:lnTo>
                <a:lnTo>
                  <a:pt x="41" y="103"/>
                </a:lnTo>
                <a:lnTo>
                  <a:pt x="53" y="94"/>
                </a:lnTo>
                <a:lnTo>
                  <a:pt x="65" y="85"/>
                </a:lnTo>
                <a:lnTo>
                  <a:pt x="65" y="85"/>
                </a:lnTo>
                <a:lnTo>
                  <a:pt x="75" y="78"/>
                </a:lnTo>
                <a:lnTo>
                  <a:pt x="84" y="70"/>
                </a:lnTo>
                <a:lnTo>
                  <a:pt x="93" y="61"/>
                </a:lnTo>
                <a:lnTo>
                  <a:pt x="97" y="57"/>
                </a:lnTo>
                <a:lnTo>
                  <a:pt x="100" y="52"/>
                </a:lnTo>
                <a:lnTo>
                  <a:pt x="100" y="52"/>
                </a:lnTo>
                <a:lnTo>
                  <a:pt x="100" y="51"/>
                </a:lnTo>
                <a:lnTo>
                  <a:pt x="100" y="50"/>
                </a:lnTo>
                <a:lnTo>
                  <a:pt x="98" y="50"/>
                </a:lnTo>
                <a:lnTo>
                  <a:pt x="98" y="50"/>
                </a:lnTo>
                <a:lnTo>
                  <a:pt x="89" y="58"/>
                </a:lnTo>
                <a:lnTo>
                  <a:pt x="78" y="66"/>
                </a:lnTo>
                <a:lnTo>
                  <a:pt x="67" y="73"/>
                </a:lnTo>
                <a:lnTo>
                  <a:pt x="57" y="81"/>
                </a:lnTo>
                <a:lnTo>
                  <a:pt x="57" y="81"/>
                </a:lnTo>
                <a:lnTo>
                  <a:pt x="44" y="90"/>
                </a:lnTo>
                <a:lnTo>
                  <a:pt x="33" y="101"/>
                </a:lnTo>
                <a:lnTo>
                  <a:pt x="33" y="101"/>
                </a:lnTo>
                <a:lnTo>
                  <a:pt x="21" y="110"/>
                </a:lnTo>
                <a:lnTo>
                  <a:pt x="21" y="110"/>
                </a:lnTo>
                <a:lnTo>
                  <a:pt x="17" y="114"/>
                </a:lnTo>
                <a:lnTo>
                  <a:pt x="10" y="120"/>
                </a:lnTo>
                <a:lnTo>
                  <a:pt x="10" y="120"/>
                </a:lnTo>
                <a:lnTo>
                  <a:pt x="10" y="119"/>
                </a:lnTo>
                <a:lnTo>
                  <a:pt x="10" y="119"/>
                </a:lnTo>
                <a:lnTo>
                  <a:pt x="11" y="118"/>
                </a:lnTo>
                <a:lnTo>
                  <a:pt x="11" y="118"/>
                </a:lnTo>
                <a:lnTo>
                  <a:pt x="20" y="108"/>
                </a:lnTo>
                <a:lnTo>
                  <a:pt x="30" y="98"/>
                </a:lnTo>
                <a:lnTo>
                  <a:pt x="50" y="79"/>
                </a:lnTo>
                <a:lnTo>
                  <a:pt x="50" y="79"/>
                </a:lnTo>
                <a:lnTo>
                  <a:pt x="73" y="58"/>
                </a:lnTo>
                <a:lnTo>
                  <a:pt x="97" y="39"/>
                </a:lnTo>
                <a:lnTo>
                  <a:pt x="97" y="39"/>
                </a:lnTo>
                <a:lnTo>
                  <a:pt x="97" y="38"/>
                </a:lnTo>
                <a:lnTo>
                  <a:pt x="97" y="38"/>
                </a:lnTo>
                <a:lnTo>
                  <a:pt x="101" y="45"/>
                </a:lnTo>
                <a:lnTo>
                  <a:pt x="104" y="53"/>
                </a:lnTo>
                <a:lnTo>
                  <a:pt x="109" y="71"/>
                </a:lnTo>
                <a:lnTo>
                  <a:pt x="109" y="71"/>
                </a:lnTo>
                <a:lnTo>
                  <a:pt x="100" y="76"/>
                </a:lnTo>
                <a:lnTo>
                  <a:pt x="92" y="83"/>
                </a:lnTo>
                <a:lnTo>
                  <a:pt x="77" y="98"/>
                </a:lnTo>
                <a:lnTo>
                  <a:pt x="77" y="98"/>
                </a:lnTo>
                <a:close/>
                <a:moveTo>
                  <a:pt x="38" y="88"/>
                </a:moveTo>
                <a:lnTo>
                  <a:pt x="38" y="88"/>
                </a:lnTo>
                <a:lnTo>
                  <a:pt x="24" y="102"/>
                </a:lnTo>
                <a:lnTo>
                  <a:pt x="17" y="109"/>
                </a:lnTo>
                <a:lnTo>
                  <a:pt x="10" y="116"/>
                </a:lnTo>
                <a:lnTo>
                  <a:pt x="10" y="116"/>
                </a:lnTo>
                <a:lnTo>
                  <a:pt x="9" y="107"/>
                </a:lnTo>
                <a:lnTo>
                  <a:pt x="9" y="107"/>
                </a:lnTo>
                <a:lnTo>
                  <a:pt x="29" y="92"/>
                </a:lnTo>
                <a:lnTo>
                  <a:pt x="50" y="77"/>
                </a:lnTo>
                <a:lnTo>
                  <a:pt x="50" y="77"/>
                </a:lnTo>
                <a:lnTo>
                  <a:pt x="38" y="88"/>
                </a:lnTo>
                <a:lnTo>
                  <a:pt x="38" y="88"/>
                </a:lnTo>
                <a:close/>
                <a:moveTo>
                  <a:pt x="9" y="90"/>
                </a:moveTo>
                <a:lnTo>
                  <a:pt x="9" y="90"/>
                </a:lnTo>
                <a:lnTo>
                  <a:pt x="30" y="75"/>
                </a:lnTo>
                <a:lnTo>
                  <a:pt x="52" y="58"/>
                </a:lnTo>
                <a:lnTo>
                  <a:pt x="52" y="58"/>
                </a:lnTo>
                <a:lnTo>
                  <a:pt x="63" y="49"/>
                </a:lnTo>
                <a:lnTo>
                  <a:pt x="63" y="49"/>
                </a:lnTo>
                <a:lnTo>
                  <a:pt x="49" y="61"/>
                </a:lnTo>
                <a:lnTo>
                  <a:pt x="34" y="74"/>
                </a:lnTo>
                <a:lnTo>
                  <a:pt x="21" y="87"/>
                </a:lnTo>
                <a:lnTo>
                  <a:pt x="15" y="94"/>
                </a:lnTo>
                <a:lnTo>
                  <a:pt x="9" y="102"/>
                </a:lnTo>
                <a:lnTo>
                  <a:pt x="9" y="102"/>
                </a:lnTo>
                <a:lnTo>
                  <a:pt x="9" y="90"/>
                </a:lnTo>
                <a:lnTo>
                  <a:pt x="9" y="90"/>
                </a:lnTo>
                <a:close/>
                <a:moveTo>
                  <a:pt x="10" y="75"/>
                </a:moveTo>
                <a:lnTo>
                  <a:pt x="10" y="75"/>
                </a:lnTo>
                <a:lnTo>
                  <a:pt x="25" y="63"/>
                </a:lnTo>
                <a:lnTo>
                  <a:pt x="39" y="51"/>
                </a:lnTo>
                <a:lnTo>
                  <a:pt x="39" y="51"/>
                </a:lnTo>
                <a:lnTo>
                  <a:pt x="51" y="42"/>
                </a:lnTo>
                <a:lnTo>
                  <a:pt x="62" y="33"/>
                </a:lnTo>
                <a:lnTo>
                  <a:pt x="62" y="33"/>
                </a:lnTo>
                <a:lnTo>
                  <a:pt x="70" y="28"/>
                </a:lnTo>
                <a:lnTo>
                  <a:pt x="70" y="28"/>
                </a:lnTo>
                <a:lnTo>
                  <a:pt x="72" y="26"/>
                </a:lnTo>
                <a:lnTo>
                  <a:pt x="72" y="26"/>
                </a:lnTo>
                <a:lnTo>
                  <a:pt x="69" y="29"/>
                </a:lnTo>
                <a:lnTo>
                  <a:pt x="69" y="29"/>
                </a:lnTo>
                <a:lnTo>
                  <a:pt x="33" y="63"/>
                </a:lnTo>
                <a:lnTo>
                  <a:pt x="33" y="63"/>
                </a:lnTo>
                <a:lnTo>
                  <a:pt x="20" y="74"/>
                </a:lnTo>
                <a:lnTo>
                  <a:pt x="15" y="79"/>
                </a:lnTo>
                <a:lnTo>
                  <a:pt x="9" y="85"/>
                </a:lnTo>
                <a:lnTo>
                  <a:pt x="9" y="85"/>
                </a:lnTo>
                <a:lnTo>
                  <a:pt x="10" y="75"/>
                </a:lnTo>
                <a:lnTo>
                  <a:pt x="10" y="75"/>
                </a:lnTo>
                <a:close/>
                <a:moveTo>
                  <a:pt x="12" y="61"/>
                </a:moveTo>
                <a:lnTo>
                  <a:pt x="12" y="61"/>
                </a:lnTo>
                <a:lnTo>
                  <a:pt x="27" y="50"/>
                </a:lnTo>
                <a:lnTo>
                  <a:pt x="27" y="50"/>
                </a:lnTo>
                <a:lnTo>
                  <a:pt x="11" y="69"/>
                </a:lnTo>
                <a:lnTo>
                  <a:pt x="11" y="69"/>
                </a:lnTo>
                <a:lnTo>
                  <a:pt x="11" y="64"/>
                </a:lnTo>
                <a:lnTo>
                  <a:pt x="11" y="64"/>
                </a:lnTo>
                <a:lnTo>
                  <a:pt x="12" y="61"/>
                </a:lnTo>
                <a:lnTo>
                  <a:pt x="12" y="61"/>
                </a:lnTo>
                <a:close/>
                <a:moveTo>
                  <a:pt x="16" y="45"/>
                </a:moveTo>
                <a:lnTo>
                  <a:pt x="16" y="45"/>
                </a:lnTo>
                <a:lnTo>
                  <a:pt x="24" y="37"/>
                </a:lnTo>
                <a:lnTo>
                  <a:pt x="33" y="29"/>
                </a:lnTo>
                <a:lnTo>
                  <a:pt x="33" y="29"/>
                </a:lnTo>
                <a:lnTo>
                  <a:pt x="44" y="20"/>
                </a:lnTo>
                <a:lnTo>
                  <a:pt x="44" y="20"/>
                </a:lnTo>
                <a:lnTo>
                  <a:pt x="51" y="14"/>
                </a:lnTo>
                <a:lnTo>
                  <a:pt x="44" y="21"/>
                </a:lnTo>
                <a:lnTo>
                  <a:pt x="44" y="21"/>
                </a:lnTo>
                <a:lnTo>
                  <a:pt x="37" y="29"/>
                </a:lnTo>
                <a:lnTo>
                  <a:pt x="29" y="36"/>
                </a:lnTo>
                <a:lnTo>
                  <a:pt x="14" y="52"/>
                </a:lnTo>
                <a:lnTo>
                  <a:pt x="14" y="52"/>
                </a:lnTo>
                <a:lnTo>
                  <a:pt x="16" y="45"/>
                </a:lnTo>
                <a:lnTo>
                  <a:pt x="16" y="45"/>
                </a:lnTo>
                <a:close/>
                <a:moveTo>
                  <a:pt x="42" y="322"/>
                </a:moveTo>
                <a:lnTo>
                  <a:pt x="42" y="322"/>
                </a:lnTo>
                <a:lnTo>
                  <a:pt x="52" y="317"/>
                </a:lnTo>
                <a:lnTo>
                  <a:pt x="62" y="313"/>
                </a:lnTo>
                <a:lnTo>
                  <a:pt x="72" y="309"/>
                </a:lnTo>
                <a:lnTo>
                  <a:pt x="82" y="307"/>
                </a:lnTo>
                <a:lnTo>
                  <a:pt x="82" y="307"/>
                </a:lnTo>
                <a:lnTo>
                  <a:pt x="73" y="312"/>
                </a:lnTo>
                <a:lnTo>
                  <a:pt x="63" y="318"/>
                </a:lnTo>
                <a:lnTo>
                  <a:pt x="44" y="331"/>
                </a:lnTo>
                <a:lnTo>
                  <a:pt x="44" y="331"/>
                </a:lnTo>
                <a:lnTo>
                  <a:pt x="43" y="326"/>
                </a:lnTo>
                <a:lnTo>
                  <a:pt x="43" y="326"/>
                </a:lnTo>
                <a:lnTo>
                  <a:pt x="42" y="322"/>
                </a:lnTo>
                <a:lnTo>
                  <a:pt x="42" y="322"/>
                </a:lnTo>
                <a:close/>
                <a:moveTo>
                  <a:pt x="152" y="622"/>
                </a:moveTo>
                <a:lnTo>
                  <a:pt x="152" y="622"/>
                </a:lnTo>
                <a:lnTo>
                  <a:pt x="146" y="617"/>
                </a:lnTo>
                <a:lnTo>
                  <a:pt x="141" y="612"/>
                </a:lnTo>
                <a:lnTo>
                  <a:pt x="141" y="612"/>
                </a:lnTo>
                <a:lnTo>
                  <a:pt x="133" y="608"/>
                </a:lnTo>
                <a:lnTo>
                  <a:pt x="125" y="605"/>
                </a:lnTo>
                <a:lnTo>
                  <a:pt x="109" y="601"/>
                </a:lnTo>
                <a:lnTo>
                  <a:pt x="109" y="601"/>
                </a:lnTo>
                <a:lnTo>
                  <a:pt x="105" y="563"/>
                </a:lnTo>
                <a:lnTo>
                  <a:pt x="104" y="543"/>
                </a:lnTo>
                <a:lnTo>
                  <a:pt x="104" y="525"/>
                </a:lnTo>
                <a:lnTo>
                  <a:pt x="104" y="525"/>
                </a:lnTo>
                <a:lnTo>
                  <a:pt x="117" y="520"/>
                </a:lnTo>
                <a:lnTo>
                  <a:pt x="130" y="516"/>
                </a:lnTo>
                <a:lnTo>
                  <a:pt x="130" y="516"/>
                </a:lnTo>
                <a:lnTo>
                  <a:pt x="139" y="534"/>
                </a:lnTo>
                <a:lnTo>
                  <a:pt x="149" y="553"/>
                </a:lnTo>
                <a:lnTo>
                  <a:pt x="159" y="570"/>
                </a:lnTo>
                <a:lnTo>
                  <a:pt x="167" y="589"/>
                </a:lnTo>
                <a:lnTo>
                  <a:pt x="167" y="589"/>
                </a:lnTo>
                <a:lnTo>
                  <a:pt x="163" y="591"/>
                </a:lnTo>
                <a:lnTo>
                  <a:pt x="160" y="595"/>
                </a:lnTo>
                <a:lnTo>
                  <a:pt x="157" y="599"/>
                </a:lnTo>
                <a:lnTo>
                  <a:pt x="155" y="603"/>
                </a:lnTo>
                <a:lnTo>
                  <a:pt x="153" y="612"/>
                </a:lnTo>
                <a:lnTo>
                  <a:pt x="152" y="622"/>
                </a:lnTo>
                <a:lnTo>
                  <a:pt x="152" y="622"/>
                </a:lnTo>
                <a:close/>
                <a:moveTo>
                  <a:pt x="130" y="507"/>
                </a:moveTo>
                <a:lnTo>
                  <a:pt x="130" y="507"/>
                </a:lnTo>
                <a:lnTo>
                  <a:pt x="126" y="508"/>
                </a:lnTo>
                <a:lnTo>
                  <a:pt x="126" y="508"/>
                </a:lnTo>
                <a:lnTo>
                  <a:pt x="126" y="506"/>
                </a:lnTo>
                <a:lnTo>
                  <a:pt x="125" y="506"/>
                </a:lnTo>
                <a:lnTo>
                  <a:pt x="125" y="506"/>
                </a:lnTo>
                <a:lnTo>
                  <a:pt x="117" y="510"/>
                </a:lnTo>
                <a:lnTo>
                  <a:pt x="117" y="510"/>
                </a:lnTo>
                <a:lnTo>
                  <a:pt x="115" y="511"/>
                </a:lnTo>
                <a:lnTo>
                  <a:pt x="115" y="511"/>
                </a:lnTo>
                <a:lnTo>
                  <a:pt x="117" y="510"/>
                </a:lnTo>
                <a:lnTo>
                  <a:pt x="117" y="510"/>
                </a:lnTo>
                <a:lnTo>
                  <a:pt x="122" y="506"/>
                </a:lnTo>
                <a:lnTo>
                  <a:pt x="126" y="502"/>
                </a:lnTo>
                <a:lnTo>
                  <a:pt x="126" y="502"/>
                </a:lnTo>
                <a:lnTo>
                  <a:pt x="126" y="501"/>
                </a:lnTo>
                <a:lnTo>
                  <a:pt x="125" y="500"/>
                </a:lnTo>
                <a:lnTo>
                  <a:pt x="125" y="500"/>
                </a:lnTo>
                <a:lnTo>
                  <a:pt x="112" y="504"/>
                </a:lnTo>
                <a:lnTo>
                  <a:pt x="106" y="507"/>
                </a:lnTo>
                <a:lnTo>
                  <a:pt x="101" y="511"/>
                </a:lnTo>
                <a:lnTo>
                  <a:pt x="101" y="511"/>
                </a:lnTo>
                <a:lnTo>
                  <a:pt x="106" y="505"/>
                </a:lnTo>
                <a:lnTo>
                  <a:pt x="112" y="501"/>
                </a:lnTo>
                <a:lnTo>
                  <a:pt x="125" y="492"/>
                </a:lnTo>
                <a:lnTo>
                  <a:pt x="125" y="492"/>
                </a:lnTo>
                <a:lnTo>
                  <a:pt x="125" y="491"/>
                </a:lnTo>
                <a:lnTo>
                  <a:pt x="125" y="491"/>
                </a:lnTo>
                <a:lnTo>
                  <a:pt x="123" y="490"/>
                </a:lnTo>
                <a:lnTo>
                  <a:pt x="123" y="490"/>
                </a:lnTo>
                <a:lnTo>
                  <a:pt x="109" y="497"/>
                </a:lnTo>
                <a:lnTo>
                  <a:pt x="109" y="497"/>
                </a:lnTo>
                <a:lnTo>
                  <a:pt x="100" y="502"/>
                </a:lnTo>
                <a:lnTo>
                  <a:pt x="99" y="502"/>
                </a:lnTo>
                <a:lnTo>
                  <a:pt x="99" y="502"/>
                </a:lnTo>
                <a:lnTo>
                  <a:pt x="105" y="497"/>
                </a:lnTo>
                <a:lnTo>
                  <a:pt x="105" y="497"/>
                </a:lnTo>
                <a:lnTo>
                  <a:pt x="115" y="490"/>
                </a:lnTo>
                <a:lnTo>
                  <a:pt x="120" y="486"/>
                </a:lnTo>
                <a:lnTo>
                  <a:pt x="125" y="482"/>
                </a:lnTo>
                <a:lnTo>
                  <a:pt x="125" y="482"/>
                </a:lnTo>
                <a:lnTo>
                  <a:pt x="125" y="480"/>
                </a:lnTo>
                <a:lnTo>
                  <a:pt x="124" y="480"/>
                </a:lnTo>
                <a:lnTo>
                  <a:pt x="124" y="480"/>
                </a:lnTo>
                <a:lnTo>
                  <a:pt x="111" y="485"/>
                </a:lnTo>
                <a:lnTo>
                  <a:pt x="104" y="488"/>
                </a:lnTo>
                <a:lnTo>
                  <a:pt x="99" y="492"/>
                </a:lnTo>
                <a:lnTo>
                  <a:pt x="99" y="492"/>
                </a:lnTo>
                <a:lnTo>
                  <a:pt x="105" y="487"/>
                </a:lnTo>
                <a:lnTo>
                  <a:pt x="112" y="482"/>
                </a:lnTo>
                <a:lnTo>
                  <a:pt x="119" y="476"/>
                </a:lnTo>
                <a:lnTo>
                  <a:pt x="125" y="469"/>
                </a:lnTo>
                <a:lnTo>
                  <a:pt x="125" y="469"/>
                </a:lnTo>
                <a:lnTo>
                  <a:pt x="130" y="507"/>
                </a:lnTo>
                <a:lnTo>
                  <a:pt x="130" y="507"/>
                </a:lnTo>
                <a:close/>
                <a:moveTo>
                  <a:pt x="97" y="37"/>
                </a:moveTo>
                <a:lnTo>
                  <a:pt x="97" y="37"/>
                </a:lnTo>
                <a:lnTo>
                  <a:pt x="97" y="37"/>
                </a:lnTo>
                <a:lnTo>
                  <a:pt x="96" y="37"/>
                </a:lnTo>
                <a:lnTo>
                  <a:pt x="96" y="37"/>
                </a:lnTo>
                <a:lnTo>
                  <a:pt x="74" y="53"/>
                </a:lnTo>
                <a:lnTo>
                  <a:pt x="53" y="71"/>
                </a:lnTo>
                <a:lnTo>
                  <a:pt x="53" y="71"/>
                </a:lnTo>
                <a:lnTo>
                  <a:pt x="28" y="91"/>
                </a:lnTo>
                <a:lnTo>
                  <a:pt x="28" y="91"/>
                </a:lnTo>
                <a:lnTo>
                  <a:pt x="15" y="100"/>
                </a:lnTo>
                <a:lnTo>
                  <a:pt x="15" y="100"/>
                </a:lnTo>
                <a:lnTo>
                  <a:pt x="11" y="104"/>
                </a:lnTo>
                <a:lnTo>
                  <a:pt x="12" y="101"/>
                </a:lnTo>
                <a:lnTo>
                  <a:pt x="12" y="101"/>
                </a:lnTo>
                <a:lnTo>
                  <a:pt x="20" y="91"/>
                </a:lnTo>
                <a:lnTo>
                  <a:pt x="28" y="82"/>
                </a:lnTo>
                <a:lnTo>
                  <a:pt x="37" y="74"/>
                </a:lnTo>
                <a:lnTo>
                  <a:pt x="46" y="66"/>
                </a:lnTo>
                <a:lnTo>
                  <a:pt x="66" y="49"/>
                </a:lnTo>
                <a:lnTo>
                  <a:pt x="84" y="33"/>
                </a:lnTo>
                <a:lnTo>
                  <a:pt x="84" y="33"/>
                </a:lnTo>
                <a:lnTo>
                  <a:pt x="86" y="32"/>
                </a:lnTo>
                <a:lnTo>
                  <a:pt x="86" y="32"/>
                </a:lnTo>
                <a:lnTo>
                  <a:pt x="90" y="27"/>
                </a:lnTo>
                <a:lnTo>
                  <a:pt x="90" y="27"/>
                </a:lnTo>
                <a:lnTo>
                  <a:pt x="90" y="27"/>
                </a:lnTo>
                <a:lnTo>
                  <a:pt x="90" y="27"/>
                </a:lnTo>
                <a:lnTo>
                  <a:pt x="97" y="37"/>
                </a:lnTo>
                <a:lnTo>
                  <a:pt x="97" y="37"/>
                </a:lnTo>
                <a:close/>
                <a:moveTo>
                  <a:pt x="76" y="15"/>
                </a:moveTo>
                <a:lnTo>
                  <a:pt x="76" y="15"/>
                </a:lnTo>
                <a:lnTo>
                  <a:pt x="83" y="20"/>
                </a:lnTo>
                <a:lnTo>
                  <a:pt x="89" y="26"/>
                </a:lnTo>
                <a:lnTo>
                  <a:pt x="89" y="26"/>
                </a:lnTo>
                <a:lnTo>
                  <a:pt x="88" y="26"/>
                </a:lnTo>
                <a:lnTo>
                  <a:pt x="88" y="26"/>
                </a:lnTo>
                <a:lnTo>
                  <a:pt x="68" y="43"/>
                </a:lnTo>
                <a:lnTo>
                  <a:pt x="46" y="59"/>
                </a:lnTo>
                <a:lnTo>
                  <a:pt x="46" y="59"/>
                </a:lnTo>
                <a:lnTo>
                  <a:pt x="28" y="74"/>
                </a:lnTo>
                <a:lnTo>
                  <a:pt x="28" y="74"/>
                </a:lnTo>
                <a:lnTo>
                  <a:pt x="19" y="80"/>
                </a:lnTo>
                <a:lnTo>
                  <a:pt x="19" y="80"/>
                </a:lnTo>
                <a:lnTo>
                  <a:pt x="14" y="84"/>
                </a:lnTo>
                <a:lnTo>
                  <a:pt x="11" y="86"/>
                </a:lnTo>
                <a:lnTo>
                  <a:pt x="12" y="84"/>
                </a:lnTo>
                <a:lnTo>
                  <a:pt x="12" y="84"/>
                </a:lnTo>
                <a:lnTo>
                  <a:pt x="19" y="78"/>
                </a:lnTo>
                <a:lnTo>
                  <a:pt x="26" y="72"/>
                </a:lnTo>
                <a:lnTo>
                  <a:pt x="33" y="66"/>
                </a:lnTo>
                <a:lnTo>
                  <a:pt x="39" y="59"/>
                </a:lnTo>
                <a:lnTo>
                  <a:pt x="39" y="59"/>
                </a:lnTo>
                <a:lnTo>
                  <a:pt x="59" y="41"/>
                </a:lnTo>
                <a:lnTo>
                  <a:pt x="78" y="23"/>
                </a:lnTo>
                <a:lnTo>
                  <a:pt x="78" y="23"/>
                </a:lnTo>
                <a:lnTo>
                  <a:pt x="79" y="22"/>
                </a:lnTo>
                <a:lnTo>
                  <a:pt x="78" y="21"/>
                </a:lnTo>
                <a:lnTo>
                  <a:pt x="78" y="21"/>
                </a:lnTo>
                <a:lnTo>
                  <a:pt x="77" y="21"/>
                </a:lnTo>
                <a:lnTo>
                  <a:pt x="77" y="21"/>
                </a:lnTo>
                <a:lnTo>
                  <a:pt x="68" y="27"/>
                </a:lnTo>
                <a:lnTo>
                  <a:pt x="60" y="32"/>
                </a:lnTo>
                <a:lnTo>
                  <a:pt x="42" y="45"/>
                </a:lnTo>
                <a:lnTo>
                  <a:pt x="26" y="58"/>
                </a:lnTo>
                <a:lnTo>
                  <a:pt x="10" y="72"/>
                </a:lnTo>
                <a:lnTo>
                  <a:pt x="10" y="72"/>
                </a:lnTo>
                <a:lnTo>
                  <a:pt x="10" y="72"/>
                </a:lnTo>
                <a:lnTo>
                  <a:pt x="10" y="72"/>
                </a:lnTo>
                <a:lnTo>
                  <a:pt x="16" y="67"/>
                </a:lnTo>
                <a:lnTo>
                  <a:pt x="22" y="59"/>
                </a:lnTo>
                <a:lnTo>
                  <a:pt x="35" y="45"/>
                </a:lnTo>
                <a:lnTo>
                  <a:pt x="35" y="45"/>
                </a:lnTo>
                <a:lnTo>
                  <a:pt x="58" y="26"/>
                </a:lnTo>
                <a:lnTo>
                  <a:pt x="58" y="26"/>
                </a:lnTo>
                <a:lnTo>
                  <a:pt x="63" y="23"/>
                </a:lnTo>
                <a:lnTo>
                  <a:pt x="64" y="22"/>
                </a:lnTo>
                <a:lnTo>
                  <a:pt x="64" y="20"/>
                </a:lnTo>
                <a:lnTo>
                  <a:pt x="64" y="20"/>
                </a:lnTo>
                <a:lnTo>
                  <a:pt x="68" y="17"/>
                </a:lnTo>
                <a:lnTo>
                  <a:pt x="68" y="17"/>
                </a:lnTo>
                <a:lnTo>
                  <a:pt x="68" y="16"/>
                </a:lnTo>
                <a:lnTo>
                  <a:pt x="68" y="16"/>
                </a:lnTo>
                <a:lnTo>
                  <a:pt x="68" y="15"/>
                </a:lnTo>
                <a:lnTo>
                  <a:pt x="67" y="15"/>
                </a:lnTo>
                <a:lnTo>
                  <a:pt x="67" y="15"/>
                </a:lnTo>
                <a:lnTo>
                  <a:pt x="53" y="26"/>
                </a:lnTo>
                <a:lnTo>
                  <a:pt x="39" y="37"/>
                </a:lnTo>
                <a:lnTo>
                  <a:pt x="26" y="48"/>
                </a:lnTo>
                <a:lnTo>
                  <a:pt x="12" y="58"/>
                </a:lnTo>
                <a:lnTo>
                  <a:pt x="12" y="58"/>
                </a:lnTo>
                <a:lnTo>
                  <a:pt x="13" y="57"/>
                </a:lnTo>
                <a:lnTo>
                  <a:pt x="13" y="57"/>
                </a:lnTo>
                <a:lnTo>
                  <a:pt x="20" y="48"/>
                </a:lnTo>
                <a:lnTo>
                  <a:pt x="20" y="48"/>
                </a:lnTo>
                <a:lnTo>
                  <a:pt x="33" y="35"/>
                </a:lnTo>
                <a:lnTo>
                  <a:pt x="33" y="35"/>
                </a:lnTo>
                <a:lnTo>
                  <a:pt x="44" y="24"/>
                </a:lnTo>
                <a:lnTo>
                  <a:pt x="55" y="11"/>
                </a:lnTo>
                <a:lnTo>
                  <a:pt x="55" y="11"/>
                </a:lnTo>
                <a:lnTo>
                  <a:pt x="55" y="10"/>
                </a:lnTo>
                <a:lnTo>
                  <a:pt x="55" y="10"/>
                </a:lnTo>
                <a:lnTo>
                  <a:pt x="53" y="10"/>
                </a:lnTo>
                <a:lnTo>
                  <a:pt x="53" y="10"/>
                </a:lnTo>
                <a:lnTo>
                  <a:pt x="35" y="25"/>
                </a:lnTo>
                <a:lnTo>
                  <a:pt x="26" y="32"/>
                </a:lnTo>
                <a:lnTo>
                  <a:pt x="18" y="40"/>
                </a:lnTo>
                <a:lnTo>
                  <a:pt x="18" y="40"/>
                </a:lnTo>
                <a:lnTo>
                  <a:pt x="22" y="32"/>
                </a:lnTo>
                <a:lnTo>
                  <a:pt x="27" y="24"/>
                </a:lnTo>
                <a:lnTo>
                  <a:pt x="33" y="18"/>
                </a:lnTo>
                <a:lnTo>
                  <a:pt x="39" y="13"/>
                </a:lnTo>
                <a:lnTo>
                  <a:pt x="48" y="10"/>
                </a:lnTo>
                <a:lnTo>
                  <a:pt x="52" y="9"/>
                </a:lnTo>
                <a:lnTo>
                  <a:pt x="56" y="9"/>
                </a:lnTo>
                <a:lnTo>
                  <a:pt x="61" y="9"/>
                </a:lnTo>
                <a:lnTo>
                  <a:pt x="66" y="11"/>
                </a:lnTo>
                <a:lnTo>
                  <a:pt x="71" y="12"/>
                </a:lnTo>
                <a:lnTo>
                  <a:pt x="76" y="15"/>
                </a:lnTo>
                <a:lnTo>
                  <a:pt x="76" y="1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2532"/>
          <p:cNvSpPr>
            <a:spLocks/>
          </p:cNvSpPr>
          <p:nvPr/>
        </p:nvSpPr>
        <p:spPr bwMode="auto">
          <a:xfrm>
            <a:off x="3313741" y="3863365"/>
            <a:ext cx="23813" cy="44450"/>
          </a:xfrm>
          <a:custGeom>
            <a:avLst/>
            <a:gdLst/>
            <a:ahLst/>
            <a:cxnLst>
              <a:cxn ang="0">
                <a:pos x="9" y="3"/>
              </a:cxn>
              <a:cxn ang="0">
                <a:pos x="9" y="3"/>
              </a:cxn>
              <a:cxn ang="0">
                <a:pos x="8" y="1"/>
              </a:cxn>
              <a:cxn ang="0">
                <a:pos x="7" y="0"/>
              </a:cxn>
              <a:cxn ang="0">
                <a:pos x="3" y="0"/>
              </a:cxn>
              <a:cxn ang="0">
                <a:pos x="1" y="2"/>
              </a:cxn>
              <a:cxn ang="0">
                <a:pos x="0" y="3"/>
              </a:cxn>
              <a:cxn ang="0">
                <a:pos x="0" y="5"/>
              </a:cxn>
              <a:cxn ang="0">
                <a:pos x="0" y="5"/>
              </a:cxn>
              <a:cxn ang="0">
                <a:pos x="3" y="16"/>
              </a:cxn>
              <a:cxn ang="0">
                <a:pos x="4" y="21"/>
              </a:cxn>
              <a:cxn ang="0">
                <a:pos x="7" y="26"/>
              </a:cxn>
              <a:cxn ang="0">
                <a:pos x="7" y="26"/>
              </a:cxn>
              <a:cxn ang="0">
                <a:pos x="8" y="27"/>
              </a:cxn>
              <a:cxn ang="0">
                <a:pos x="9" y="28"/>
              </a:cxn>
              <a:cxn ang="0">
                <a:pos x="12" y="27"/>
              </a:cxn>
              <a:cxn ang="0">
                <a:pos x="15" y="25"/>
              </a:cxn>
              <a:cxn ang="0">
                <a:pos x="15" y="23"/>
              </a:cxn>
              <a:cxn ang="0">
                <a:pos x="14" y="21"/>
              </a:cxn>
              <a:cxn ang="0">
                <a:pos x="14" y="21"/>
              </a:cxn>
              <a:cxn ang="0">
                <a:pos x="12" y="17"/>
              </a:cxn>
              <a:cxn ang="0">
                <a:pos x="11" y="12"/>
              </a:cxn>
              <a:cxn ang="0">
                <a:pos x="9" y="3"/>
              </a:cxn>
              <a:cxn ang="0">
                <a:pos x="9" y="3"/>
              </a:cxn>
            </a:cxnLst>
            <a:rect l="0" t="0" r="r" b="b"/>
            <a:pathLst>
              <a:path w="15" h="28">
                <a:moveTo>
                  <a:pt x="9" y="3"/>
                </a:moveTo>
                <a:lnTo>
                  <a:pt x="9" y="3"/>
                </a:lnTo>
                <a:lnTo>
                  <a:pt x="8" y="1"/>
                </a:lnTo>
                <a:lnTo>
                  <a:pt x="7" y="0"/>
                </a:lnTo>
                <a:lnTo>
                  <a:pt x="3" y="0"/>
                </a:lnTo>
                <a:lnTo>
                  <a:pt x="1" y="2"/>
                </a:lnTo>
                <a:lnTo>
                  <a:pt x="0" y="3"/>
                </a:lnTo>
                <a:lnTo>
                  <a:pt x="0" y="5"/>
                </a:lnTo>
                <a:lnTo>
                  <a:pt x="0" y="5"/>
                </a:lnTo>
                <a:lnTo>
                  <a:pt x="3" y="16"/>
                </a:lnTo>
                <a:lnTo>
                  <a:pt x="4" y="21"/>
                </a:lnTo>
                <a:lnTo>
                  <a:pt x="7" y="26"/>
                </a:lnTo>
                <a:lnTo>
                  <a:pt x="7" y="26"/>
                </a:lnTo>
                <a:lnTo>
                  <a:pt x="8" y="27"/>
                </a:lnTo>
                <a:lnTo>
                  <a:pt x="9" y="28"/>
                </a:lnTo>
                <a:lnTo>
                  <a:pt x="12" y="27"/>
                </a:lnTo>
                <a:lnTo>
                  <a:pt x="15" y="25"/>
                </a:lnTo>
                <a:lnTo>
                  <a:pt x="15" y="23"/>
                </a:lnTo>
                <a:lnTo>
                  <a:pt x="14" y="21"/>
                </a:lnTo>
                <a:lnTo>
                  <a:pt x="14" y="21"/>
                </a:lnTo>
                <a:lnTo>
                  <a:pt x="12" y="17"/>
                </a:lnTo>
                <a:lnTo>
                  <a:pt x="11" y="12"/>
                </a:lnTo>
                <a:lnTo>
                  <a:pt x="9" y="3"/>
                </a:lnTo>
                <a:lnTo>
                  <a:pt x="9" y="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2533"/>
          <p:cNvSpPr>
            <a:spLocks/>
          </p:cNvSpPr>
          <p:nvPr/>
        </p:nvSpPr>
        <p:spPr bwMode="auto">
          <a:xfrm>
            <a:off x="3174041" y="3758590"/>
            <a:ext cx="1588" cy="1588"/>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2541"/>
          <p:cNvSpPr>
            <a:spLocks noEditPoints="1"/>
          </p:cNvSpPr>
          <p:nvPr/>
        </p:nvSpPr>
        <p:spPr bwMode="auto">
          <a:xfrm>
            <a:off x="3420501" y="3918494"/>
            <a:ext cx="209550" cy="227013"/>
          </a:xfrm>
          <a:custGeom>
            <a:avLst/>
            <a:gdLst/>
            <a:ahLst/>
            <a:cxnLst>
              <a:cxn ang="0">
                <a:pos x="83" y="143"/>
              </a:cxn>
              <a:cxn ang="0">
                <a:pos x="88" y="98"/>
              </a:cxn>
              <a:cxn ang="0">
                <a:pos x="132" y="60"/>
              </a:cxn>
              <a:cxn ang="0">
                <a:pos x="120" y="54"/>
              </a:cxn>
              <a:cxn ang="0">
                <a:pos x="89" y="2"/>
              </a:cxn>
              <a:cxn ang="0">
                <a:pos x="49" y="5"/>
              </a:cxn>
              <a:cxn ang="0">
                <a:pos x="0" y="55"/>
              </a:cxn>
              <a:cxn ang="0">
                <a:pos x="5" y="93"/>
              </a:cxn>
              <a:cxn ang="0">
                <a:pos x="16" y="85"/>
              </a:cxn>
              <a:cxn ang="0">
                <a:pos x="17" y="84"/>
              </a:cxn>
              <a:cxn ang="0">
                <a:pos x="18" y="68"/>
              </a:cxn>
              <a:cxn ang="0">
                <a:pos x="10" y="63"/>
              </a:cxn>
              <a:cxn ang="0">
                <a:pos x="9" y="60"/>
              </a:cxn>
              <a:cxn ang="0">
                <a:pos x="43" y="60"/>
              </a:cxn>
              <a:cxn ang="0">
                <a:pos x="53" y="60"/>
              </a:cxn>
              <a:cxn ang="0">
                <a:pos x="57" y="58"/>
              </a:cxn>
              <a:cxn ang="0">
                <a:pos x="45" y="60"/>
              </a:cxn>
              <a:cxn ang="0">
                <a:pos x="59" y="53"/>
              </a:cxn>
              <a:cxn ang="0">
                <a:pos x="75" y="31"/>
              </a:cxn>
              <a:cxn ang="0">
                <a:pos x="81" y="14"/>
              </a:cxn>
              <a:cxn ang="0">
                <a:pos x="65" y="19"/>
              </a:cxn>
              <a:cxn ang="0">
                <a:pos x="79" y="90"/>
              </a:cxn>
              <a:cxn ang="0">
                <a:pos x="122" y="79"/>
              </a:cxn>
              <a:cxn ang="0">
                <a:pos x="123" y="63"/>
              </a:cxn>
              <a:cxn ang="0">
                <a:pos x="77" y="112"/>
              </a:cxn>
              <a:cxn ang="0">
                <a:pos x="67" y="127"/>
              </a:cxn>
              <a:cxn ang="0">
                <a:pos x="77" y="66"/>
              </a:cxn>
              <a:cxn ang="0">
                <a:pos x="87" y="62"/>
              </a:cxn>
              <a:cxn ang="0">
                <a:pos x="63" y="83"/>
              </a:cxn>
              <a:cxn ang="0">
                <a:pos x="69" y="107"/>
              </a:cxn>
              <a:cxn ang="0">
                <a:pos x="65" y="112"/>
              </a:cxn>
              <a:cxn ang="0">
                <a:pos x="80" y="92"/>
              </a:cxn>
              <a:cxn ang="0">
                <a:pos x="76" y="96"/>
              </a:cxn>
              <a:cxn ang="0">
                <a:pos x="76" y="96"/>
              </a:cxn>
              <a:cxn ang="0">
                <a:pos x="62" y="95"/>
              </a:cxn>
              <a:cxn ang="0">
                <a:pos x="75" y="92"/>
              </a:cxn>
              <a:cxn ang="0">
                <a:pos x="66" y="86"/>
              </a:cxn>
              <a:cxn ang="0">
                <a:pos x="72" y="50"/>
              </a:cxn>
              <a:cxn ang="0">
                <a:pos x="57" y="19"/>
              </a:cxn>
              <a:cxn ang="0">
                <a:pos x="77" y="18"/>
              </a:cxn>
              <a:cxn ang="0">
                <a:pos x="75" y="20"/>
              </a:cxn>
              <a:cxn ang="0">
                <a:pos x="57" y="51"/>
              </a:cxn>
              <a:cxn ang="0">
                <a:pos x="40" y="84"/>
              </a:cxn>
              <a:cxn ang="0">
                <a:pos x="82" y="44"/>
              </a:cxn>
              <a:cxn ang="0">
                <a:pos x="47" y="84"/>
              </a:cxn>
              <a:cxn ang="0">
                <a:pos x="59" y="80"/>
              </a:cxn>
              <a:cxn ang="0">
                <a:pos x="82" y="45"/>
              </a:cxn>
              <a:cxn ang="0">
                <a:pos x="63" y="129"/>
              </a:cxn>
              <a:cxn ang="0">
                <a:pos x="77" y="129"/>
              </a:cxn>
              <a:cxn ang="0">
                <a:pos x="84" y="89"/>
              </a:cxn>
              <a:cxn ang="0">
                <a:pos x="92" y="87"/>
              </a:cxn>
              <a:cxn ang="0">
                <a:pos x="116" y="74"/>
              </a:cxn>
              <a:cxn ang="0">
                <a:pos x="119" y="85"/>
              </a:cxn>
              <a:cxn ang="0">
                <a:pos x="84" y="89"/>
              </a:cxn>
              <a:cxn ang="0">
                <a:pos x="114" y="63"/>
              </a:cxn>
              <a:cxn ang="0">
                <a:pos x="33" y="59"/>
              </a:cxn>
              <a:cxn ang="0">
                <a:pos x="23" y="65"/>
              </a:cxn>
              <a:cxn ang="0">
                <a:pos x="11" y="67"/>
              </a:cxn>
              <a:cxn ang="0">
                <a:pos x="35" y="68"/>
              </a:cxn>
            </a:cxnLst>
            <a:rect l="0" t="0" r="r" b="b"/>
            <a:pathLst>
              <a:path w="132" h="143">
                <a:moveTo>
                  <a:pt x="46" y="136"/>
                </a:moveTo>
                <a:lnTo>
                  <a:pt x="46" y="136"/>
                </a:lnTo>
                <a:lnTo>
                  <a:pt x="46" y="138"/>
                </a:lnTo>
                <a:lnTo>
                  <a:pt x="48" y="140"/>
                </a:lnTo>
                <a:lnTo>
                  <a:pt x="48" y="140"/>
                </a:lnTo>
                <a:lnTo>
                  <a:pt x="49" y="141"/>
                </a:lnTo>
                <a:lnTo>
                  <a:pt x="51" y="142"/>
                </a:lnTo>
                <a:lnTo>
                  <a:pt x="51" y="142"/>
                </a:lnTo>
                <a:lnTo>
                  <a:pt x="59" y="141"/>
                </a:lnTo>
                <a:lnTo>
                  <a:pt x="67" y="142"/>
                </a:lnTo>
                <a:lnTo>
                  <a:pt x="83" y="143"/>
                </a:lnTo>
                <a:lnTo>
                  <a:pt x="83" y="143"/>
                </a:lnTo>
                <a:lnTo>
                  <a:pt x="85" y="142"/>
                </a:lnTo>
                <a:lnTo>
                  <a:pt x="87" y="141"/>
                </a:lnTo>
                <a:lnTo>
                  <a:pt x="87" y="139"/>
                </a:lnTo>
                <a:lnTo>
                  <a:pt x="88" y="138"/>
                </a:lnTo>
                <a:lnTo>
                  <a:pt x="88" y="138"/>
                </a:lnTo>
                <a:lnTo>
                  <a:pt x="88" y="136"/>
                </a:lnTo>
                <a:lnTo>
                  <a:pt x="88" y="136"/>
                </a:lnTo>
                <a:lnTo>
                  <a:pt x="87" y="127"/>
                </a:lnTo>
                <a:lnTo>
                  <a:pt x="87" y="117"/>
                </a:lnTo>
                <a:lnTo>
                  <a:pt x="88" y="98"/>
                </a:lnTo>
                <a:lnTo>
                  <a:pt x="88" y="98"/>
                </a:lnTo>
                <a:lnTo>
                  <a:pt x="108" y="99"/>
                </a:lnTo>
                <a:lnTo>
                  <a:pt x="126" y="98"/>
                </a:lnTo>
                <a:lnTo>
                  <a:pt x="126" y="98"/>
                </a:lnTo>
                <a:lnTo>
                  <a:pt x="128" y="97"/>
                </a:lnTo>
                <a:lnTo>
                  <a:pt x="128" y="97"/>
                </a:lnTo>
                <a:lnTo>
                  <a:pt x="129" y="96"/>
                </a:lnTo>
                <a:lnTo>
                  <a:pt x="130" y="94"/>
                </a:lnTo>
                <a:lnTo>
                  <a:pt x="130" y="94"/>
                </a:lnTo>
                <a:lnTo>
                  <a:pt x="131" y="77"/>
                </a:lnTo>
                <a:lnTo>
                  <a:pt x="132" y="60"/>
                </a:lnTo>
                <a:lnTo>
                  <a:pt x="132" y="60"/>
                </a:lnTo>
                <a:lnTo>
                  <a:pt x="132" y="59"/>
                </a:lnTo>
                <a:lnTo>
                  <a:pt x="132" y="59"/>
                </a:lnTo>
                <a:lnTo>
                  <a:pt x="132" y="59"/>
                </a:lnTo>
                <a:lnTo>
                  <a:pt x="132" y="59"/>
                </a:lnTo>
                <a:lnTo>
                  <a:pt x="132" y="59"/>
                </a:lnTo>
                <a:lnTo>
                  <a:pt x="132" y="59"/>
                </a:lnTo>
                <a:lnTo>
                  <a:pt x="131" y="57"/>
                </a:lnTo>
                <a:lnTo>
                  <a:pt x="129" y="56"/>
                </a:lnTo>
                <a:lnTo>
                  <a:pt x="129" y="56"/>
                </a:lnTo>
                <a:lnTo>
                  <a:pt x="120" y="54"/>
                </a:lnTo>
                <a:lnTo>
                  <a:pt x="111" y="54"/>
                </a:lnTo>
                <a:lnTo>
                  <a:pt x="101" y="54"/>
                </a:lnTo>
                <a:lnTo>
                  <a:pt x="91" y="54"/>
                </a:lnTo>
                <a:lnTo>
                  <a:pt x="91" y="54"/>
                </a:lnTo>
                <a:lnTo>
                  <a:pt x="91" y="30"/>
                </a:lnTo>
                <a:lnTo>
                  <a:pt x="91" y="18"/>
                </a:lnTo>
                <a:lnTo>
                  <a:pt x="91" y="6"/>
                </a:lnTo>
                <a:lnTo>
                  <a:pt x="91" y="6"/>
                </a:lnTo>
                <a:lnTo>
                  <a:pt x="90" y="4"/>
                </a:lnTo>
                <a:lnTo>
                  <a:pt x="90" y="4"/>
                </a:lnTo>
                <a:lnTo>
                  <a:pt x="89" y="2"/>
                </a:lnTo>
                <a:lnTo>
                  <a:pt x="87" y="1"/>
                </a:lnTo>
                <a:lnTo>
                  <a:pt x="87" y="1"/>
                </a:lnTo>
                <a:lnTo>
                  <a:pt x="70" y="0"/>
                </a:lnTo>
                <a:lnTo>
                  <a:pt x="62" y="0"/>
                </a:lnTo>
                <a:lnTo>
                  <a:pt x="53" y="1"/>
                </a:lnTo>
                <a:lnTo>
                  <a:pt x="53" y="1"/>
                </a:lnTo>
                <a:lnTo>
                  <a:pt x="51" y="2"/>
                </a:lnTo>
                <a:lnTo>
                  <a:pt x="51" y="2"/>
                </a:lnTo>
                <a:lnTo>
                  <a:pt x="49" y="3"/>
                </a:lnTo>
                <a:lnTo>
                  <a:pt x="49" y="5"/>
                </a:lnTo>
                <a:lnTo>
                  <a:pt x="49" y="5"/>
                </a:lnTo>
                <a:lnTo>
                  <a:pt x="48" y="28"/>
                </a:lnTo>
                <a:lnTo>
                  <a:pt x="48" y="51"/>
                </a:lnTo>
                <a:lnTo>
                  <a:pt x="48" y="51"/>
                </a:lnTo>
                <a:lnTo>
                  <a:pt x="27" y="50"/>
                </a:lnTo>
                <a:lnTo>
                  <a:pt x="6" y="50"/>
                </a:lnTo>
                <a:lnTo>
                  <a:pt x="6" y="50"/>
                </a:lnTo>
                <a:lnTo>
                  <a:pt x="4" y="51"/>
                </a:lnTo>
                <a:lnTo>
                  <a:pt x="4" y="51"/>
                </a:lnTo>
                <a:lnTo>
                  <a:pt x="1" y="52"/>
                </a:lnTo>
                <a:lnTo>
                  <a:pt x="0" y="53"/>
                </a:lnTo>
                <a:lnTo>
                  <a:pt x="0" y="55"/>
                </a:lnTo>
                <a:lnTo>
                  <a:pt x="0" y="55"/>
                </a:lnTo>
                <a:lnTo>
                  <a:pt x="0" y="63"/>
                </a:lnTo>
                <a:lnTo>
                  <a:pt x="0" y="72"/>
                </a:lnTo>
                <a:lnTo>
                  <a:pt x="0" y="81"/>
                </a:lnTo>
                <a:lnTo>
                  <a:pt x="1" y="90"/>
                </a:lnTo>
                <a:lnTo>
                  <a:pt x="1" y="90"/>
                </a:lnTo>
                <a:lnTo>
                  <a:pt x="2" y="91"/>
                </a:lnTo>
                <a:lnTo>
                  <a:pt x="3" y="92"/>
                </a:lnTo>
                <a:lnTo>
                  <a:pt x="5" y="93"/>
                </a:lnTo>
                <a:lnTo>
                  <a:pt x="5" y="93"/>
                </a:lnTo>
                <a:lnTo>
                  <a:pt x="5" y="93"/>
                </a:lnTo>
                <a:lnTo>
                  <a:pt x="5" y="93"/>
                </a:lnTo>
                <a:lnTo>
                  <a:pt x="16" y="93"/>
                </a:lnTo>
                <a:lnTo>
                  <a:pt x="26" y="93"/>
                </a:lnTo>
                <a:lnTo>
                  <a:pt x="46" y="93"/>
                </a:lnTo>
                <a:lnTo>
                  <a:pt x="46" y="93"/>
                </a:lnTo>
                <a:lnTo>
                  <a:pt x="46" y="115"/>
                </a:lnTo>
                <a:lnTo>
                  <a:pt x="46" y="125"/>
                </a:lnTo>
                <a:lnTo>
                  <a:pt x="46" y="136"/>
                </a:lnTo>
                <a:lnTo>
                  <a:pt x="46" y="136"/>
                </a:lnTo>
                <a:close/>
                <a:moveTo>
                  <a:pt x="16" y="85"/>
                </a:moveTo>
                <a:lnTo>
                  <a:pt x="16" y="85"/>
                </a:lnTo>
                <a:lnTo>
                  <a:pt x="9" y="84"/>
                </a:lnTo>
                <a:lnTo>
                  <a:pt x="9" y="84"/>
                </a:lnTo>
                <a:lnTo>
                  <a:pt x="9" y="84"/>
                </a:lnTo>
                <a:lnTo>
                  <a:pt x="9" y="84"/>
                </a:lnTo>
                <a:lnTo>
                  <a:pt x="10" y="84"/>
                </a:lnTo>
                <a:lnTo>
                  <a:pt x="10" y="84"/>
                </a:lnTo>
                <a:lnTo>
                  <a:pt x="17" y="79"/>
                </a:lnTo>
                <a:lnTo>
                  <a:pt x="22" y="74"/>
                </a:lnTo>
                <a:lnTo>
                  <a:pt x="22" y="74"/>
                </a:lnTo>
                <a:lnTo>
                  <a:pt x="19" y="79"/>
                </a:lnTo>
                <a:lnTo>
                  <a:pt x="17" y="84"/>
                </a:lnTo>
                <a:lnTo>
                  <a:pt x="17" y="84"/>
                </a:lnTo>
                <a:lnTo>
                  <a:pt x="16" y="85"/>
                </a:lnTo>
                <a:lnTo>
                  <a:pt x="16" y="85"/>
                </a:lnTo>
                <a:close/>
                <a:moveTo>
                  <a:pt x="9" y="75"/>
                </a:moveTo>
                <a:lnTo>
                  <a:pt x="9" y="75"/>
                </a:lnTo>
                <a:lnTo>
                  <a:pt x="10" y="75"/>
                </a:lnTo>
                <a:lnTo>
                  <a:pt x="10" y="75"/>
                </a:lnTo>
                <a:lnTo>
                  <a:pt x="20" y="65"/>
                </a:lnTo>
                <a:lnTo>
                  <a:pt x="22" y="63"/>
                </a:lnTo>
                <a:lnTo>
                  <a:pt x="18" y="68"/>
                </a:lnTo>
                <a:lnTo>
                  <a:pt x="18" y="68"/>
                </a:lnTo>
                <a:lnTo>
                  <a:pt x="14" y="75"/>
                </a:lnTo>
                <a:lnTo>
                  <a:pt x="9" y="81"/>
                </a:lnTo>
                <a:lnTo>
                  <a:pt x="9" y="81"/>
                </a:lnTo>
                <a:lnTo>
                  <a:pt x="9" y="75"/>
                </a:lnTo>
                <a:lnTo>
                  <a:pt x="9" y="75"/>
                </a:lnTo>
                <a:close/>
                <a:moveTo>
                  <a:pt x="9" y="71"/>
                </a:moveTo>
                <a:lnTo>
                  <a:pt x="9" y="71"/>
                </a:lnTo>
                <a:lnTo>
                  <a:pt x="9" y="63"/>
                </a:lnTo>
                <a:lnTo>
                  <a:pt x="9" y="63"/>
                </a:lnTo>
                <a:lnTo>
                  <a:pt x="10" y="63"/>
                </a:lnTo>
                <a:lnTo>
                  <a:pt x="10" y="63"/>
                </a:lnTo>
                <a:lnTo>
                  <a:pt x="12" y="62"/>
                </a:lnTo>
                <a:lnTo>
                  <a:pt x="12" y="64"/>
                </a:lnTo>
                <a:lnTo>
                  <a:pt x="9" y="71"/>
                </a:lnTo>
                <a:lnTo>
                  <a:pt x="9" y="71"/>
                </a:lnTo>
                <a:close/>
                <a:moveTo>
                  <a:pt x="9" y="60"/>
                </a:moveTo>
                <a:lnTo>
                  <a:pt x="9" y="60"/>
                </a:lnTo>
                <a:lnTo>
                  <a:pt x="9" y="59"/>
                </a:lnTo>
                <a:lnTo>
                  <a:pt x="9" y="59"/>
                </a:lnTo>
                <a:lnTo>
                  <a:pt x="12" y="59"/>
                </a:lnTo>
                <a:lnTo>
                  <a:pt x="12" y="59"/>
                </a:lnTo>
                <a:lnTo>
                  <a:pt x="9" y="60"/>
                </a:lnTo>
                <a:lnTo>
                  <a:pt x="9" y="60"/>
                </a:lnTo>
                <a:close/>
                <a:moveTo>
                  <a:pt x="23" y="77"/>
                </a:moveTo>
                <a:lnTo>
                  <a:pt x="23" y="77"/>
                </a:lnTo>
                <a:lnTo>
                  <a:pt x="28" y="68"/>
                </a:lnTo>
                <a:lnTo>
                  <a:pt x="34" y="61"/>
                </a:lnTo>
                <a:lnTo>
                  <a:pt x="34" y="61"/>
                </a:lnTo>
                <a:lnTo>
                  <a:pt x="35" y="60"/>
                </a:lnTo>
                <a:lnTo>
                  <a:pt x="34" y="59"/>
                </a:lnTo>
                <a:lnTo>
                  <a:pt x="34" y="59"/>
                </a:lnTo>
                <a:lnTo>
                  <a:pt x="43" y="60"/>
                </a:lnTo>
                <a:lnTo>
                  <a:pt x="43" y="60"/>
                </a:lnTo>
                <a:lnTo>
                  <a:pt x="35" y="66"/>
                </a:lnTo>
                <a:lnTo>
                  <a:pt x="29" y="74"/>
                </a:lnTo>
                <a:lnTo>
                  <a:pt x="29" y="74"/>
                </a:lnTo>
                <a:lnTo>
                  <a:pt x="22" y="81"/>
                </a:lnTo>
                <a:lnTo>
                  <a:pt x="21" y="82"/>
                </a:lnTo>
                <a:lnTo>
                  <a:pt x="20" y="82"/>
                </a:lnTo>
                <a:lnTo>
                  <a:pt x="23" y="77"/>
                </a:lnTo>
                <a:lnTo>
                  <a:pt x="23" y="77"/>
                </a:lnTo>
                <a:close/>
                <a:moveTo>
                  <a:pt x="45" y="60"/>
                </a:moveTo>
                <a:lnTo>
                  <a:pt x="45" y="60"/>
                </a:lnTo>
                <a:lnTo>
                  <a:pt x="53" y="60"/>
                </a:lnTo>
                <a:lnTo>
                  <a:pt x="53" y="60"/>
                </a:lnTo>
                <a:lnTo>
                  <a:pt x="55" y="59"/>
                </a:lnTo>
                <a:lnTo>
                  <a:pt x="55" y="59"/>
                </a:lnTo>
                <a:lnTo>
                  <a:pt x="57" y="58"/>
                </a:lnTo>
                <a:lnTo>
                  <a:pt x="57" y="55"/>
                </a:lnTo>
                <a:lnTo>
                  <a:pt x="57" y="55"/>
                </a:lnTo>
                <a:lnTo>
                  <a:pt x="57" y="55"/>
                </a:lnTo>
                <a:lnTo>
                  <a:pt x="57" y="55"/>
                </a:lnTo>
                <a:lnTo>
                  <a:pt x="68" y="51"/>
                </a:lnTo>
                <a:lnTo>
                  <a:pt x="68" y="51"/>
                </a:lnTo>
                <a:lnTo>
                  <a:pt x="57" y="58"/>
                </a:lnTo>
                <a:lnTo>
                  <a:pt x="46" y="67"/>
                </a:lnTo>
                <a:lnTo>
                  <a:pt x="46" y="67"/>
                </a:lnTo>
                <a:lnTo>
                  <a:pt x="37" y="74"/>
                </a:lnTo>
                <a:lnTo>
                  <a:pt x="33" y="77"/>
                </a:lnTo>
                <a:lnTo>
                  <a:pt x="30" y="81"/>
                </a:lnTo>
                <a:lnTo>
                  <a:pt x="30" y="81"/>
                </a:lnTo>
                <a:lnTo>
                  <a:pt x="37" y="70"/>
                </a:lnTo>
                <a:lnTo>
                  <a:pt x="44" y="61"/>
                </a:lnTo>
                <a:lnTo>
                  <a:pt x="44" y="61"/>
                </a:lnTo>
                <a:lnTo>
                  <a:pt x="45" y="60"/>
                </a:lnTo>
                <a:lnTo>
                  <a:pt x="45" y="60"/>
                </a:lnTo>
                <a:close/>
                <a:moveTo>
                  <a:pt x="83" y="10"/>
                </a:moveTo>
                <a:lnTo>
                  <a:pt x="83" y="10"/>
                </a:lnTo>
                <a:lnTo>
                  <a:pt x="83" y="27"/>
                </a:lnTo>
                <a:lnTo>
                  <a:pt x="82" y="44"/>
                </a:lnTo>
                <a:lnTo>
                  <a:pt x="82" y="44"/>
                </a:lnTo>
                <a:lnTo>
                  <a:pt x="82" y="43"/>
                </a:lnTo>
                <a:lnTo>
                  <a:pt x="81" y="43"/>
                </a:lnTo>
                <a:lnTo>
                  <a:pt x="81" y="43"/>
                </a:lnTo>
                <a:lnTo>
                  <a:pt x="65" y="50"/>
                </a:lnTo>
                <a:lnTo>
                  <a:pt x="65" y="50"/>
                </a:lnTo>
                <a:lnTo>
                  <a:pt x="59" y="53"/>
                </a:lnTo>
                <a:lnTo>
                  <a:pt x="61" y="51"/>
                </a:lnTo>
                <a:lnTo>
                  <a:pt x="61" y="51"/>
                </a:lnTo>
                <a:lnTo>
                  <a:pt x="68" y="47"/>
                </a:lnTo>
                <a:lnTo>
                  <a:pt x="73" y="42"/>
                </a:lnTo>
                <a:lnTo>
                  <a:pt x="78" y="36"/>
                </a:lnTo>
                <a:lnTo>
                  <a:pt x="82" y="30"/>
                </a:lnTo>
                <a:lnTo>
                  <a:pt x="82" y="30"/>
                </a:lnTo>
                <a:lnTo>
                  <a:pt x="82" y="29"/>
                </a:lnTo>
                <a:lnTo>
                  <a:pt x="81" y="29"/>
                </a:lnTo>
                <a:lnTo>
                  <a:pt x="81" y="29"/>
                </a:lnTo>
                <a:lnTo>
                  <a:pt x="75" y="31"/>
                </a:lnTo>
                <a:lnTo>
                  <a:pt x="69" y="34"/>
                </a:lnTo>
                <a:lnTo>
                  <a:pt x="69" y="34"/>
                </a:lnTo>
                <a:lnTo>
                  <a:pt x="60" y="41"/>
                </a:lnTo>
                <a:lnTo>
                  <a:pt x="57" y="43"/>
                </a:lnTo>
                <a:lnTo>
                  <a:pt x="59" y="41"/>
                </a:lnTo>
                <a:lnTo>
                  <a:pt x="59" y="41"/>
                </a:lnTo>
                <a:lnTo>
                  <a:pt x="71" y="29"/>
                </a:lnTo>
                <a:lnTo>
                  <a:pt x="76" y="23"/>
                </a:lnTo>
                <a:lnTo>
                  <a:pt x="81" y="16"/>
                </a:lnTo>
                <a:lnTo>
                  <a:pt x="81" y="16"/>
                </a:lnTo>
                <a:lnTo>
                  <a:pt x="81" y="14"/>
                </a:lnTo>
                <a:lnTo>
                  <a:pt x="79" y="14"/>
                </a:lnTo>
                <a:lnTo>
                  <a:pt x="79" y="14"/>
                </a:lnTo>
                <a:lnTo>
                  <a:pt x="73" y="18"/>
                </a:lnTo>
                <a:lnTo>
                  <a:pt x="68" y="22"/>
                </a:lnTo>
                <a:lnTo>
                  <a:pt x="62" y="26"/>
                </a:lnTo>
                <a:lnTo>
                  <a:pt x="56" y="30"/>
                </a:lnTo>
                <a:lnTo>
                  <a:pt x="56" y="30"/>
                </a:lnTo>
                <a:lnTo>
                  <a:pt x="56" y="29"/>
                </a:lnTo>
                <a:lnTo>
                  <a:pt x="56" y="29"/>
                </a:lnTo>
                <a:lnTo>
                  <a:pt x="65" y="19"/>
                </a:lnTo>
                <a:lnTo>
                  <a:pt x="65" y="19"/>
                </a:lnTo>
                <a:lnTo>
                  <a:pt x="69" y="14"/>
                </a:lnTo>
                <a:lnTo>
                  <a:pt x="73" y="9"/>
                </a:lnTo>
                <a:lnTo>
                  <a:pt x="73" y="9"/>
                </a:lnTo>
                <a:lnTo>
                  <a:pt x="83" y="10"/>
                </a:lnTo>
                <a:lnTo>
                  <a:pt x="83" y="10"/>
                </a:lnTo>
                <a:close/>
                <a:moveTo>
                  <a:pt x="108" y="63"/>
                </a:moveTo>
                <a:lnTo>
                  <a:pt x="108" y="63"/>
                </a:lnTo>
                <a:lnTo>
                  <a:pt x="98" y="72"/>
                </a:lnTo>
                <a:lnTo>
                  <a:pt x="88" y="82"/>
                </a:lnTo>
                <a:lnTo>
                  <a:pt x="88" y="82"/>
                </a:lnTo>
                <a:lnTo>
                  <a:pt x="79" y="90"/>
                </a:lnTo>
                <a:lnTo>
                  <a:pt x="79" y="90"/>
                </a:lnTo>
                <a:lnTo>
                  <a:pt x="80" y="88"/>
                </a:lnTo>
                <a:lnTo>
                  <a:pt x="82" y="86"/>
                </a:lnTo>
                <a:lnTo>
                  <a:pt x="85" y="81"/>
                </a:lnTo>
                <a:lnTo>
                  <a:pt x="85" y="81"/>
                </a:lnTo>
                <a:lnTo>
                  <a:pt x="98" y="63"/>
                </a:lnTo>
                <a:lnTo>
                  <a:pt x="98" y="63"/>
                </a:lnTo>
                <a:lnTo>
                  <a:pt x="108" y="63"/>
                </a:lnTo>
                <a:lnTo>
                  <a:pt x="108" y="63"/>
                </a:lnTo>
                <a:close/>
                <a:moveTo>
                  <a:pt x="122" y="79"/>
                </a:moveTo>
                <a:lnTo>
                  <a:pt x="122" y="79"/>
                </a:lnTo>
                <a:lnTo>
                  <a:pt x="121" y="79"/>
                </a:lnTo>
                <a:lnTo>
                  <a:pt x="121" y="79"/>
                </a:lnTo>
                <a:lnTo>
                  <a:pt x="115" y="82"/>
                </a:lnTo>
                <a:lnTo>
                  <a:pt x="113" y="82"/>
                </a:lnTo>
                <a:lnTo>
                  <a:pt x="113" y="82"/>
                </a:lnTo>
                <a:lnTo>
                  <a:pt x="115" y="79"/>
                </a:lnTo>
                <a:lnTo>
                  <a:pt x="115" y="79"/>
                </a:lnTo>
                <a:lnTo>
                  <a:pt x="120" y="71"/>
                </a:lnTo>
                <a:lnTo>
                  <a:pt x="123" y="63"/>
                </a:lnTo>
                <a:lnTo>
                  <a:pt x="123" y="63"/>
                </a:lnTo>
                <a:lnTo>
                  <a:pt x="123" y="63"/>
                </a:lnTo>
                <a:lnTo>
                  <a:pt x="123" y="63"/>
                </a:lnTo>
                <a:lnTo>
                  <a:pt x="122" y="79"/>
                </a:lnTo>
                <a:lnTo>
                  <a:pt x="122" y="79"/>
                </a:lnTo>
                <a:close/>
                <a:moveTo>
                  <a:pt x="67" y="127"/>
                </a:moveTo>
                <a:lnTo>
                  <a:pt x="67" y="127"/>
                </a:lnTo>
                <a:lnTo>
                  <a:pt x="73" y="120"/>
                </a:lnTo>
                <a:lnTo>
                  <a:pt x="78" y="114"/>
                </a:lnTo>
                <a:lnTo>
                  <a:pt x="78" y="114"/>
                </a:lnTo>
                <a:lnTo>
                  <a:pt x="78" y="113"/>
                </a:lnTo>
                <a:lnTo>
                  <a:pt x="77" y="112"/>
                </a:lnTo>
                <a:lnTo>
                  <a:pt x="77" y="112"/>
                </a:lnTo>
                <a:lnTo>
                  <a:pt x="69" y="118"/>
                </a:lnTo>
                <a:lnTo>
                  <a:pt x="61" y="123"/>
                </a:lnTo>
                <a:lnTo>
                  <a:pt x="61" y="123"/>
                </a:lnTo>
                <a:lnTo>
                  <a:pt x="71" y="114"/>
                </a:lnTo>
                <a:lnTo>
                  <a:pt x="75" y="109"/>
                </a:lnTo>
                <a:lnTo>
                  <a:pt x="79" y="104"/>
                </a:lnTo>
                <a:lnTo>
                  <a:pt x="79" y="104"/>
                </a:lnTo>
                <a:lnTo>
                  <a:pt x="78" y="122"/>
                </a:lnTo>
                <a:lnTo>
                  <a:pt x="78" y="122"/>
                </a:lnTo>
                <a:lnTo>
                  <a:pt x="73" y="124"/>
                </a:lnTo>
                <a:lnTo>
                  <a:pt x="67" y="127"/>
                </a:lnTo>
                <a:lnTo>
                  <a:pt x="67" y="127"/>
                </a:lnTo>
                <a:close/>
                <a:moveTo>
                  <a:pt x="83" y="55"/>
                </a:moveTo>
                <a:lnTo>
                  <a:pt x="83" y="55"/>
                </a:lnTo>
                <a:lnTo>
                  <a:pt x="83" y="57"/>
                </a:lnTo>
                <a:lnTo>
                  <a:pt x="83" y="57"/>
                </a:lnTo>
                <a:lnTo>
                  <a:pt x="83" y="58"/>
                </a:lnTo>
                <a:lnTo>
                  <a:pt x="83" y="58"/>
                </a:lnTo>
                <a:lnTo>
                  <a:pt x="83" y="59"/>
                </a:lnTo>
                <a:lnTo>
                  <a:pt x="84" y="61"/>
                </a:lnTo>
                <a:lnTo>
                  <a:pt x="84" y="61"/>
                </a:lnTo>
                <a:lnTo>
                  <a:pt x="77" y="66"/>
                </a:lnTo>
                <a:lnTo>
                  <a:pt x="71" y="72"/>
                </a:lnTo>
                <a:lnTo>
                  <a:pt x="64" y="79"/>
                </a:lnTo>
                <a:lnTo>
                  <a:pt x="58" y="84"/>
                </a:lnTo>
                <a:lnTo>
                  <a:pt x="58" y="84"/>
                </a:lnTo>
                <a:lnTo>
                  <a:pt x="64" y="78"/>
                </a:lnTo>
                <a:lnTo>
                  <a:pt x="70" y="70"/>
                </a:lnTo>
                <a:lnTo>
                  <a:pt x="76" y="62"/>
                </a:lnTo>
                <a:lnTo>
                  <a:pt x="83" y="55"/>
                </a:lnTo>
                <a:lnTo>
                  <a:pt x="83" y="55"/>
                </a:lnTo>
                <a:close/>
                <a:moveTo>
                  <a:pt x="87" y="62"/>
                </a:moveTo>
                <a:lnTo>
                  <a:pt x="87" y="62"/>
                </a:lnTo>
                <a:lnTo>
                  <a:pt x="87" y="62"/>
                </a:lnTo>
                <a:lnTo>
                  <a:pt x="87" y="62"/>
                </a:lnTo>
                <a:lnTo>
                  <a:pt x="83" y="65"/>
                </a:lnTo>
                <a:lnTo>
                  <a:pt x="79" y="69"/>
                </a:lnTo>
                <a:lnTo>
                  <a:pt x="72" y="77"/>
                </a:lnTo>
                <a:lnTo>
                  <a:pt x="72" y="77"/>
                </a:lnTo>
                <a:lnTo>
                  <a:pt x="54" y="95"/>
                </a:lnTo>
                <a:lnTo>
                  <a:pt x="54" y="95"/>
                </a:lnTo>
                <a:lnTo>
                  <a:pt x="54" y="89"/>
                </a:lnTo>
                <a:lnTo>
                  <a:pt x="54" y="89"/>
                </a:lnTo>
                <a:lnTo>
                  <a:pt x="63" y="83"/>
                </a:lnTo>
                <a:lnTo>
                  <a:pt x="71" y="76"/>
                </a:lnTo>
                <a:lnTo>
                  <a:pt x="78" y="68"/>
                </a:lnTo>
                <a:lnTo>
                  <a:pt x="87" y="62"/>
                </a:lnTo>
                <a:lnTo>
                  <a:pt x="87" y="62"/>
                </a:lnTo>
                <a:close/>
                <a:moveTo>
                  <a:pt x="79" y="103"/>
                </a:moveTo>
                <a:lnTo>
                  <a:pt x="79" y="103"/>
                </a:lnTo>
                <a:lnTo>
                  <a:pt x="79" y="102"/>
                </a:lnTo>
                <a:lnTo>
                  <a:pt x="78" y="102"/>
                </a:lnTo>
                <a:lnTo>
                  <a:pt x="78" y="102"/>
                </a:lnTo>
                <a:lnTo>
                  <a:pt x="73" y="104"/>
                </a:lnTo>
                <a:lnTo>
                  <a:pt x="69" y="107"/>
                </a:lnTo>
                <a:lnTo>
                  <a:pt x="60" y="113"/>
                </a:lnTo>
                <a:lnTo>
                  <a:pt x="60" y="113"/>
                </a:lnTo>
                <a:lnTo>
                  <a:pt x="70" y="104"/>
                </a:lnTo>
                <a:lnTo>
                  <a:pt x="75" y="100"/>
                </a:lnTo>
                <a:lnTo>
                  <a:pt x="80" y="95"/>
                </a:lnTo>
                <a:lnTo>
                  <a:pt x="80" y="95"/>
                </a:lnTo>
                <a:lnTo>
                  <a:pt x="79" y="103"/>
                </a:lnTo>
                <a:lnTo>
                  <a:pt x="79" y="103"/>
                </a:lnTo>
                <a:close/>
                <a:moveTo>
                  <a:pt x="55" y="118"/>
                </a:moveTo>
                <a:lnTo>
                  <a:pt x="55" y="118"/>
                </a:lnTo>
                <a:lnTo>
                  <a:pt x="65" y="112"/>
                </a:lnTo>
                <a:lnTo>
                  <a:pt x="70" y="108"/>
                </a:lnTo>
                <a:lnTo>
                  <a:pt x="76" y="105"/>
                </a:lnTo>
                <a:lnTo>
                  <a:pt x="76" y="105"/>
                </a:lnTo>
                <a:lnTo>
                  <a:pt x="71" y="111"/>
                </a:lnTo>
                <a:lnTo>
                  <a:pt x="66" y="116"/>
                </a:lnTo>
                <a:lnTo>
                  <a:pt x="55" y="125"/>
                </a:lnTo>
                <a:lnTo>
                  <a:pt x="55" y="125"/>
                </a:lnTo>
                <a:lnTo>
                  <a:pt x="55" y="118"/>
                </a:lnTo>
                <a:lnTo>
                  <a:pt x="55" y="118"/>
                </a:lnTo>
                <a:close/>
                <a:moveTo>
                  <a:pt x="80" y="92"/>
                </a:moveTo>
                <a:lnTo>
                  <a:pt x="80" y="92"/>
                </a:lnTo>
                <a:lnTo>
                  <a:pt x="80" y="92"/>
                </a:lnTo>
                <a:lnTo>
                  <a:pt x="80" y="92"/>
                </a:lnTo>
                <a:lnTo>
                  <a:pt x="79" y="92"/>
                </a:lnTo>
                <a:lnTo>
                  <a:pt x="79" y="92"/>
                </a:lnTo>
                <a:lnTo>
                  <a:pt x="81" y="91"/>
                </a:lnTo>
                <a:lnTo>
                  <a:pt x="81" y="91"/>
                </a:lnTo>
                <a:lnTo>
                  <a:pt x="81" y="91"/>
                </a:lnTo>
                <a:lnTo>
                  <a:pt x="81" y="91"/>
                </a:lnTo>
                <a:lnTo>
                  <a:pt x="80" y="92"/>
                </a:lnTo>
                <a:lnTo>
                  <a:pt x="80" y="92"/>
                </a:lnTo>
                <a:close/>
                <a:moveTo>
                  <a:pt x="76" y="96"/>
                </a:moveTo>
                <a:lnTo>
                  <a:pt x="76" y="96"/>
                </a:lnTo>
                <a:lnTo>
                  <a:pt x="71" y="101"/>
                </a:lnTo>
                <a:lnTo>
                  <a:pt x="65" y="105"/>
                </a:lnTo>
                <a:lnTo>
                  <a:pt x="60" y="110"/>
                </a:lnTo>
                <a:lnTo>
                  <a:pt x="55" y="115"/>
                </a:lnTo>
                <a:lnTo>
                  <a:pt x="55" y="115"/>
                </a:lnTo>
                <a:lnTo>
                  <a:pt x="54" y="108"/>
                </a:lnTo>
                <a:lnTo>
                  <a:pt x="54" y="108"/>
                </a:lnTo>
                <a:lnTo>
                  <a:pt x="65" y="101"/>
                </a:lnTo>
                <a:lnTo>
                  <a:pt x="76" y="96"/>
                </a:lnTo>
                <a:lnTo>
                  <a:pt x="76" y="96"/>
                </a:lnTo>
                <a:close/>
                <a:moveTo>
                  <a:pt x="75" y="92"/>
                </a:moveTo>
                <a:lnTo>
                  <a:pt x="75" y="92"/>
                </a:lnTo>
                <a:lnTo>
                  <a:pt x="75" y="93"/>
                </a:lnTo>
                <a:lnTo>
                  <a:pt x="75" y="94"/>
                </a:lnTo>
                <a:lnTo>
                  <a:pt x="75" y="94"/>
                </a:lnTo>
                <a:lnTo>
                  <a:pt x="65" y="99"/>
                </a:lnTo>
                <a:lnTo>
                  <a:pt x="54" y="105"/>
                </a:lnTo>
                <a:lnTo>
                  <a:pt x="54" y="105"/>
                </a:lnTo>
                <a:lnTo>
                  <a:pt x="54" y="100"/>
                </a:lnTo>
                <a:lnTo>
                  <a:pt x="54" y="100"/>
                </a:lnTo>
                <a:lnTo>
                  <a:pt x="62" y="95"/>
                </a:lnTo>
                <a:lnTo>
                  <a:pt x="69" y="89"/>
                </a:lnTo>
                <a:lnTo>
                  <a:pt x="81" y="75"/>
                </a:lnTo>
                <a:lnTo>
                  <a:pt x="81" y="75"/>
                </a:lnTo>
                <a:lnTo>
                  <a:pt x="88" y="67"/>
                </a:lnTo>
                <a:lnTo>
                  <a:pt x="88" y="67"/>
                </a:lnTo>
                <a:lnTo>
                  <a:pt x="93" y="62"/>
                </a:lnTo>
                <a:lnTo>
                  <a:pt x="93" y="62"/>
                </a:lnTo>
                <a:lnTo>
                  <a:pt x="96" y="62"/>
                </a:lnTo>
                <a:lnTo>
                  <a:pt x="96" y="62"/>
                </a:lnTo>
                <a:lnTo>
                  <a:pt x="85" y="78"/>
                </a:lnTo>
                <a:lnTo>
                  <a:pt x="75" y="92"/>
                </a:lnTo>
                <a:lnTo>
                  <a:pt x="75" y="92"/>
                </a:lnTo>
                <a:close/>
                <a:moveTo>
                  <a:pt x="67" y="87"/>
                </a:moveTo>
                <a:lnTo>
                  <a:pt x="67" y="87"/>
                </a:lnTo>
                <a:lnTo>
                  <a:pt x="62" y="92"/>
                </a:lnTo>
                <a:lnTo>
                  <a:pt x="57" y="96"/>
                </a:lnTo>
                <a:lnTo>
                  <a:pt x="57" y="96"/>
                </a:lnTo>
                <a:lnTo>
                  <a:pt x="55" y="97"/>
                </a:lnTo>
                <a:lnTo>
                  <a:pt x="59" y="93"/>
                </a:lnTo>
                <a:lnTo>
                  <a:pt x="59" y="93"/>
                </a:lnTo>
                <a:lnTo>
                  <a:pt x="66" y="86"/>
                </a:lnTo>
                <a:lnTo>
                  <a:pt x="66" y="86"/>
                </a:lnTo>
                <a:lnTo>
                  <a:pt x="78" y="75"/>
                </a:lnTo>
                <a:lnTo>
                  <a:pt x="89" y="62"/>
                </a:lnTo>
                <a:lnTo>
                  <a:pt x="89" y="62"/>
                </a:lnTo>
                <a:lnTo>
                  <a:pt x="91" y="62"/>
                </a:lnTo>
                <a:lnTo>
                  <a:pt x="91" y="62"/>
                </a:lnTo>
                <a:lnTo>
                  <a:pt x="84" y="68"/>
                </a:lnTo>
                <a:lnTo>
                  <a:pt x="79" y="75"/>
                </a:lnTo>
                <a:lnTo>
                  <a:pt x="67" y="87"/>
                </a:lnTo>
                <a:lnTo>
                  <a:pt x="67" y="87"/>
                </a:lnTo>
                <a:close/>
                <a:moveTo>
                  <a:pt x="72" y="50"/>
                </a:moveTo>
                <a:lnTo>
                  <a:pt x="72" y="50"/>
                </a:lnTo>
                <a:lnTo>
                  <a:pt x="72" y="49"/>
                </a:lnTo>
                <a:lnTo>
                  <a:pt x="72" y="49"/>
                </a:lnTo>
                <a:lnTo>
                  <a:pt x="78" y="47"/>
                </a:lnTo>
                <a:lnTo>
                  <a:pt x="78" y="47"/>
                </a:lnTo>
                <a:lnTo>
                  <a:pt x="72" y="50"/>
                </a:lnTo>
                <a:lnTo>
                  <a:pt x="72" y="50"/>
                </a:lnTo>
                <a:close/>
                <a:moveTo>
                  <a:pt x="64" y="17"/>
                </a:moveTo>
                <a:lnTo>
                  <a:pt x="64" y="17"/>
                </a:lnTo>
                <a:lnTo>
                  <a:pt x="56" y="25"/>
                </a:lnTo>
                <a:lnTo>
                  <a:pt x="56" y="25"/>
                </a:lnTo>
                <a:lnTo>
                  <a:pt x="57" y="19"/>
                </a:lnTo>
                <a:lnTo>
                  <a:pt x="57" y="19"/>
                </a:lnTo>
                <a:lnTo>
                  <a:pt x="66" y="14"/>
                </a:lnTo>
                <a:lnTo>
                  <a:pt x="66" y="14"/>
                </a:lnTo>
                <a:lnTo>
                  <a:pt x="70" y="12"/>
                </a:lnTo>
                <a:lnTo>
                  <a:pt x="69" y="13"/>
                </a:lnTo>
                <a:lnTo>
                  <a:pt x="64" y="17"/>
                </a:lnTo>
                <a:lnTo>
                  <a:pt x="64" y="17"/>
                </a:lnTo>
                <a:close/>
                <a:moveTo>
                  <a:pt x="75" y="20"/>
                </a:moveTo>
                <a:lnTo>
                  <a:pt x="75" y="20"/>
                </a:lnTo>
                <a:lnTo>
                  <a:pt x="77" y="18"/>
                </a:lnTo>
                <a:lnTo>
                  <a:pt x="77" y="18"/>
                </a:lnTo>
                <a:lnTo>
                  <a:pt x="74" y="22"/>
                </a:lnTo>
                <a:lnTo>
                  <a:pt x="66" y="31"/>
                </a:lnTo>
                <a:lnTo>
                  <a:pt x="66" y="31"/>
                </a:lnTo>
                <a:lnTo>
                  <a:pt x="57" y="40"/>
                </a:lnTo>
                <a:lnTo>
                  <a:pt x="57" y="40"/>
                </a:lnTo>
                <a:lnTo>
                  <a:pt x="56" y="33"/>
                </a:lnTo>
                <a:lnTo>
                  <a:pt x="56" y="33"/>
                </a:lnTo>
                <a:lnTo>
                  <a:pt x="61" y="30"/>
                </a:lnTo>
                <a:lnTo>
                  <a:pt x="66" y="27"/>
                </a:lnTo>
                <a:lnTo>
                  <a:pt x="75" y="20"/>
                </a:lnTo>
                <a:lnTo>
                  <a:pt x="75" y="20"/>
                </a:lnTo>
                <a:close/>
                <a:moveTo>
                  <a:pt x="74" y="34"/>
                </a:moveTo>
                <a:lnTo>
                  <a:pt x="74" y="34"/>
                </a:lnTo>
                <a:lnTo>
                  <a:pt x="77" y="32"/>
                </a:lnTo>
                <a:lnTo>
                  <a:pt x="78" y="32"/>
                </a:lnTo>
                <a:lnTo>
                  <a:pt x="78" y="33"/>
                </a:lnTo>
                <a:lnTo>
                  <a:pt x="77" y="34"/>
                </a:lnTo>
                <a:lnTo>
                  <a:pt x="71" y="41"/>
                </a:lnTo>
                <a:lnTo>
                  <a:pt x="71" y="41"/>
                </a:lnTo>
                <a:lnTo>
                  <a:pt x="64" y="47"/>
                </a:lnTo>
                <a:lnTo>
                  <a:pt x="57" y="51"/>
                </a:lnTo>
                <a:lnTo>
                  <a:pt x="57" y="51"/>
                </a:lnTo>
                <a:lnTo>
                  <a:pt x="57" y="45"/>
                </a:lnTo>
                <a:lnTo>
                  <a:pt x="57" y="45"/>
                </a:lnTo>
                <a:lnTo>
                  <a:pt x="65" y="40"/>
                </a:lnTo>
                <a:lnTo>
                  <a:pt x="74" y="34"/>
                </a:lnTo>
                <a:lnTo>
                  <a:pt x="74" y="34"/>
                </a:lnTo>
                <a:close/>
                <a:moveTo>
                  <a:pt x="68" y="52"/>
                </a:moveTo>
                <a:lnTo>
                  <a:pt x="68" y="52"/>
                </a:lnTo>
                <a:lnTo>
                  <a:pt x="53" y="66"/>
                </a:lnTo>
                <a:lnTo>
                  <a:pt x="46" y="75"/>
                </a:lnTo>
                <a:lnTo>
                  <a:pt x="40" y="84"/>
                </a:lnTo>
                <a:lnTo>
                  <a:pt x="40" y="84"/>
                </a:lnTo>
                <a:lnTo>
                  <a:pt x="40" y="84"/>
                </a:lnTo>
                <a:lnTo>
                  <a:pt x="40" y="84"/>
                </a:lnTo>
                <a:lnTo>
                  <a:pt x="28" y="85"/>
                </a:lnTo>
                <a:lnTo>
                  <a:pt x="28" y="85"/>
                </a:lnTo>
                <a:lnTo>
                  <a:pt x="48" y="68"/>
                </a:lnTo>
                <a:lnTo>
                  <a:pt x="58" y="60"/>
                </a:lnTo>
                <a:lnTo>
                  <a:pt x="68" y="52"/>
                </a:lnTo>
                <a:lnTo>
                  <a:pt x="68" y="52"/>
                </a:lnTo>
                <a:close/>
                <a:moveTo>
                  <a:pt x="82" y="45"/>
                </a:moveTo>
                <a:lnTo>
                  <a:pt x="82" y="45"/>
                </a:lnTo>
                <a:lnTo>
                  <a:pt x="82" y="44"/>
                </a:lnTo>
                <a:lnTo>
                  <a:pt x="82" y="44"/>
                </a:lnTo>
                <a:lnTo>
                  <a:pt x="83" y="52"/>
                </a:lnTo>
                <a:lnTo>
                  <a:pt x="83" y="52"/>
                </a:lnTo>
                <a:lnTo>
                  <a:pt x="82" y="52"/>
                </a:lnTo>
                <a:lnTo>
                  <a:pt x="82" y="52"/>
                </a:lnTo>
                <a:lnTo>
                  <a:pt x="64" y="66"/>
                </a:lnTo>
                <a:lnTo>
                  <a:pt x="55" y="74"/>
                </a:lnTo>
                <a:lnTo>
                  <a:pt x="47" y="82"/>
                </a:lnTo>
                <a:lnTo>
                  <a:pt x="47" y="82"/>
                </a:lnTo>
                <a:lnTo>
                  <a:pt x="47" y="83"/>
                </a:lnTo>
                <a:lnTo>
                  <a:pt x="47" y="84"/>
                </a:lnTo>
                <a:lnTo>
                  <a:pt x="48" y="84"/>
                </a:lnTo>
                <a:lnTo>
                  <a:pt x="49" y="84"/>
                </a:lnTo>
                <a:lnTo>
                  <a:pt x="49" y="84"/>
                </a:lnTo>
                <a:lnTo>
                  <a:pt x="62" y="70"/>
                </a:lnTo>
                <a:lnTo>
                  <a:pt x="62" y="70"/>
                </a:lnTo>
                <a:lnTo>
                  <a:pt x="73" y="62"/>
                </a:lnTo>
                <a:lnTo>
                  <a:pt x="73" y="62"/>
                </a:lnTo>
                <a:lnTo>
                  <a:pt x="73" y="61"/>
                </a:lnTo>
                <a:lnTo>
                  <a:pt x="73" y="61"/>
                </a:lnTo>
                <a:lnTo>
                  <a:pt x="64" y="74"/>
                </a:lnTo>
                <a:lnTo>
                  <a:pt x="59" y="80"/>
                </a:lnTo>
                <a:lnTo>
                  <a:pt x="54" y="86"/>
                </a:lnTo>
                <a:lnTo>
                  <a:pt x="54" y="86"/>
                </a:lnTo>
                <a:lnTo>
                  <a:pt x="52" y="85"/>
                </a:lnTo>
                <a:lnTo>
                  <a:pt x="52" y="85"/>
                </a:lnTo>
                <a:lnTo>
                  <a:pt x="50" y="84"/>
                </a:lnTo>
                <a:lnTo>
                  <a:pt x="50" y="84"/>
                </a:lnTo>
                <a:lnTo>
                  <a:pt x="42" y="84"/>
                </a:lnTo>
                <a:lnTo>
                  <a:pt x="42" y="84"/>
                </a:lnTo>
                <a:lnTo>
                  <a:pt x="52" y="74"/>
                </a:lnTo>
                <a:lnTo>
                  <a:pt x="61" y="63"/>
                </a:lnTo>
                <a:lnTo>
                  <a:pt x="82" y="45"/>
                </a:lnTo>
                <a:lnTo>
                  <a:pt x="82" y="45"/>
                </a:lnTo>
                <a:close/>
                <a:moveTo>
                  <a:pt x="55" y="133"/>
                </a:moveTo>
                <a:lnTo>
                  <a:pt x="55" y="133"/>
                </a:lnTo>
                <a:lnTo>
                  <a:pt x="55" y="129"/>
                </a:lnTo>
                <a:lnTo>
                  <a:pt x="55" y="129"/>
                </a:lnTo>
                <a:lnTo>
                  <a:pt x="60" y="126"/>
                </a:lnTo>
                <a:lnTo>
                  <a:pt x="64" y="123"/>
                </a:lnTo>
                <a:lnTo>
                  <a:pt x="73" y="117"/>
                </a:lnTo>
                <a:lnTo>
                  <a:pt x="73" y="117"/>
                </a:lnTo>
                <a:lnTo>
                  <a:pt x="68" y="123"/>
                </a:lnTo>
                <a:lnTo>
                  <a:pt x="63" y="129"/>
                </a:lnTo>
                <a:lnTo>
                  <a:pt x="63" y="129"/>
                </a:lnTo>
                <a:lnTo>
                  <a:pt x="63" y="130"/>
                </a:lnTo>
                <a:lnTo>
                  <a:pt x="64" y="130"/>
                </a:lnTo>
                <a:lnTo>
                  <a:pt x="64" y="130"/>
                </a:lnTo>
                <a:lnTo>
                  <a:pt x="70" y="128"/>
                </a:lnTo>
                <a:lnTo>
                  <a:pt x="70" y="128"/>
                </a:lnTo>
                <a:lnTo>
                  <a:pt x="75" y="125"/>
                </a:lnTo>
                <a:lnTo>
                  <a:pt x="75" y="125"/>
                </a:lnTo>
                <a:lnTo>
                  <a:pt x="77" y="125"/>
                </a:lnTo>
                <a:lnTo>
                  <a:pt x="78" y="126"/>
                </a:lnTo>
                <a:lnTo>
                  <a:pt x="77" y="129"/>
                </a:lnTo>
                <a:lnTo>
                  <a:pt x="77" y="129"/>
                </a:lnTo>
                <a:lnTo>
                  <a:pt x="78" y="130"/>
                </a:lnTo>
                <a:lnTo>
                  <a:pt x="78" y="130"/>
                </a:lnTo>
                <a:lnTo>
                  <a:pt x="78" y="130"/>
                </a:lnTo>
                <a:lnTo>
                  <a:pt x="79" y="134"/>
                </a:lnTo>
                <a:lnTo>
                  <a:pt x="79" y="134"/>
                </a:lnTo>
                <a:lnTo>
                  <a:pt x="67" y="133"/>
                </a:lnTo>
                <a:lnTo>
                  <a:pt x="55" y="133"/>
                </a:lnTo>
                <a:lnTo>
                  <a:pt x="55" y="133"/>
                </a:lnTo>
                <a:close/>
                <a:moveTo>
                  <a:pt x="84" y="89"/>
                </a:moveTo>
                <a:lnTo>
                  <a:pt x="84" y="89"/>
                </a:lnTo>
                <a:lnTo>
                  <a:pt x="83" y="90"/>
                </a:lnTo>
                <a:lnTo>
                  <a:pt x="83" y="90"/>
                </a:lnTo>
                <a:lnTo>
                  <a:pt x="93" y="81"/>
                </a:lnTo>
                <a:lnTo>
                  <a:pt x="103" y="70"/>
                </a:lnTo>
                <a:lnTo>
                  <a:pt x="103" y="70"/>
                </a:lnTo>
                <a:lnTo>
                  <a:pt x="109" y="65"/>
                </a:lnTo>
                <a:lnTo>
                  <a:pt x="110" y="65"/>
                </a:lnTo>
                <a:lnTo>
                  <a:pt x="109" y="66"/>
                </a:lnTo>
                <a:lnTo>
                  <a:pt x="105" y="72"/>
                </a:lnTo>
                <a:lnTo>
                  <a:pt x="105" y="72"/>
                </a:lnTo>
                <a:lnTo>
                  <a:pt x="92" y="87"/>
                </a:lnTo>
                <a:lnTo>
                  <a:pt x="92" y="87"/>
                </a:lnTo>
                <a:lnTo>
                  <a:pt x="92" y="88"/>
                </a:lnTo>
                <a:lnTo>
                  <a:pt x="95" y="88"/>
                </a:lnTo>
                <a:lnTo>
                  <a:pt x="95" y="88"/>
                </a:lnTo>
                <a:lnTo>
                  <a:pt x="104" y="81"/>
                </a:lnTo>
                <a:lnTo>
                  <a:pt x="112" y="74"/>
                </a:lnTo>
                <a:lnTo>
                  <a:pt x="112" y="74"/>
                </a:lnTo>
                <a:lnTo>
                  <a:pt x="116" y="69"/>
                </a:lnTo>
                <a:lnTo>
                  <a:pt x="117" y="69"/>
                </a:lnTo>
                <a:lnTo>
                  <a:pt x="117" y="70"/>
                </a:lnTo>
                <a:lnTo>
                  <a:pt x="116" y="74"/>
                </a:lnTo>
                <a:lnTo>
                  <a:pt x="116" y="74"/>
                </a:lnTo>
                <a:lnTo>
                  <a:pt x="106" y="87"/>
                </a:lnTo>
                <a:lnTo>
                  <a:pt x="106" y="87"/>
                </a:lnTo>
                <a:lnTo>
                  <a:pt x="106" y="88"/>
                </a:lnTo>
                <a:lnTo>
                  <a:pt x="107" y="88"/>
                </a:lnTo>
                <a:lnTo>
                  <a:pt x="107" y="88"/>
                </a:lnTo>
                <a:lnTo>
                  <a:pt x="115" y="84"/>
                </a:lnTo>
                <a:lnTo>
                  <a:pt x="118" y="83"/>
                </a:lnTo>
                <a:lnTo>
                  <a:pt x="119" y="84"/>
                </a:lnTo>
                <a:lnTo>
                  <a:pt x="119" y="85"/>
                </a:lnTo>
                <a:lnTo>
                  <a:pt x="119" y="85"/>
                </a:lnTo>
                <a:lnTo>
                  <a:pt x="119" y="86"/>
                </a:lnTo>
                <a:lnTo>
                  <a:pt x="120" y="87"/>
                </a:lnTo>
                <a:lnTo>
                  <a:pt x="121" y="87"/>
                </a:lnTo>
                <a:lnTo>
                  <a:pt x="121" y="86"/>
                </a:lnTo>
                <a:lnTo>
                  <a:pt x="121" y="86"/>
                </a:lnTo>
                <a:lnTo>
                  <a:pt x="122" y="83"/>
                </a:lnTo>
                <a:lnTo>
                  <a:pt x="122" y="83"/>
                </a:lnTo>
                <a:lnTo>
                  <a:pt x="122" y="90"/>
                </a:lnTo>
                <a:lnTo>
                  <a:pt x="122" y="90"/>
                </a:lnTo>
                <a:lnTo>
                  <a:pt x="103" y="90"/>
                </a:lnTo>
                <a:lnTo>
                  <a:pt x="84" y="89"/>
                </a:lnTo>
                <a:lnTo>
                  <a:pt x="84" y="89"/>
                </a:lnTo>
                <a:close/>
                <a:moveTo>
                  <a:pt x="114" y="63"/>
                </a:moveTo>
                <a:lnTo>
                  <a:pt x="114" y="63"/>
                </a:lnTo>
                <a:lnTo>
                  <a:pt x="120" y="63"/>
                </a:lnTo>
                <a:lnTo>
                  <a:pt x="120" y="63"/>
                </a:lnTo>
                <a:lnTo>
                  <a:pt x="109" y="71"/>
                </a:lnTo>
                <a:lnTo>
                  <a:pt x="100" y="81"/>
                </a:lnTo>
                <a:lnTo>
                  <a:pt x="100" y="81"/>
                </a:lnTo>
                <a:lnTo>
                  <a:pt x="107" y="72"/>
                </a:lnTo>
                <a:lnTo>
                  <a:pt x="111" y="67"/>
                </a:lnTo>
                <a:lnTo>
                  <a:pt x="114" y="63"/>
                </a:lnTo>
                <a:lnTo>
                  <a:pt x="114" y="63"/>
                </a:lnTo>
                <a:close/>
                <a:moveTo>
                  <a:pt x="69" y="9"/>
                </a:moveTo>
                <a:lnTo>
                  <a:pt x="69" y="9"/>
                </a:lnTo>
                <a:lnTo>
                  <a:pt x="57" y="17"/>
                </a:lnTo>
                <a:lnTo>
                  <a:pt x="57" y="17"/>
                </a:lnTo>
                <a:lnTo>
                  <a:pt x="57" y="9"/>
                </a:lnTo>
                <a:lnTo>
                  <a:pt x="57" y="9"/>
                </a:lnTo>
                <a:lnTo>
                  <a:pt x="69" y="9"/>
                </a:lnTo>
                <a:lnTo>
                  <a:pt x="69" y="9"/>
                </a:lnTo>
                <a:close/>
                <a:moveTo>
                  <a:pt x="33" y="59"/>
                </a:moveTo>
                <a:lnTo>
                  <a:pt x="33" y="59"/>
                </a:lnTo>
                <a:lnTo>
                  <a:pt x="33" y="59"/>
                </a:lnTo>
                <a:lnTo>
                  <a:pt x="33" y="59"/>
                </a:lnTo>
                <a:lnTo>
                  <a:pt x="28" y="63"/>
                </a:lnTo>
                <a:lnTo>
                  <a:pt x="24" y="68"/>
                </a:lnTo>
                <a:lnTo>
                  <a:pt x="16" y="78"/>
                </a:lnTo>
                <a:lnTo>
                  <a:pt x="16" y="78"/>
                </a:lnTo>
                <a:lnTo>
                  <a:pt x="12" y="80"/>
                </a:lnTo>
                <a:lnTo>
                  <a:pt x="15" y="77"/>
                </a:lnTo>
                <a:lnTo>
                  <a:pt x="20" y="70"/>
                </a:lnTo>
                <a:lnTo>
                  <a:pt x="20" y="70"/>
                </a:lnTo>
                <a:lnTo>
                  <a:pt x="23" y="65"/>
                </a:lnTo>
                <a:lnTo>
                  <a:pt x="26" y="61"/>
                </a:lnTo>
                <a:lnTo>
                  <a:pt x="26" y="61"/>
                </a:lnTo>
                <a:lnTo>
                  <a:pt x="26" y="59"/>
                </a:lnTo>
                <a:lnTo>
                  <a:pt x="24" y="59"/>
                </a:lnTo>
                <a:lnTo>
                  <a:pt x="24" y="59"/>
                </a:lnTo>
                <a:lnTo>
                  <a:pt x="20" y="63"/>
                </a:lnTo>
                <a:lnTo>
                  <a:pt x="15" y="67"/>
                </a:lnTo>
                <a:lnTo>
                  <a:pt x="15" y="67"/>
                </a:lnTo>
                <a:lnTo>
                  <a:pt x="11" y="69"/>
                </a:lnTo>
                <a:lnTo>
                  <a:pt x="11" y="69"/>
                </a:lnTo>
                <a:lnTo>
                  <a:pt x="11" y="67"/>
                </a:lnTo>
                <a:lnTo>
                  <a:pt x="16" y="59"/>
                </a:lnTo>
                <a:lnTo>
                  <a:pt x="16" y="59"/>
                </a:lnTo>
                <a:lnTo>
                  <a:pt x="16" y="59"/>
                </a:lnTo>
                <a:lnTo>
                  <a:pt x="16" y="59"/>
                </a:lnTo>
                <a:lnTo>
                  <a:pt x="33" y="59"/>
                </a:lnTo>
                <a:lnTo>
                  <a:pt x="33" y="59"/>
                </a:lnTo>
                <a:close/>
                <a:moveTo>
                  <a:pt x="19" y="85"/>
                </a:moveTo>
                <a:lnTo>
                  <a:pt x="19" y="85"/>
                </a:lnTo>
                <a:lnTo>
                  <a:pt x="24" y="81"/>
                </a:lnTo>
                <a:lnTo>
                  <a:pt x="28" y="78"/>
                </a:lnTo>
                <a:lnTo>
                  <a:pt x="35" y="68"/>
                </a:lnTo>
                <a:lnTo>
                  <a:pt x="35" y="68"/>
                </a:lnTo>
                <a:lnTo>
                  <a:pt x="39" y="65"/>
                </a:lnTo>
                <a:lnTo>
                  <a:pt x="34" y="71"/>
                </a:lnTo>
                <a:lnTo>
                  <a:pt x="34" y="71"/>
                </a:lnTo>
                <a:lnTo>
                  <a:pt x="25" y="84"/>
                </a:lnTo>
                <a:lnTo>
                  <a:pt x="25" y="84"/>
                </a:lnTo>
                <a:lnTo>
                  <a:pt x="25" y="85"/>
                </a:lnTo>
                <a:lnTo>
                  <a:pt x="25" y="85"/>
                </a:lnTo>
                <a:lnTo>
                  <a:pt x="19" y="85"/>
                </a:lnTo>
                <a:lnTo>
                  <a:pt x="19" y="8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2536"/>
          <p:cNvSpPr>
            <a:spLocks noEditPoints="1"/>
          </p:cNvSpPr>
          <p:nvPr/>
        </p:nvSpPr>
        <p:spPr bwMode="auto">
          <a:xfrm>
            <a:off x="2665247" y="4262606"/>
            <a:ext cx="285750" cy="85725"/>
          </a:xfrm>
          <a:custGeom>
            <a:avLst/>
            <a:gdLst/>
            <a:ahLst/>
            <a:cxnLst>
              <a:cxn ang="0">
                <a:pos x="33" y="52"/>
              </a:cxn>
              <a:cxn ang="0">
                <a:pos x="176" y="54"/>
              </a:cxn>
              <a:cxn ang="0">
                <a:pos x="178" y="50"/>
              </a:cxn>
              <a:cxn ang="0">
                <a:pos x="178" y="5"/>
              </a:cxn>
              <a:cxn ang="0">
                <a:pos x="92" y="3"/>
              </a:cxn>
              <a:cxn ang="0">
                <a:pos x="6" y="0"/>
              </a:cxn>
              <a:cxn ang="0">
                <a:pos x="0" y="48"/>
              </a:cxn>
              <a:cxn ang="0">
                <a:pos x="9" y="35"/>
              </a:cxn>
              <a:cxn ang="0">
                <a:pos x="31" y="12"/>
              </a:cxn>
              <a:cxn ang="0">
                <a:pos x="11" y="20"/>
              </a:cxn>
              <a:cxn ang="0">
                <a:pos x="10" y="22"/>
              </a:cxn>
              <a:cxn ang="0">
                <a:pos x="11" y="9"/>
              </a:cxn>
              <a:cxn ang="0">
                <a:pos x="9" y="43"/>
              </a:cxn>
              <a:cxn ang="0">
                <a:pos x="28" y="28"/>
              </a:cxn>
              <a:cxn ang="0">
                <a:pos x="20" y="41"/>
              </a:cxn>
              <a:cxn ang="0">
                <a:pos x="56" y="17"/>
              </a:cxn>
              <a:cxn ang="0">
                <a:pos x="31" y="41"/>
              </a:cxn>
              <a:cxn ang="0">
                <a:pos x="9" y="43"/>
              </a:cxn>
              <a:cxn ang="0">
                <a:pos x="86" y="14"/>
              </a:cxn>
              <a:cxn ang="0">
                <a:pos x="60" y="41"/>
              </a:cxn>
              <a:cxn ang="0">
                <a:pos x="79" y="33"/>
              </a:cxn>
              <a:cxn ang="0">
                <a:pos x="45" y="36"/>
              </a:cxn>
              <a:cxn ang="0">
                <a:pos x="45" y="43"/>
              </a:cxn>
              <a:cxn ang="0">
                <a:pos x="104" y="11"/>
              </a:cxn>
              <a:cxn ang="0">
                <a:pos x="76" y="29"/>
              </a:cxn>
              <a:cxn ang="0">
                <a:pos x="129" y="38"/>
              </a:cxn>
              <a:cxn ang="0">
                <a:pos x="148" y="29"/>
              </a:cxn>
              <a:cxn ang="0">
                <a:pos x="134" y="45"/>
              </a:cxn>
              <a:cxn ang="0">
                <a:pos x="168" y="24"/>
              </a:cxn>
              <a:cxn ang="0">
                <a:pos x="151" y="45"/>
              </a:cxn>
              <a:cxn ang="0">
                <a:pos x="164" y="44"/>
              </a:cxn>
              <a:cxn ang="0">
                <a:pos x="166" y="35"/>
              </a:cxn>
              <a:cxn ang="0">
                <a:pos x="156" y="38"/>
              </a:cxn>
              <a:cxn ang="0">
                <a:pos x="101" y="44"/>
              </a:cxn>
              <a:cxn ang="0">
                <a:pos x="147" y="15"/>
              </a:cxn>
              <a:cxn ang="0">
                <a:pos x="117" y="43"/>
              </a:cxn>
              <a:cxn ang="0">
                <a:pos x="151" y="31"/>
              </a:cxn>
              <a:cxn ang="0">
                <a:pos x="165" y="14"/>
              </a:cxn>
              <a:cxn ang="0">
                <a:pos x="121" y="39"/>
              </a:cxn>
              <a:cxn ang="0">
                <a:pos x="153" y="13"/>
              </a:cxn>
              <a:cxn ang="0">
                <a:pos x="104" y="40"/>
              </a:cxn>
              <a:cxn ang="0">
                <a:pos x="137" y="12"/>
              </a:cxn>
              <a:cxn ang="0">
                <a:pos x="110" y="37"/>
              </a:cxn>
              <a:cxn ang="0">
                <a:pos x="125" y="17"/>
              </a:cxn>
              <a:cxn ang="0">
                <a:pos x="121" y="13"/>
              </a:cxn>
              <a:cxn ang="0">
                <a:pos x="105" y="11"/>
              </a:cxn>
              <a:cxn ang="0">
                <a:pos x="78" y="37"/>
              </a:cxn>
              <a:cxn ang="0">
                <a:pos x="81" y="44"/>
              </a:cxn>
              <a:cxn ang="0">
                <a:pos x="108" y="23"/>
              </a:cxn>
              <a:cxn ang="0">
                <a:pos x="88" y="43"/>
              </a:cxn>
              <a:cxn ang="0">
                <a:pos x="129" y="18"/>
              </a:cxn>
              <a:cxn ang="0">
                <a:pos x="99" y="44"/>
              </a:cxn>
              <a:cxn ang="0">
                <a:pos x="96" y="36"/>
              </a:cxn>
              <a:cxn ang="0">
                <a:pos x="72" y="22"/>
              </a:cxn>
              <a:cxn ang="0">
                <a:pos x="78" y="13"/>
              </a:cxn>
              <a:cxn ang="0">
                <a:pos x="36" y="38"/>
              </a:cxn>
              <a:cxn ang="0">
                <a:pos x="62" y="11"/>
              </a:cxn>
              <a:cxn ang="0">
                <a:pos x="26" y="34"/>
              </a:cxn>
              <a:cxn ang="0">
                <a:pos x="45" y="12"/>
              </a:cxn>
              <a:cxn ang="0">
                <a:pos x="20" y="29"/>
              </a:cxn>
              <a:cxn ang="0">
                <a:pos x="53" y="35"/>
              </a:cxn>
              <a:cxn ang="0">
                <a:pos x="31" y="10"/>
              </a:cxn>
              <a:cxn ang="0">
                <a:pos x="23" y="10"/>
              </a:cxn>
            </a:cxnLst>
            <a:rect l="0" t="0" r="r" b="b"/>
            <a:pathLst>
              <a:path w="180" h="54">
                <a:moveTo>
                  <a:pt x="4" y="52"/>
                </a:moveTo>
                <a:lnTo>
                  <a:pt x="4" y="52"/>
                </a:lnTo>
                <a:lnTo>
                  <a:pt x="6" y="52"/>
                </a:lnTo>
                <a:lnTo>
                  <a:pt x="6" y="52"/>
                </a:lnTo>
                <a:lnTo>
                  <a:pt x="12" y="51"/>
                </a:lnTo>
                <a:lnTo>
                  <a:pt x="19" y="51"/>
                </a:lnTo>
                <a:lnTo>
                  <a:pt x="33" y="52"/>
                </a:lnTo>
                <a:lnTo>
                  <a:pt x="33" y="52"/>
                </a:lnTo>
                <a:lnTo>
                  <a:pt x="84" y="53"/>
                </a:lnTo>
                <a:lnTo>
                  <a:pt x="84" y="53"/>
                </a:lnTo>
                <a:lnTo>
                  <a:pt x="128" y="54"/>
                </a:lnTo>
                <a:lnTo>
                  <a:pt x="174" y="54"/>
                </a:lnTo>
                <a:lnTo>
                  <a:pt x="174" y="54"/>
                </a:lnTo>
                <a:lnTo>
                  <a:pt x="176" y="54"/>
                </a:lnTo>
                <a:lnTo>
                  <a:pt x="177" y="52"/>
                </a:lnTo>
                <a:lnTo>
                  <a:pt x="177" y="52"/>
                </a:lnTo>
                <a:lnTo>
                  <a:pt x="178" y="52"/>
                </a:lnTo>
                <a:lnTo>
                  <a:pt x="178" y="52"/>
                </a:lnTo>
                <a:lnTo>
                  <a:pt x="178" y="52"/>
                </a:lnTo>
                <a:lnTo>
                  <a:pt x="178" y="52"/>
                </a:lnTo>
                <a:lnTo>
                  <a:pt x="178" y="50"/>
                </a:lnTo>
                <a:lnTo>
                  <a:pt x="178" y="50"/>
                </a:lnTo>
                <a:lnTo>
                  <a:pt x="180" y="29"/>
                </a:lnTo>
                <a:lnTo>
                  <a:pt x="180" y="19"/>
                </a:lnTo>
                <a:lnTo>
                  <a:pt x="180" y="8"/>
                </a:lnTo>
                <a:lnTo>
                  <a:pt x="180" y="8"/>
                </a:lnTo>
                <a:lnTo>
                  <a:pt x="180" y="7"/>
                </a:lnTo>
                <a:lnTo>
                  <a:pt x="178" y="5"/>
                </a:lnTo>
                <a:lnTo>
                  <a:pt x="178" y="5"/>
                </a:lnTo>
                <a:lnTo>
                  <a:pt x="176" y="4"/>
                </a:lnTo>
                <a:lnTo>
                  <a:pt x="176" y="4"/>
                </a:lnTo>
                <a:lnTo>
                  <a:pt x="155" y="3"/>
                </a:lnTo>
                <a:lnTo>
                  <a:pt x="135" y="3"/>
                </a:lnTo>
                <a:lnTo>
                  <a:pt x="92" y="3"/>
                </a:lnTo>
                <a:lnTo>
                  <a:pt x="92" y="3"/>
                </a:lnTo>
                <a:lnTo>
                  <a:pt x="37" y="1"/>
                </a:lnTo>
                <a:lnTo>
                  <a:pt x="37" y="1"/>
                </a:lnTo>
                <a:lnTo>
                  <a:pt x="23" y="1"/>
                </a:lnTo>
                <a:lnTo>
                  <a:pt x="16" y="1"/>
                </a:lnTo>
                <a:lnTo>
                  <a:pt x="9" y="0"/>
                </a:lnTo>
                <a:lnTo>
                  <a:pt x="9" y="0"/>
                </a:lnTo>
                <a:lnTo>
                  <a:pt x="6" y="0"/>
                </a:lnTo>
                <a:lnTo>
                  <a:pt x="4" y="1"/>
                </a:lnTo>
                <a:lnTo>
                  <a:pt x="4" y="1"/>
                </a:lnTo>
                <a:lnTo>
                  <a:pt x="3" y="4"/>
                </a:lnTo>
                <a:lnTo>
                  <a:pt x="3" y="4"/>
                </a:lnTo>
                <a:lnTo>
                  <a:pt x="1" y="25"/>
                </a:lnTo>
                <a:lnTo>
                  <a:pt x="0" y="48"/>
                </a:lnTo>
                <a:lnTo>
                  <a:pt x="0" y="48"/>
                </a:lnTo>
                <a:lnTo>
                  <a:pt x="1" y="51"/>
                </a:lnTo>
                <a:lnTo>
                  <a:pt x="4" y="52"/>
                </a:lnTo>
                <a:lnTo>
                  <a:pt x="4" y="52"/>
                </a:lnTo>
                <a:close/>
                <a:moveTo>
                  <a:pt x="22" y="25"/>
                </a:moveTo>
                <a:lnTo>
                  <a:pt x="22" y="25"/>
                </a:lnTo>
                <a:lnTo>
                  <a:pt x="16" y="30"/>
                </a:lnTo>
                <a:lnTo>
                  <a:pt x="9" y="35"/>
                </a:lnTo>
                <a:lnTo>
                  <a:pt x="9" y="35"/>
                </a:lnTo>
                <a:lnTo>
                  <a:pt x="10" y="28"/>
                </a:lnTo>
                <a:lnTo>
                  <a:pt x="10" y="28"/>
                </a:lnTo>
                <a:lnTo>
                  <a:pt x="20" y="21"/>
                </a:lnTo>
                <a:lnTo>
                  <a:pt x="30" y="13"/>
                </a:lnTo>
                <a:lnTo>
                  <a:pt x="30" y="13"/>
                </a:lnTo>
                <a:lnTo>
                  <a:pt x="31" y="12"/>
                </a:lnTo>
                <a:lnTo>
                  <a:pt x="31" y="13"/>
                </a:lnTo>
                <a:lnTo>
                  <a:pt x="28" y="16"/>
                </a:lnTo>
                <a:lnTo>
                  <a:pt x="22" y="25"/>
                </a:lnTo>
                <a:lnTo>
                  <a:pt x="22" y="25"/>
                </a:lnTo>
                <a:close/>
                <a:moveTo>
                  <a:pt x="11" y="20"/>
                </a:moveTo>
                <a:lnTo>
                  <a:pt x="11" y="20"/>
                </a:lnTo>
                <a:lnTo>
                  <a:pt x="11" y="20"/>
                </a:lnTo>
                <a:lnTo>
                  <a:pt x="11" y="20"/>
                </a:lnTo>
                <a:lnTo>
                  <a:pt x="15" y="16"/>
                </a:lnTo>
                <a:lnTo>
                  <a:pt x="20" y="12"/>
                </a:lnTo>
                <a:lnTo>
                  <a:pt x="20" y="12"/>
                </a:lnTo>
                <a:lnTo>
                  <a:pt x="13" y="19"/>
                </a:lnTo>
                <a:lnTo>
                  <a:pt x="13" y="19"/>
                </a:lnTo>
                <a:lnTo>
                  <a:pt x="10" y="22"/>
                </a:lnTo>
                <a:lnTo>
                  <a:pt x="10" y="22"/>
                </a:lnTo>
                <a:lnTo>
                  <a:pt x="11" y="20"/>
                </a:lnTo>
                <a:lnTo>
                  <a:pt x="11" y="20"/>
                </a:lnTo>
                <a:close/>
                <a:moveTo>
                  <a:pt x="11" y="18"/>
                </a:moveTo>
                <a:lnTo>
                  <a:pt x="11" y="18"/>
                </a:lnTo>
                <a:lnTo>
                  <a:pt x="11" y="9"/>
                </a:lnTo>
                <a:lnTo>
                  <a:pt x="11" y="9"/>
                </a:lnTo>
                <a:lnTo>
                  <a:pt x="20" y="10"/>
                </a:lnTo>
                <a:lnTo>
                  <a:pt x="20" y="10"/>
                </a:lnTo>
                <a:lnTo>
                  <a:pt x="15" y="13"/>
                </a:lnTo>
                <a:lnTo>
                  <a:pt x="11" y="18"/>
                </a:lnTo>
                <a:lnTo>
                  <a:pt x="11" y="18"/>
                </a:lnTo>
                <a:close/>
                <a:moveTo>
                  <a:pt x="9" y="43"/>
                </a:moveTo>
                <a:lnTo>
                  <a:pt x="9" y="43"/>
                </a:lnTo>
                <a:lnTo>
                  <a:pt x="9" y="38"/>
                </a:lnTo>
                <a:lnTo>
                  <a:pt x="9" y="38"/>
                </a:lnTo>
                <a:lnTo>
                  <a:pt x="9" y="38"/>
                </a:lnTo>
                <a:lnTo>
                  <a:pt x="9" y="38"/>
                </a:lnTo>
                <a:lnTo>
                  <a:pt x="15" y="36"/>
                </a:lnTo>
                <a:lnTo>
                  <a:pt x="20" y="34"/>
                </a:lnTo>
                <a:lnTo>
                  <a:pt x="28" y="28"/>
                </a:lnTo>
                <a:lnTo>
                  <a:pt x="28" y="28"/>
                </a:lnTo>
                <a:lnTo>
                  <a:pt x="18" y="39"/>
                </a:lnTo>
                <a:lnTo>
                  <a:pt x="18" y="39"/>
                </a:lnTo>
                <a:lnTo>
                  <a:pt x="18" y="40"/>
                </a:lnTo>
                <a:lnTo>
                  <a:pt x="19" y="40"/>
                </a:lnTo>
                <a:lnTo>
                  <a:pt x="20" y="41"/>
                </a:lnTo>
                <a:lnTo>
                  <a:pt x="20" y="41"/>
                </a:lnTo>
                <a:lnTo>
                  <a:pt x="29" y="35"/>
                </a:lnTo>
                <a:lnTo>
                  <a:pt x="37" y="29"/>
                </a:lnTo>
                <a:lnTo>
                  <a:pt x="46" y="22"/>
                </a:lnTo>
                <a:lnTo>
                  <a:pt x="55" y="17"/>
                </a:lnTo>
                <a:lnTo>
                  <a:pt x="55" y="17"/>
                </a:lnTo>
                <a:lnTo>
                  <a:pt x="59" y="14"/>
                </a:lnTo>
                <a:lnTo>
                  <a:pt x="56" y="17"/>
                </a:lnTo>
                <a:lnTo>
                  <a:pt x="56" y="17"/>
                </a:lnTo>
                <a:lnTo>
                  <a:pt x="45" y="25"/>
                </a:lnTo>
                <a:lnTo>
                  <a:pt x="45" y="25"/>
                </a:lnTo>
                <a:lnTo>
                  <a:pt x="38" y="32"/>
                </a:lnTo>
                <a:lnTo>
                  <a:pt x="31" y="41"/>
                </a:lnTo>
                <a:lnTo>
                  <a:pt x="31" y="41"/>
                </a:lnTo>
                <a:lnTo>
                  <a:pt x="31" y="41"/>
                </a:lnTo>
                <a:lnTo>
                  <a:pt x="32" y="43"/>
                </a:lnTo>
                <a:lnTo>
                  <a:pt x="32" y="43"/>
                </a:lnTo>
                <a:lnTo>
                  <a:pt x="30" y="43"/>
                </a:lnTo>
                <a:lnTo>
                  <a:pt x="30" y="43"/>
                </a:lnTo>
                <a:lnTo>
                  <a:pt x="20" y="43"/>
                </a:lnTo>
                <a:lnTo>
                  <a:pt x="9" y="43"/>
                </a:lnTo>
                <a:lnTo>
                  <a:pt x="9" y="43"/>
                </a:lnTo>
                <a:close/>
                <a:moveTo>
                  <a:pt x="45" y="43"/>
                </a:moveTo>
                <a:lnTo>
                  <a:pt x="45" y="43"/>
                </a:lnTo>
                <a:lnTo>
                  <a:pt x="55" y="37"/>
                </a:lnTo>
                <a:lnTo>
                  <a:pt x="64" y="31"/>
                </a:lnTo>
                <a:lnTo>
                  <a:pt x="81" y="18"/>
                </a:lnTo>
                <a:lnTo>
                  <a:pt x="81" y="18"/>
                </a:lnTo>
                <a:lnTo>
                  <a:pt x="86" y="14"/>
                </a:lnTo>
                <a:lnTo>
                  <a:pt x="87" y="14"/>
                </a:lnTo>
                <a:lnTo>
                  <a:pt x="81" y="21"/>
                </a:lnTo>
                <a:lnTo>
                  <a:pt x="81" y="21"/>
                </a:lnTo>
                <a:lnTo>
                  <a:pt x="71" y="31"/>
                </a:lnTo>
                <a:lnTo>
                  <a:pt x="60" y="40"/>
                </a:lnTo>
                <a:lnTo>
                  <a:pt x="60" y="40"/>
                </a:lnTo>
                <a:lnTo>
                  <a:pt x="60" y="41"/>
                </a:lnTo>
                <a:lnTo>
                  <a:pt x="60" y="43"/>
                </a:lnTo>
                <a:lnTo>
                  <a:pt x="62" y="43"/>
                </a:lnTo>
                <a:lnTo>
                  <a:pt x="62" y="43"/>
                </a:lnTo>
                <a:lnTo>
                  <a:pt x="75" y="34"/>
                </a:lnTo>
                <a:lnTo>
                  <a:pt x="88" y="24"/>
                </a:lnTo>
                <a:lnTo>
                  <a:pt x="88" y="24"/>
                </a:lnTo>
                <a:lnTo>
                  <a:pt x="79" y="33"/>
                </a:lnTo>
                <a:lnTo>
                  <a:pt x="71" y="44"/>
                </a:lnTo>
                <a:lnTo>
                  <a:pt x="71" y="44"/>
                </a:lnTo>
                <a:lnTo>
                  <a:pt x="33" y="43"/>
                </a:lnTo>
                <a:lnTo>
                  <a:pt x="33" y="43"/>
                </a:lnTo>
                <a:lnTo>
                  <a:pt x="33" y="43"/>
                </a:lnTo>
                <a:lnTo>
                  <a:pt x="33" y="43"/>
                </a:lnTo>
                <a:lnTo>
                  <a:pt x="45" y="36"/>
                </a:lnTo>
                <a:lnTo>
                  <a:pt x="57" y="29"/>
                </a:lnTo>
                <a:lnTo>
                  <a:pt x="57" y="29"/>
                </a:lnTo>
                <a:lnTo>
                  <a:pt x="49" y="34"/>
                </a:lnTo>
                <a:lnTo>
                  <a:pt x="43" y="40"/>
                </a:lnTo>
                <a:lnTo>
                  <a:pt x="43" y="40"/>
                </a:lnTo>
                <a:lnTo>
                  <a:pt x="43" y="43"/>
                </a:lnTo>
                <a:lnTo>
                  <a:pt x="45" y="43"/>
                </a:lnTo>
                <a:lnTo>
                  <a:pt x="45" y="43"/>
                </a:lnTo>
                <a:close/>
                <a:moveTo>
                  <a:pt x="92" y="11"/>
                </a:moveTo>
                <a:lnTo>
                  <a:pt x="92" y="11"/>
                </a:lnTo>
                <a:lnTo>
                  <a:pt x="92" y="11"/>
                </a:lnTo>
                <a:lnTo>
                  <a:pt x="92" y="11"/>
                </a:lnTo>
                <a:lnTo>
                  <a:pt x="104" y="11"/>
                </a:lnTo>
                <a:lnTo>
                  <a:pt x="104" y="11"/>
                </a:lnTo>
                <a:lnTo>
                  <a:pt x="94" y="17"/>
                </a:lnTo>
                <a:lnTo>
                  <a:pt x="86" y="23"/>
                </a:lnTo>
                <a:lnTo>
                  <a:pt x="68" y="36"/>
                </a:lnTo>
                <a:lnTo>
                  <a:pt x="68" y="36"/>
                </a:lnTo>
                <a:lnTo>
                  <a:pt x="65" y="38"/>
                </a:lnTo>
                <a:lnTo>
                  <a:pt x="67" y="35"/>
                </a:lnTo>
                <a:lnTo>
                  <a:pt x="76" y="29"/>
                </a:lnTo>
                <a:lnTo>
                  <a:pt x="76" y="29"/>
                </a:lnTo>
                <a:lnTo>
                  <a:pt x="84" y="20"/>
                </a:lnTo>
                <a:lnTo>
                  <a:pt x="92" y="11"/>
                </a:lnTo>
                <a:lnTo>
                  <a:pt x="92" y="11"/>
                </a:lnTo>
                <a:close/>
                <a:moveTo>
                  <a:pt x="118" y="44"/>
                </a:moveTo>
                <a:lnTo>
                  <a:pt x="118" y="44"/>
                </a:lnTo>
                <a:lnTo>
                  <a:pt x="129" y="38"/>
                </a:lnTo>
                <a:lnTo>
                  <a:pt x="140" y="31"/>
                </a:lnTo>
                <a:lnTo>
                  <a:pt x="160" y="17"/>
                </a:lnTo>
                <a:lnTo>
                  <a:pt x="160" y="17"/>
                </a:lnTo>
                <a:lnTo>
                  <a:pt x="156" y="22"/>
                </a:lnTo>
                <a:lnTo>
                  <a:pt x="156" y="22"/>
                </a:lnTo>
                <a:lnTo>
                  <a:pt x="152" y="26"/>
                </a:lnTo>
                <a:lnTo>
                  <a:pt x="148" y="29"/>
                </a:lnTo>
                <a:lnTo>
                  <a:pt x="148" y="29"/>
                </a:lnTo>
                <a:lnTo>
                  <a:pt x="141" y="35"/>
                </a:lnTo>
                <a:lnTo>
                  <a:pt x="134" y="43"/>
                </a:lnTo>
                <a:lnTo>
                  <a:pt x="134" y="43"/>
                </a:lnTo>
                <a:lnTo>
                  <a:pt x="133" y="43"/>
                </a:lnTo>
                <a:lnTo>
                  <a:pt x="134" y="44"/>
                </a:lnTo>
                <a:lnTo>
                  <a:pt x="134" y="45"/>
                </a:lnTo>
                <a:lnTo>
                  <a:pt x="135" y="44"/>
                </a:lnTo>
                <a:lnTo>
                  <a:pt x="135" y="44"/>
                </a:lnTo>
                <a:lnTo>
                  <a:pt x="150" y="34"/>
                </a:lnTo>
                <a:lnTo>
                  <a:pt x="164" y="25"/>
                </a:lnTo>
                <a:lnTo>
                  <a:pt x="164" y="25"/>
                </a:lnTo>
                <a:lnTo>
                  <a:pt x="169" y="23"/>
                </a:lnTo>
                <a:lnTo>
                  <a:pt x="168" y="24"/>
                </a:lnTo>
                <a:lnTo>
                  <a:pt x="163" y="29"/>
                </a:lnTo>
                <a:lnTo>
                  <a:pt x="163" y="29"/>
                </a:lnTo>
                <a:lnTo>
                  <a:pt x="150" y="43"/>
                </a:lnTo>
                <a:lnTo>
                  <a:pt x="150" y="43"/>
                </a:lnTo>
                <a:lnTo>
                  <a:pt x="150" y="44"/>
                </a:lnTo>
                <a:lnTo>
                  <a:pt x="151" y="45"/>
                </a:lnTo>
                <a:lnTo>
                  <a:pt x="151" y="45"/>
                </a:lnTo>
                <a:lnTo>
                  <a:pt x="159" y="40"/>
                </a:lnTo>
                <a:lnTo>
                  <a:pt x="161" y="39"/>
                </a:lnTo>
                <a:lnTo>
                  <a:pt x="163" y="39"/>
                </a:lnTo>
                <a:lnTo>
                  <a:pt x="164" y="40"/>
                </a:lnTo>
                <a:lnTo>
                  <a:pt x="164" y="43"/>
                </a:lnTo>
                <a:lnTo>
                  <a:pt x="164" y="43"/>
                </a:lnTo>
                <a:lnTo>
                  <a:pt x="164" y="44"/>
                </a:lnTo>
                <a:lnTo>
                  <a:pt x="165" y="45"/>
                </a:lnTo>
                <a:lnTo>
                  <a:pt x="166" y="44"/>
                </a:lnTo>
                <a:lnTo>
                  <a:pt x="166" y="44"/>
                </a:lnTo>
                <a:lnTo>
                  <a:pt x="166" y="44"/>
                </a:lnTo>
                <a:lnTo>
                  <a:pt x="167" y="39"/>
                </a:lnTo>
                <a:lnTo>
                  <a:pt x="166" y="35"/>
                </a:lnTo>
                <a:lnTo>
                  <a:pt x="166" y="35"/>
                </a:lnTo>
                <a:lnTo>
                  <a:pt x="165" y="34"/>
                </a:lnTo>
                <a:lnTo>
                  <a:pt x="164" y="34"/>
                </a:lnTo>
                <a:lnTo>
                  <a:pt x="164" y="34"/>
                </a:lnTo>
                <a:lnTo>
                  <a:pt x="157" y="38"/>
                </a:lnTo>
                <a:lnTo>
                  <a:pt x="157" y="38"/>
                </a:lnTo>
                <a:lnTo>
                  <a:pt x="154" y="40"/>
                </a:lnTo>
                <a:lnTo>
                  <a:pt x="156" y="38"/>
                </a:lnTo>
                <a:lnTo>
                  <a:pt x="161" y="34"/>
                </a:lnTo>
                <a:lnTo>
                  <a:pt x="161" y="34"/>
                </a:lnTo>
                <a:lnTo>
                  <a:pt x="171" y="22"/>
                </a:lnTo>
                <a:lnTo>
                  <a:pt x="171" y="22"/>
                </a:lnTo>
                <a:lnTo>
                  <a:pt x="170" y="46"/>
                </a:lnTo>
                <a:lnTo>
                  <a:pt x="170" y="46"/>
                </a:lnTo>
                <a:lnTo>
                  <a:pt x="101" y="44"/>
                </a:lnTo>
                <a:lnTo>
                  <a:pt x="101" y="44"/>
                </a:lnTo>
                <a:lnTo>
                  <a:pt x="107" y="41"/>
                </a:lnTo>
                <a:lnTo>
                  <a:pt x="112" y="39"/>
                </a:lnTo>
                <a:lnTo>
                  <a:pt x="121" y="33"/>
                </a:lnTo>
                <a:lnTo>
                  <a:pt x="141" y="19"/>
                </a:lnTo>
                <a:lnTo>
                  <a:pt x="141" y="19"/>
                </a:lnTo>
                <a:lnTo>
                  <a:pt x="147" y="15"/>
                </a:lnTo>
                <a:lnTo>
                  <a:pt x="147" y="15"/>
                </a:lnTo>
                <a:lnTo>
                  <a:pt x="147" y="16"/>
                </a:lnTo>
                <a:lnTo>
                  <a:pt x="138" y="23"/>
                </a:lnTo>
                <a:lnTo>
                  <a:pt x="138" y="23"/>
                </a:lnTo>
                <a:lnTo>
                  <a:pt x="126" y="32"/>
                </a:lnTo>
                <a:lnTo>
                  <a:pt x="117" y="43"/>
                </a:lnTo>
                <a:lnTo>
                  <a:pt x="117" y="43"/>
                </a:lnTo>
                <a:lnTo>
                  <a:pt x="117" y="44"/>
                </a:lnTo>
                <a:lnTo>
                  <a:pt x="118" y="44"/>
                </a:lnTo>
                <a:lnTo>
                  <a:pt x="118" y="44"/>
                </a:lnTo>
                <a:close/>
                <a:moveTo>
                  <a:pt x="171" y="19"/>
                </a:moveTo>
                <a:lnTo>
                  <a:pt x="171" y="19"/>
                </a:lnTo>
                <a:lnTo>
                  <a:pt x="151" y="31"/>
                </a:lnTo>
                <a:lnTo>
                  <a:pt x="151" y="31"/>
                </a:lnTo>
                <a:lnTo>
                  <a:pt x="143" y="37"/>
                </a:lnTo>
                <a:lnTo>
                  <a:pt x="143" y="37"/>
                </a:lnTo>
                <a:lnTo>
                  <a:pt x="141" y="37"/>
                </a:lnTo>
                <a:lnTo>
                  <a:pt x="141" y="37"/>
                </a:lnTo>
                <a:lnTo>
                  <a:pt x="154" y="27"/>
                </a:lnTo>
                <a:lnTo>
                  <a:pt x="160" y="21"/>
                </a:lnTo>
                <a:lnTo>
                  <a:pt x="165" y="14"/>
                </a:lnTo>
                <a:lnTo>
                  <a:pt x="165" y="14"/>
                </a:lnTo>
                <a:lnTo>
                  <a:pt x="164" y="13"/>
                </a:lnTo>
                <a:lnTo>
                  <a:pt x="163" y="13"/>
                </a:lnTo>
                <a:lnTo>
                  <a:pt x="163" y="13"/>
                </a:lnTo>
                <a:lnTo>
                  <a:pt x="143" y="27"/>
                </a:lnTo>
                <a:lnTo>
                  <a:pt x="133" y="33"/>
                </a:lnTo>
                <a:lnTo>
                  <a:pt x="121" y="39"/>
                </a:lnTo>
                <a:lnTo>
                  <a:pt x="121" y="39"/>
                </a:lnTo>
                <a:lnTo>
                  <a:pt x="128" y="34"/>
                </a:lnTo>
                <a:lnTo>
                  <a:pt x="136" y="27"/>
                </a:lnTo>
                <a:lnTo>
                  <a:pt x="136" y="27"/>
                </a:lnTo>
                <a:lnTo>
                  <a:pt x="144" y="20"/>
                </a:lnTo>
                <a:lnTo>
                  <a:pt x="153" y="13"/>
                </a:lnTo>
                <a:lnTo>
                  <a:pt x="153" y="13"/>
                </a:lnTo>
                <a:lnTo>
                  <a:pt x="153" y="12"/>
                </a:lnTo>
                <a:lnTo>
                  <a:pt x="153" y="12"/>
                </a:lnTo>
                <a:lnTo>
                  <a:pt x="172" y="13"/>
                </a:lnTo>
                <a:lnTo>
                  <a:pt x="172" y="13"/>
                </a:lnTo>
                <a:lnTo>
                  <a:pt x="171" y="19"/>
                </a:lnTo>
                <a:lnTo>
                  <a:pt x="171" y="19"/>
                </a:lnTo>
                <a:close/>
                <a:moveTo>
                  <a:pt x="104" y="40"/>
                </a:moveTo>
                <a:lnTo>
                  <a:pt x="104" y="40"/>
                </a:lnTo>
                <a:lnTo>
                  <a:pt x="113" y="35"/>
                </a:lnTo>
                <a:lnTo>
                  <a:pt x="122" y="29"/>
                </a:lnTo>
                <a:lnTo>
                  <a:pt x="130" y="21"/>
                </a:lnTo>
                <a:lnTo>
                  <a:pt x="137" y="13"/>
                </a:lnTo>
                <a:lnTo>
                  <a:pt x="137" y="13"/>
                </a:lnTo>
                <a:lnTo>
                  <a:pt x="137" y="12"/>
                </a:lnTo>
                <a:lnTo>
                  <a:pt x="137" y="12"/>
                </a:lnTo>
                <a:lnTo>
                  <a:pt x="150" y="12"/>
                </a:lnTo>
                <a:lnTo>
                  <a:pt x="150" y="12"/>
                </a:lnTo>
                <a:lnTo>
                  <a:pt x="138" y="19"/>
                </a:lnTo>
                <a:lnTo>
                  <a:pt x="127" y="26"/>
                </a:lnTo>
                <a:lnTo>
                  <a:pt x="116" y="34"/>
                </a:lnTo>
                <a:lnTo>
                  <a:pt x="110" y="37"/>
                </a:lnTo>
                <a:lnTo>
                  <a:pt x="104" y="40"/>
                </a:lnTo>
                <a:lnTo>
                  <a:pt x="104" y="40"/>
                </a:lnTo>
                <a:close/>
                <a:moveTo>
                  <a:pt x="121" y="11"/>
                </a:moveTo>
                <a:lnTo>
                  <a:pt x="121" y="11"/>
                </a:lnTo>
                <a:lnTo>
                  <a:pt x="135" y="12"/>
                </a:lnTo>
                <a:lnTo>
                  <a:pt x="135" y="12"/>
                </a:lnTo>
                <a:lnTo>
                  <a:pt x="125" y="17"/>
                </a:lnTo>
                <a:lnTo>
                  <a:pt x="116" y="22"/>
                </a:lnTo>
                <a:lnTo>
                  <a:pt x="100" y="33"/>
                </a:lnTo>
                <a:lnTo>
                  <a:pt x="100" y="33"/>
                </a:lnTo>
                <a:lnTo>
                  <a:pt x="106" y="29"/>
                </a:lnTo>
                <a:lnTo>
                  <a:pt x="112" y="24"/>
                </a:lnTo>
                <a:lnTo>
                  <a:pt x="117" y="19"/>
                </a:lnTo>
                <a:lnTo>
                  <a:pt x="121" y="13"/>
                </a:lnTo>
                <a:lnTo>
                  <a:pt x="121" y="13"/>
                </a:lnTo>
                <a:lnTo>
                  <a:pt x="121" y="11"/>
                </a:lnTo>
                <a:lnTo>
                  <a:pt x="121" y="11"/>
                </a:lnTo>
                <a:close/>
                <a:moveTo>
                  <a:pt x="105" y="13"/>
                </a:moveTo>
                <a:lnTo>
                  <a:pt x="105" y="13"/>
                </a:lnTo>
                <a:lnTo>
                  <a:pt x="106" y="12"/>
                </a:lnTo>
                <a:lnTo>
                  <a:pt x="105" y="11"/>
                </a:lnTo>
                <a:lnTo>
                  <a:pt x="105" y="11"/>
                </a:lnTo>
                <a:lnTo>
                  <a:pt x="119" y="11"/>
                </a:lnTo>
                <a:lnTo>
                  <a:pt x="119" y="11"/>
                </a:lnTo>
                <a:lnTo>
                  <a:pt x="100" y="24"/>
                </a:lnTo>
                <a:lnTo>
                  <a:pt x="79" y="37"/>
                </a:lnTo>
                <a:lnTo>
                  <a:pt x="79" y="37"/>
                </a:lnTo>
                <a:lnTo>
                  <a:pt x="78" y="37"/>
                </a:lnTo>
                <a:lnTo>
                  <a:pt x="78" y="37"/>
                </a:lnTo>
                <a:lnTo>
                  <a:pt x="84" y="31"/>
                </a:lnTo>
                <a:lnTo>
                  <a:pt x="84" y="31"/>
                </a:lnTo>
                <a:lnTo>
                  <a:pt x="94" y="22"/>
                </a:lnTo>
                <a:lnTo>
                  <a:pt x="105" y="13"/>
                </a:lnTo>
                <a:lnTo>
                  <a:pt x="105" y="13"/>
                </a:lnTo>
                <a:close/>
                <a:moveTo>
                  <a:pt x="81" y="44"/>
                </a:moveTo>
                <a:lnTo>
                  <a:pt x="81" y="44"/>
                </a:lnTo>
                <a:lnTo>
                  <a:pt x="75" y="44"/>
                </a:lnTo>
                <a:lnTo>
                  <a:pt x="75" y="44"/>
                </a:lnTo>
                <a:lnTo>
                  <a:pt x="96" y="29"/>
                </a:lnTo>
                <a:lnTo>
                  <a:pt x="117" y="16"/>
                </a:lnTo>
                <a:lnTo>
                  <a:pt x="117" y="16"/>
                </a:lnTo>
                <a:lnTo>
                  <a:pt x="108" y="23"/>
                </a:lnTo>
                <a:lnTo>
                  <a:pt x="100" y="30"/>
                </a:lnTo>
                <a:lnTo>
                  <a:pt x="100" y="30"/>
                </a:lnTo>
                <a:lnTo>
                  <a:pt x="86" y="40"/>
                </a:lnTo>
                <a:lnTo>
                  <a:pt x="86" y="40"/>
                </a:lnTo>
                <a:lnTo>
                  <a:pt x="86" y="41"/>
                </a:lnTo>
                <a:lnTo>
                  <a:pt x="86" y="43"/>
                </a:lnTo>
                <a:lnTo>
                  <a:pt x="88" y="43"/>
                </a:lnTo>
                <a:lnTo>
                  <a:pt x="88" y="43"/>
                </a:lnTo>
                <a:lnTo>
                  <a:pt x="98" y="37"/>
                </a:lnTo>
                <a:lnTo>
                  <a:pt x="109" y="30"/>
                </a:lnTo>
                <a:lnTo>
                  <a:pt x="128" y="17"/>
                </a:lnTo>
                <a:lnTo>
                  <a:pt x="128" y="17"/>
                </a:lnTo>
                <a:lnTo>
                  <a:pt x="133" y="15"/>
                </a:lnTo>
                <a:lnTo>
                  <a:pt x="129" y="18"/>
                </a:lnTo>
                <a:lnTo>
                  <a:pt x="129" y="18"/>
                </a:lnTo>
                <a:lnTo>
                  <a:pt x="123" y="24"/>
                </a:lnTo>
                <a:lnTo>
                  <a:pt x="116" y="29"/>
                </a:lnTo>
                <a:lnTo>
                  <a:pt x="116" y="29"/>
                </a:lnTo>
                <a:lnTo>
                  <a:pt x="99" y="43"/>
                </a:lnTo>
                <a:lnTo>
                  <a:pt x="99" y="43"/>
                </a:lnTo>
                <a:lnTo>
                  <a:pt x="99" y="44"/>
                </a:lnTo>
                <a:lnTo>
                  <a:pt x="99" y="44"/>
                </a:lnTo>
                <a:lnTo>
                  <a:pt x="99" y="44"/>
                </a:lnTo>
                <a:lnTo>
                  <a:pt x="81" y="44"/>
                </a:lnTo>
                <a:lnTo>
                  <a:pt x="81" y="44"/>
                </a:lnTo>
                <a:close/>
                <a:moveTo>
                  <a:pt x="99" y="34"/>
                </a:moveTo>
                <a:lnTo>
                  <a:pt x="99" y="34"/>
                </a:lnTo>
                <a:lnTo>
                  <a:pt x="96" y="36"/>
                </a:lnTo>
                <a:lnTo>
                  <a:pt x="96" y="36"/>
                </a:lnTo>
                <a:lnTo>
                  <a:pt x="99" y="34"/>
                </a:lnTo>
                <a:lnTo>
                  <a:pt x="99" y="34"/>
                </a:lnTo>
                <a:close/>
                <a:moveTo>
                  <a:pt x="88" y="11"/>
                </a:moveTo>
                <a:lnTo>
                  <a:pt x="88" y="11"/>
                </a:lnTo>
                <a:lnTo>
                  <a:pt x="80" y="16"/>
                </a:lnTo>
                <a:lnTo>
                  <a:pt x="72" y="22"/>
                </a:lnTo>
                <a:lnTo>
                  <a:pt x="57" y="33"/>
                </a:lnTo>
                <a:lnTo>
                  <a:pt x="57" y="33"/>
                </a:lnTo>
                <a:lnTo>
                  <a:pt x="63" y="29"/>
                </a:lnTo>
                <a:lnTo>
                  <a:pt x="69" y="24"/>
                </a:lnTo>
                <a:lnTo>
                  <a:pt x="74" y="18"/>
                </a:lnTo>
                <a:lnTo>
                  <a:pt x="78" y="13"/>
                </a:lnTo>
                <a:lnTo>
                  <a:pt x="78" y="13"/>
                </a:lnTo>
                <a:lnTo>
                  <a:pt x="78" y="12"/>
                </a:lnTo>
                <a:lnTo>
                  <a:pt x="78" y="11"/>
                </a:lnTo>
                <a:lnTo>
                  <a:pt x="76" y="11"/>
                </a:lnTo>
                <a:lnTo>
                  <a:pt x="76" y="11"/>
                </a:lnTo>
                <a:lnTo>
                  <a:pt x="57" y="26"/>
                </a:lnTo>
                <a:lnTo>
                  <a:pt x="46" y="32"/>
                </a:lnTo>
                <a:lnTo>
                  <a:pt x="36" y="38"/>
                </a:lnTo>
                <a:lnTo>
                  <a:pt x="36" y="38"/>
                </a:lnTo>
                <a:lnTo>
                  <a:pt x="47" y="26"/>
                </a:lnTo>
                <a:lnTo>
                  <a:pt x="47" y="26"/>
                </a:lnTo>
                <a:lnTo>
                  <a:pt x="63" y="13"/>
                </a:lnTo>
                <a:lnTo>
                  <a:pt x="63" y="13"/>
                </a:lnTo>
                <a:lnTo>
                  <a:pt x="63" y="11"/>
                </a:lnTo>
                <a:lnTo>
                  <a:pt x="62" y="11"/>
                </a:lnTo>
                <a:lnTo>
                  <a:pt x="62" y="11"/>
                </a:lnTo>
                <a:lnTo>
                  <a:pt x="55" y="14"/>
                </a:lnTo>
                <a:lnTo>
                  <a:pt x="48" y="18"/>
                </a:lnTo>
                <a:lnTo>
                  <a:pt x="36" y="27"/>
                </a:lnTo>
                <a:lnTo>
                  <a:pt x="36" y="27"/>
                </a:lnTo>
                <a:lnTo>
                  <a:pt x="26" y="34"/>
                </a:lnTo>
                <a:lnTo>
                  <a:pt x="26" y="34"/>
                </a:lnTo>
                <a:lnTo>
                  <a:pt x="22" y="37"/>
                </a:lnTo>
                <a:lnTo>
                  <a:pt x="24" y="35"/>
                </a:lnTo>
                <a:lnTo>
                  <a:pt x="29" y="29"/>
                </a:lnTo>
                <a:lnTo>
                  <a:pt x="29" y="29"/>
                </a:lnTo>
                <a:lnTo>
                  <a:pt x="45" y="13"/>
                </a:lnTo>
                <a:lnTo>
                  <a:pt x="45" y="13"/>
                </a:lnTo>
                <a:lnTo>
                  <a:pt x="45" y="12"/>
                </a:lnTo>
                <a:lnTo>
                  <a:pt x="45" y="11"/>
                </a:lnTo>
                <a:lnTo>
                  <a:pt x="44" y="11"/>
                </a:lnTo>
                <a:lnTo>
                  <a:pt x="43" y="11"/>
                </a:lnTo>
                <a:lnTo>
                  <a:pt x="43" y="11"/>
                </a:lnTo>
                <a:lnTo>
                  <a:pt x="13" y="35"/>
                </a:lnTo>
                <a:lnTo>
                  <a:pt x="13" y="35"/>
                </a:lnTo>
                <a:lnTo>
                  <a:pt x="20" y="29"/>
                </a:lnTo>
                <a:lnTo>
                  <a:pt x="25" y="24"/>
                </a:lnTo>
                <a:lnTo>
                  <a:pt x="30" y="17"/>
                </a:lnTo>
                <a:lnTo>
                  <a:pt x="35" y="10"/>
                </a:lnTo>
                <a:lnTo>
                  <a:pt x="35" y="10"/>
                </a:lnTo>
                <a:lnTo>
                  <a:pt x="88" y="11"/>
                </a:lnTo>
                <a:lnTo>
                  <a:pt x="88" y="11"/>
                </a:lnTo>
                <a:close/>
                <a:moveTo>
                  <a:pt x="53" y="35"/>
                </a:moveTo>
                <a:lnTo>
                  <a:pt x="53" y="35"/>
                </a:lnTo>
                <a:lnTo>
                  <a:pt x="55" y="34"/>
                </a:lnTo>
                <a:lnTo>
                  <a:pt x="55" y="34"/>
                </a:lnTo>
                <a:lnTo>
                  <a:pt x="53" y="35"/>
                </a:lnTo>
                <a:lnTo>
                  <a:pt x="53" y="35"/>
                </a:lnTo>
                <a:close/>
                <a:moveTo>
                  <a:pt x="31" y="10"/>
                </a:moveTo>
                <a:lnTo>
                  <a:pt x="31" y="10"/>
                </a:lnTo>
                <a:lnTo>
                  <a:pt x="20" y="18"/>
                </a:lnTo>
                <a:lnTo>
                  <a:pt x="10" y="26"/>
                </a:lnTo>
                <a:lnTo>
                  <a:pt x="10" y="26"/>
                </a:lnTo>
                <a:lnTo>
                  <a:pt x="10" y="26"/>
                </a:lnTo>
                <a:lnTo>
                  <a:pt x="14" y="22"/>
                </a:lnTo>
                <a:lnTo>
                  <a:pt x="17" y="18"/>
                </a:lnTo>
                <a:lnTo>
                  <a:pt x="23" y="10"/>
                </a:lnTo>
                <a:lnTo>
                  <a:pt x="23" y="10"/>
                </a:lnTo>
                <a:lnTo>
                  <a:pt x="31" y="10"/>
                </a:lnTo>
                <a:lnTo>
                  <a:pt x="31" y="1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518"/>
          <p:cNvSpPr>
            <a:spLocks/>
          </p:cNvSpPr>
          <p:nvPr/>
        </p:nvSpPr>
        <p:spPr bwMode="auto">
          <a:xfrm>
            <a:off x="2781134" y="4622461"/>
            <a:ext cx="169863" cy="441325"/>
          </a:xfrm>
          <a:custGeom>
            <a:avLst/>
            <a:gdLst/>
            <a:ahLst/>
            <a:cxnLst>
              <a:cxn ang="0">
                <a:pos x="11" y="124"/>
              </a:cxn>
              <a:cxn ang="0">
                <a:pos x="18" y="63"/>
              </a:cxn>
              <a:cxn ang="0">
                <a:pos x="28" y="36"/>
              </a:cxn>
              <a:cxn ang="0">
                <a:pos x="43" y="18"/>
              </a:cxn>
              <a:cxn ang="0">
                <a:pos x="59" y="10"/>
              </a:cxn>
              <a:cxn ang="0">
                <a:pos x="69" y="9"/>
              </a:cxn>
              <a:cxn ang="0">
                <a:pos x="83" y="18"/>
              </a:cxn>
              <a:cxn ang="0">
                <a:pos x="93" y="38"/>
              </a:cxn>
              <a:cxn ang="0">
                <a:pos x="97" y="63"/>
              </a:cxn>
              <a:cxn ang="0">
                <a:pos x="98" y="130"/>
              </a:cxn>
              <a:cxn ang="0">
                <a:pos x="94" y="183"/>
              </a:cxn>
              <a:cxn ang="0">
                <a:pos x="90" y="225"/>
              </a:cxn>
              <a:cxn ang="0">
                <a:pos x="85" y="249"/>
              </a:cxn>
              <a:cxn ang="0">
                <a:pos x="71" y="266"/>
              </a:cxn>
              <a:cxn ang="0">
                <a:pos x="63" y="269"/>
              </a:cxn>
              <a:cxn ang="0">
                <a:pos x="54" y="268"/>
              </a:cxn>
              <a:cxn ang="0">
                <a:pos x="45" y="254"/>
              </a:cxn>
              <a:cxn ang="0">
                <a:pos x="40" y="233"/>
              </a:cxn>
              <a:cxn ang="0">
                <a:pos x="35" y="179"/>
              </a:cxn>
              <a:cxn ang="0">
                <a:pos x="37" y="123"/>
              </a:cxn>
              <a:cxn ang="0">
                <a:pos x="42" y="98"/>
              </a:cxn>
              <a:cxn ang="0">
                <a:pos x="48" y="90"/>
              </a:cxn>
              <a:cxn ang="0">
                <a:pos x="54" y="87"/>
              </a:cxn>
              <a:cxn ang="0">
                <a:pos x="67" y="95"/>
              </a:cxn>
              <a:cxn ang="0">
                <a:pos x="74" y="107"/>
              </a:cxn>
              <a:cxn ang="0">
                <a:pos x="74" y="132"/>
              </a:cxn>
              <a:cxn ang="0">
                <a:pos x="72" y="169"/>
              </a:cxn>
              <a:cxn ang="0">
                <a:pos x="67" y="204"/>
              </a:cxn>
              <a:cxn ang="0">
                <a:pos x="70" y="209"/>
              </a:cxn>
              <a:cxn ang="0">
                <a:pos x="75" y="206"/>
              </a:cxn>
              <a:cxn ang="0">
                <a:pos x="81" y="170"/>
              </a:cxn>
              <a:cxn ang="0">
                <a:pos x="83" y="117"/>
              </a:cxn>
              <a:cxn ang="0">
                <a:pos x="79" y="95"/>
              </a:cxn>
              <a:cxn ang="0">
                <a:pos x="67" y="82"/>
              </a:cxn>
              <a:cxn ang="0">
                <a:pos x="58" y="80"/>
              </a:cxn>
              <a:cxn ang="0">
                <a:pos x="47" y="81"/>
              </a:cxn>
              <a:cxn ang="0">
                <a:pos x="36" y="91"/>
              </a:cxn>
              <a:cxn ang="0">
                <a:pos x="29" y="122"/>
              </a:cxn>
              <a:cxn ang="0">
                <a:pos x="26" y="170"/>
              </a:cxn>
              <a:cxn ang="0">
                <a:pos x="30" y="218"/>
              </a:cxn>
              <a:cxn ang="0">
                <a:pos x="34" y="255"/>
              </a:cxn>
              <a:cxn ang="0">
                <a:pos x="42" y="271"/>
              </a:cxn>
              <a:cxn ang="0">
                <a:pos x="54" y="277"/>
              </a:cxn>
              <a:cxn ang="0">
                <a:pos x="65" y="277"/>
              </a:cxn>
              <a:cxn ang="0">
                <a:pos x="79" y="271"/>
              </a:cxn>
              <a:cxn ang="0">
                <a:pos x="92" y="254"/>
              </a:cxn>
              <a:cxn ang="0">
                <a:pos x="101" y="211"/>
              </a:cxn>
              <a:cxn ang="0">
                <a:pos x="106" y="149"/>
              </a:cxn>
              <a:cxn ang="0">
                <a:pos x="107" y="88"/>
              </a:cxn>
              <a:cxn ang="0">
                <a:pos x="103" y="42"/>
              </a:cxn>
              <a:cxn ang="0">
                <a:pos x="92" y="17"/>
              </a:cxn>
              <a:cxn ang="0">
                <a:pos x="80" y="5"/>
              </a:cxn>
              <a:cxn ang="0">
                <a:pos x="71" y="1"/>
              </a:cxn>
              <a:cxn ang="0">
                <a:pos x="59" y="0"/>
              </a:cxn>
              <a:cxn ang="0">
                <a:pos x="38" y="11"/>
              </a:cxn>
              <a:cxn ang="0">
                <a:pos x="20" y="32"/>
              </a:cxn>
              <a:cxn ang="0">
                <a:pos x="15" y="43"/>
              </a:cxn>
              <a:cxn ang="0">
                <a:pos x="7" y="83"/>
              </a:cxn>
              <a:cxn ang="0">
                <a:pos x="0" y="153"/>
              </a:cxn>
              <a:cxn ang="0">
                <a:pos x="1" y="156"/>
              </a:cxn>
              <a:cxn ang="0">
                <a:pos x="7" y="156"/>
              </a:cxn>
              <a:cxn ang="0">
                <a:pos x="9" y="153"/>
              </a:cxn>
            </a:cxnLst>
            <a:rect l="0" t="0" r="r" b="b"/>
            <a:pathLst>
              <a:path w="107" h="278">
                <a:moveTo>
                  <a:pt x="9" y="153"/>
                </a:moveTo>
                <a:lnTo>
                  <a:pt x="9" y="153"/>
                </a:lnTo>
                <a:lnTo>
                  <a:pt x="11" y="124"/>
                </a:lnTo>
                <a:lnTo>
                  <a:pt x="13" y="94"/>
                </a:lnTo>
                <a:lnTo>
                  <a:pt x="15" y="79"/>
                </a:lnTo>
                <a:lnTo>
                  <a:pt x="18" y="63"/>
                </a:lnTo>
                <a:lnTo>
                  <a:pt x="22" y="49"/>
                </a:lnTo>
                <a:lnTo>
                  <a:pt x="28" y="36"/>
                </a:lnTo>
                <a:lnTo>
                  <a:pt x="28" y="36"/>
                </a:lnTo>
                <a:lnTo>
                  <a:pt x="34" y="26"/>
                </a:lnTo>
                <a:lnTo>
                  <a:pt x="38" y="22"/>
                </a:lnTo>
                <a:lnTo>
                  <a:pt x="43" y="18"/>
                </a:lnTo>
                <a:lnTo>
                  <a:pt x="49" y="14"/>
                </a:lnTo>
                <a:lnTo>
                  <a:pt x="54" y="11"/>
                </a:lnTo>
                <a:lnTo>
                  <a:pt x="59" y="10"/>
                </a:lnTo>
                <a:lnTo>
                  <a:pt x="65" y="9"/>
                </a:lnTo>
                <a:lnTo>
                  <a:pt x="65" y="9"/>
                </a:lnTo>
                <a:lnTo>
                  <a:pt x="69" y="9"/>
                </a:lnTo>
                <a:lnTo>
                  <a:pt x="72" y="10"/>
                </a:lnTo>
                <a:lnTo>
                  <a:pt x="78" y="13"/>
                </a:lnTo>
                <a:lnTo>
                  <a:pt x="83" y="18"/>
                </a:lnTo>
                <a:lnTo>
                  <a:pt x="87" y="24"/>
                </a:lnTo>
                <a:lnTo>
                  <a:pt x="90" y="31"/>
                </a:lnTo>
                <a:lnTo>
                  <a:pt x="93" y="38"/>
                </a:lnTo>
                <a:lnTo>
                  <a:pt x="96" y="51"/>
                </a:lnTo>
                <a:lnTo>
                  <a:pt x="96" y="51"/>
                </a:lnTo>
                <a:lnTo>
                  <a:pt x="97" y="63"/>
                </a:lnTo>
                <a:lnTo>
                  <a:pt x="98" y="76"/>
                </a:lnTo>
                <a:lnTo>
                  <a:pt x="99" y="103"/>
                </a:lnTo>
                <a:lnTo>
                  <a:pt x="98" y="130"/>
                </a:lnTo>
                <a:lnTo>
                  <a:pt x="96" y="155"/>
                </a:lnTo>
                <a:lnTo>
                  <a:pt x="96" y="155"/>
                </a:lnTo>
                <a:lnTo>
                  <a:pt x="94" y="183"/>
                </a:lnTo>
                <a:lnTo>
                  <a:pt x="92" y="211"/>
                </a:lnTo>
                <a:lnTo>
                  <a:pt x="92" y="211"/>
                </a:lnTo>
                <a:lnTo>
                  <a:pt x="90" y="225"/>
                </a:lnTo>
                <a:lnTo>
                  <a:pt x="89" y="233"/>
                </a:lnTo>
                <a:lnTo>
                  <a:pt x="87" y="241"/>
                </a:lnTo>
                <a:lnTo>
                  <a:pt x="85" y="249"/>
                </a:lnTo>
                <a:lnTo>
                  <a:pt x="81" y="255"/>
                </a:lnTo>
                <a:lnTo>
                  <a:pt x="77" y="261"/>
                </a:lnTo>
                <a:lnTo>
                  <a:pt x="71" y="266"/>
                </a:lnTo>
                <a:lnTo>
                  <a:pt x="71" y="266"/>
                </a:lnTo>
                <a:lnTo>
                  <a:pt x="67" y="268"/>
                </a:lnTo>
                <a:lnTo>
                  <a:pt x="63" y="269"/>
                </a:lnTo>
                <a:lnTo>
                  <a:pt x="60" y="270"/>
                </a:lnTo>
                <a:lnTo>
                  <a:pt x="57" y="269"/>
                </a:lnTo>
                <a:lnTo>
                  <a:pt x="54" y="268"/>
                </a:lnTo>
                <a:lnTo>
                  <a:pt x="52" y="266"/>
                </a:lnTo>
                <a:lnTo>
                  <a:pt x="48" y="261"/>
                </a:lnTo>
                <a:lnTo>
                  <a:pt x="45" y="254"/>
                </a:lnTo>
                <a:lnTo>
                  <a:pt x="42" y="247"/>
                </a:lnTo>
                <a:lnTo>
                  <a:pt x="40" y="233"/>
                </a:lnTo>
                <a:lnTo>
                  <a:pt x="40" y="233"/>
                </a:lnTo>
                <a:lnTo>
                  <a:pt x="37" y="206"/>
                </a:lnTo>
                <a:lnTo>
                  <a:pt x="35" y="179"/>
                </a:lnTo>
                <a:lnTo>
                  <a:pt x="35" y="179"/>
                </a:lnTo>
                <a:lnTo>
                  <a:pt x="35" y="161"/>
                </a:lnTo>
                <a:lnTo>
                  <a:pt x="35" y="141"/>
                </a:lnTo>
                <a:lnTo>
                  <a:pt x="37" y="123"/>
                </a:lnTo>
                <a:lnTo>
                  <a:pt x="41" y="105"/>
                </a:lnTo>
                <a:lnTo>
                  <a:pt x="41" y="105"/>
                </a:lnTo>
                <a:lnTo>
                  <a:pt x="42" y="98"/>
                </a:lnTo>
                <a:lnTo>
                  <a:pt x="46" y="92"/>
                </a:lnTo>
                <a:lnTo>
                  <a:pt x="46" y="92"/>
                </a:lnTo>
                <a:lnTo>
                  <a:pt x="48" y="90"/>
                </a:lnTo>
                <a:lnTo>
                  <a:pt x="50" y="88"/>
                </a:lnTo>
                <a:lnTo>
                  <a:pt x="52" y="87"/>
                </a:lnTo>
                <a:lnTo>
                  <a:pt x="54" y="87"/>
                </a:lnTo>
                <a:lnTo>
                  <a:pt x="59" y="88"/>
                </a:lnTo>
                <a:lnTo>
                  <a:pt x="63" y="91"/>
                </a:lnTo>
                <a:lnTo>
                  <a:pt x="67" y="95"/>
                </a:lnTo>
                <a:lnTo>
                  <a:pt x="70" y="99"/>
                </a:lnTo>
                <a:lnTo>
                  <a:pt x="73" y="103"/>
                </a:lnTo>
                <a:lnTo>
                  <a:pt x="74" y="107"/>
                </a:lnTo>
                <a:lnTo>
                  <a:pt x="74" y="107"/>
                </a:lnTo>
                <a:lnTo>
                  <a:pt x="74" y="120"/>
                </a:lnTo>
                <a:lnTo>
                  <a:pt x="74" y="132"/>
                </a:lnTo>
                <a:lnTo>
                  <a:pt x="74" y="132"/>
                </a:lnTo>
                <a:lnTo>
                  <a:pt x="73" y="150"/>
                </a:lnTo>
                <a:lnTo>
                  <a:pt x="72" y="169"/>
                </a:lnTo>
                <a:lnTo>
                  <a:pt x="70" y="186"/>
                </a:lnTo>
                <a:lnTo>
                  <a:pt x="67" y="204"/>
                </a:lnTo>
                <a:lnTo>
                  <a:pt x="67" y="204"/>
                </a:lnTo>
                <a:lnTo>
                  <a:pt x="66" y="205"/>
                </a:lnTo>
                <a:lnTo>
                  <a:pt x="67" y="207"/>
                </a:lnTo>
                <a:lnTo>
                  <a:pt x="70" y="209"/>
                </a:lnTo>
                <a:lnTo>
                  <a:pt x="73" y="209"/>
                </a:lnTo>
                <a:lnTo>
                  <a:pt x="74" y="208"/>
                </a:lnTo>
                <a:lnTo>
                  <a:pt x="75" y="206"/>
                </a:lnTo>
                <a:lnTo>
                  <a:pt x="75" y="206"/>
                </a:lnTo>
                <a:lnTo>
                  <a:pt x="79" y="188"/>
                </a:lnTo>
                <a:lnTo>
                  <a:pt x="81" y="170"/>
                </a:lnTo>
                <a:lnTo>
                  <a:pt x="82" y="132"/>
                </a:lnTo>
                <a:lnTo>
                  <a:pt x="82" y="132"/>
                </a:lnTo>
                <a:lnTo>
                  <a:pt x="83" y="117"/>
                </a:lnTo>
                <a:lnTo>
                  <a:pt x="82" y="110"/>
                </a:lnTo>
                <a:lnTo>
                  <a:pt x="81" y="102"/>
                </a:lnTo>
                <a:lnTo>
                  <a:pt x="79" y="95"/>
                </a:lnTo>
                <a:lnTo>
                  <a:pt x="75" y="89"/>
                </a:lnTo>
                <a:lnTo>
                  <a:pt x="70" y="84"/>
                </a:lnTo>
                <a:lnTo>
                  <a:pt x="67" y="82"/>
                </a:lnTo>
                <a:lnTo>
                  <a:pt x="63" y="81"/>
                </a:lnTo>
                <a:lnTo>
                  <a:pt x="63" y="81"/>
                </a:lnTo>
                <a:lnTo>
                  <a:pt x="58" y="80"/>
                </a:lnTo>
                <a:lnTo>
                  <a:pt x="54" y="79"/>
                </a:lnTo>
                <a:lnTo>
                  <a:pt x="50" y="80"/>
                </a:lnTo>
                <a:lnTo>
                  <a:pt x="47" y="81"/>
                </a:lnTo>
                <a:lnTo>
                  <a:pt x="43" y="83"/>
                </a:lnTo>
                <a:lnTo>
                  <a:pt x="40" y="85"/>
                </a:lnTo>
                <a:lnTo>
                  <a:pt x="36" y="91"/>
                </a:lnTo>
                <a:lnTo>
                  <a:pt x="33" y="99"/>
                </a:lnTo>
                <a:lnTo>
                  <a:pt x="31" y="106"/>
                </a:lnTo>
                <a:lnTo>
                  <a:pt x="29" y="122"/>
                </a:lnTo>
                <a:lnTo>
                  <a:pt x="29" y="122"/>
                </a:lnTo>
                <a:lnTo>
                  <a:pt x="26" y="146"/>
                </a:lnTo>
                <a:lnTo>
                  <a:pt x="26" y="170"/>
                </a:lnTo>
                <a:lnTo>
                  <a:pt x="27" y="194"/>
                </a:lnTo>
                <a:lnTo>
                  <a:pt x="30" y="218"/>
                </a:lnTo>
                <a:lnTo>
                  <a:pt x="30" y="218"/>
                </a:lnTo>
                <a:lnTo>
                  <a:pt x="31" y="235"/>
                </a:lnTo>
                <a:lnTo>
                  <a:pt x="32" y="245"/>
                </a:lnTo>
                <a:lnTo>
                  <a:pt x="34" y="255"/>
                </a:lnTo>
                <a:lnTo>
                  <a:pt x="38" y="264"/>
                </a:lnTo>
                <a:lnTo>
                  <a:pt x="40" y="268"/>
                </a:lnTo>
                <a:lnTo>
                  <a:pt x="42" y="271"/>
                </a:lnTo>
                <a:lnTo>
                  <a:pt x="46" y="274"/>
                </a:lnTo>
                <a:lnTo>
                  <a:pt x="50" y="276"/>
                </a:lnTo>
                <a:lnTo>
                  <a:pt x="54" y="277"/>
                </a:lnTo>
                <a:lnTo>
                  <a:pt x="59" y="278"/>
                </a:lnTo>
                <a:lnTo>
                  <a:pt x="59" y="278"/>
                </a:lnTo>
                <a:lnTo>
                  <a:pt x="65" y="277"/>
                </a:lnTo>
                <a:lnTo>
                  <a:pt x="70" y="276"/>
                </a:lnTo>
                <a:lnTo>
                  <a:pt x="75" y="274"/>
                </a:lnTo>
                <a:lnTo>
                  <a:pt x="79" y="271"/>
                </a:lnTo>
                <a:lnTo>
                  <a:pt x="83" y="267"/>
                </a:lnTo>
                <a:lnTo>
                  <a:pt x="86" y="264"/>
                </a:lnTo>
                <a:lnTo>
                  <a:pt x="92" y="254"/>
                </a:lnTo>
                <a:lnTo>
                  <a:pt x="95" y="244"/>
                </a:lnTo>
                <a:lnTo>
                  <a:pt x="98" y="232"/>
                </a:lnTo>
                <a:lnTo>
                  <a:pt x="101" y="211"/>
                </a:lnTo>
                <a:lnTo>
                  <a:pt x="101" y="211"/>
                </a:lnTo>
                <a:lnTo>
                  <a:pt x="104" y="180"/>
                </a:lnTo>
                <a:lnTo>
                  <a:pt x="106" y="149"/>
                </a:lnTo>
                <a:lnTo>
                  <a:pt x="107" y="118"/>
                </a:lnTo>
                <a:lnTo>
                  <a:pt x="107" y="88"/>
                </a:lnTo>
                <a:lnTo>
                  <a:pt x="107" y="88"/>
                </a:lnTo>
                <a:lnTo>
                  <a:pt x="106" y="64"/>
                </a:lnTo>
                <a:lnTo>
                  <a:pt x="105" y="53"/>
                </a:lnTo>
                <a:lnTo>
                  <a:pt x="103" y="42"/>
                </a:lnTo>
                <a:lnTo>
                  <a:pt x="100" y="31"/>
                </a:lnTo>
                <a:lnTo>
                  <a:pt x="95" y="21"/>
                </a:lnTo>
                <a:lnTo>
                  <a:pt x="92" y="17"/>
                </a:lnTo>
                <a:lnTo>
                  <a:pt x="89" y="12"/>
                </a:lnTo>
                <a:lnTo>
                  <a:pt x="85" y="8"/>
                </a:lnTo>
                <a:lnTo>
                  <a:pt x="80" y="5"/>
                </a:lnTo>
                <a:lnTo>
                  <a:pt x="80" y="5"/>
                </a:lnTo>
                <a:lnTo>
                  <a:pt x="76" y="2"/>
                </a:lnTo>
                <a:lnTo>
                  <a:pt x="71" y="1"/>
                </a:lnTo>
                <a:lnTo>
                  <a:pt x="67" y="0"/>
                </a:lnTo>
                <a:lnTo>
                  <a:pt x="63" y="0"/>
                </a:lnTo>
                <a:lnTo>
                  <a:pt x="59" y="0"/>
                </a:lnTo>
                <a:lnTo>
                  <a:pt x="54" y="2"/>
                </a:lnTo>
                <a:lnTo>
                  <a:pt x="46" y="6"/>
                </a:lnTo>
                <a:lnTo>
                  <a:pt x="38" y="11"/>
                </a:lnTo>
                <a:lnTo>
                  <a:pt x="31" y="18"/>
                </a:lnTo>
                <a:lnTo>
                  <a:pt x="25" y="25"/>
                </a:lnTo>
                <a:lnTo>
                  <a:pt x="20" y="32"/>
                </a:lnTo>
                <a:lnTo>
                  <a:pt x="20" y="32"/>
                </a:lnTo>
                <a:lnTo>
                  <a:pt x="17" y="37"/>
                </a:lnTo>
                <a:lnTo>
                  <a:pt x="15" y="43"/>
                </a:lnTo>
                <a:lnTo>
                  <a:pt x="11" y="56"/>
                </a:lnTo>
                <a:lnTo>
                  <a:pt x="9" y="69"/>
                </a:lnTo>
                <a:lnTo>
                  <a:pt x="7" y="83"/>
                </a:lnTo>
                <a:lnTo>
                  <a:pt x="7" y="83"/>
                </a:lnTo>
                <a:lnTo>
                  <a:pt x="3" y="118"/>
                </a:lnTo>
                <a:lnTo>
                  <a:pt x="0" y="153"/>
                </a:lnTo>
                <a:lnTo>
                  <a:pt x="0" y="153"/>
                </a:lnTo>
                <a:lnTo>
                  <a:pt x="0" y="155"/>
                </a:lnTo>
                <a:lnTo>
                  <a:pt x="1" y="156"/>
                </a:lnTo>
                <a:lnTo>
                  <a:pt x="2" y="157"/>
                </a:lnTo>
                <a:lnTo>
                  <a:pt x="4" y="157"/>
                </a:lnTo>
                <a:lnTo>
                  <a:pt x="7" y="156"/>
                </a:lnTo>
                <a:lnTo>
                  <a:pt x="8" y="155"/>
                </a:lnTo>
                <a:lnTo>
                  <a:pt x="9" y="153"/>
                </a:lnTo>
                <a:lnTo>
                  <a:pt x="9" y="15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5"/>
          <p:cNvSpPr>
            <a:spLocks noEditPoints="1"/>
          </p:cNvSpPr>
          <p:nvPr/>
        </p:nvSpPr>
        <p:spPr bwMode="auto">
          <a:xfrm>
            <a:off x="2048036" y="2339814"/>
            <a:ext cx="1104900" cy="584200"/>
          </a:xfrm>
          <a:custGeom>
            <a:avLst/>
            <a:gdLst>
              <a:gd name="T0" fmla="*/ 92 w 709"/>
              <a:gd name="T1" fmla="*/ 250 h 376"/>
              <a:gd name="T2" fmla="*/ 33 w 709"/>
              <a:gd name="T3" fmla="*/ 265 h 376"/>
              <a:gd name="T4" fmla="*/ 155 w 709"/>
              <a:gd name="T5" fmla="*/ 255 h 376"/>
              <a:gd name="T6" fmla="*/ 238 w 709"/>
              <a:gd name="T7" fmla="*/ 332 h 376"/>
              <a:gd name="T8" fmla="*/ 391 w 709"/>
              <a:gd name="T9" fmla="*/ 291 h 376"/>
              <a:gd name="T10" fmla="*/ 605 w 709"/>
              <a:gd name="T11" fmla="*/ 320 h 376"/>
              <a:gd name="T12" fmla="*/ 555 w 709"/>
              <a:gd name="T13" fmla="*/ 258 h 376"/>
              <a:gd name="T14" fmla="*/ 573 w 709"/>
              <a:gd name="T15" fmla="*/ 210 h 376"/>
              <a:gd name="T16" fmla="*/ 652 w 709"/>
              <a:gd name="T17" fmla="*/ 174 h 376"/>
              <a:gd name="T18" fmla="*/ 569 w 709"/>
              <a:gd name="T19" fmla="*/ 140 h 376"/>
              <a:gd name="T20" fmla="*/ 239 w 709"/>
              <a:gd name="T21" fmla="*/ 57 h 376"/>
              <a:gd name="T22" fmla="*/ 228 w 709"/>
              <a:gd name="T23" fmla="*/ 3 h 376"/>
              <a:gd name="T24" fmla="*/ 43 w 709"/>
              <a:gd name="T25" fmla="*/ 56 h 376"/>
              <a:gd name="T26" fmla="*/ 11 w 709"/>
              <a:gd name="T27" fmla="*/ 213 h 376"/>
              <a:gd name="T28" fmla="*/ 60 w 709"/>
              <a:gd name="T29" fmla="*/ 175 h 376"/>
              <a:gd name="T30" fmla="*/ 61 w 709"/>
              <a:gd name="T31" fmla="*/ 109 h 376"/>
              <a:gd name="T32" fmla="*/ 78 w 709"/>
              <a:gd name="T33" fmla="*/ 143 h 376"/>
              <a:gd name="T34" fmla="*/ 157 w 709"/>
              <a:gd name="T35" fmla="*/ 190 h 376"/>
              <a:gd name="T36" fmla="*/ 144 w 709"/>
              <a:gd name="T37" fmla="*/ 115 h 376"/>
              <a:gd name="T38" fmla="*/ 126 w 709"/>
              <a:gd name="T39" fmla="*/ 151 h 376"/>
              <a:gd name="T40" fmla="*/ 85 w 709"/>
              <a:gd name="T41" fmla="*/ 163 h 376"/>
              <a:gd name="T42" fmla="*/ 75 w 709"/>
              <a:gd name="T43" fmla="*/ 176 h 376"/>
              <a:gd name="T44" fmla="*/ 113 w 709"/>
              <a:gd name="T45" fmla="*/ 188 h 376"/>
              <a:gd name="T46" fmla="*/ 161 w 709"/>
              <a:gd name="T47" fmla="*/ 209 h 376"/>
              <a:gd name="T48" fmla="*/ 298 w 709"/>
              <a:gd name="T49" fmla="*/ 182 h 376"/>
              <a:gd name="T50" fmla="*/ 197 w 709"/>
              <a:gd name="T51" fmla="*/ 199 h 376"/>
              <a:gd name="T52" fmla="*/ 300 w 709"/>
              <a:gd name="T53" fmla="*/ 178 h 376"/>
              <a:gd name="T54" fmla="*/ 379 w 709"/>
              <a:gd name="T55" fmla="*/ 256 h 376"/>
              <a:gd name="T56" fmla="*/ 259 w 709"/>
              <a:gd name="T57" fmla="*/ 278 h 376"/>
              <a:gd name="T58" fmla="*/ 281 w 709"/>
              <a:gd name="T59" fmla="*/ 303 h 376"/>
              <a:gd name="T60" fmla="*/ 313 w 709"/>
              <a:gd name="T61" fmla="*/ 299 h 376"/>
              <a:gd name="T62" fmla="*/ 393 w 709"/>
              <a:gd name="T63" fmla="*/ 269 h 376"/>
              <a:gd name="T64" fmla="*/ 352 w 709"/>
              <a:gd name="T65" fmla="*/ 199 h 376"/>
              <a:gd name="T66" fmla="*/ 411 w 709"/>
              <a:gd name="T67" fmla="*/ 275 h 376"/>
              <a:gd name="T68" fmla="*/ 415 w 709"/>
              <a:gd name="T69" fmla="*/ 240 h 376"/>
              <a:gd name="T70" fmla="*/ 437 w 709"/>
              <a:gd name="T71" fmla="*/ 250 h 376"/>
              <a:gd name="T72" fmla="*/ 522 w 709"/>
              <a:gd name="T73" fmla="*/ 249 h 376"/>
              <a:gd name="T74" fmla="*/ 531 w 709"/>
              <a:gd name="T75" fmla="*/ 224 h 376"/>
              <a:gd name="T76" fmla="*/ 478 w 709"/>
              <a:gd name="T77" fmla="*/ 202 h 376"/>
              <a:gd name="T78" fmla="*/ 289 w 709"/>
              <a:gd name="T79" fmla="*/ 80 h 376"/>
              <a:gd name="T80" fmla="*/ 443 w 709"/>
              <a:gd name="T81" fmla="*/ 119 h 376"/>
              <a:gd name="T82" fmla="*/ 571 w 709"/>
              <a:gd name="T83" fmla="*/ 187 h 376"/>
              <a:gd name="T84" fmla="*/ 246 w 709"/>
              <a:gd name="T85" fmla="*/ 99 h 376"/>
              <a:gd name="T86" fmla="*/ 222 w 709"/>
              <a:gd name="T87" fmla="*/ 25 h 376"/>
              <a:gd name="T88" fmla="*/ 199 w 709"/>
              <a:gd name="T89" fmla="*/ 58 h 376"/>
              <a:gd name="T90" fmla="*/ 267 w 709"/>
              <a:gd name="T91" fmla="*/ 115 h 376"/>
              <a:gd name="T92" fmla="*/ 433 w 709"/>
              <a:gd name="T93" fmla="*/ 164 h 376"/>
              <a:gd name="T94" fmla="*/ 244 w 709"/>
              <a:gd name="T95" fmla="*/ 150 h 376"/>
              <a:gd name="T96" fmla="*/ 88 w 709"/>
              <a:gd name="T97" fmla="*/ 26 h 376"/>
              <a:gd name="T98" fmla="*/ 97 w 709"/>
              <a:gd name="T99" fmla="*/ 64 h 376"/>
              <a:gd name="T100" fmla="*/ 73 w 709"/>
              <a:gd name="T101" fmla="*/ 96 h 376"/>
              <a:gd name="T102" fmla="*/ 71 w 709"/>
              <a:gd name="T103" fmla="*/ 43 h 376"/>
              <a:gd name="T104" fmla="*/ 64 w 709"/>
              <a:gd name="T105" fmla="*/ 52 h 376"/>
              <a:gd name="T106" fmla="*/ 35 w 709"/>
              <a:gd name="T107" fmla="*/ 126 h 376"/>
              <a:gd name="T108" fmla="*/ 35 w 709"/>
              <a:gd name="T109" fmla="*/ 126 h 376"/>
              <a:gd name="T110" fmla="*/ 19 w 709"/>
              <a:gd name="T111" fmla="*/ 187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9" h="376">
                <a:moveTo>
                  <a:pt x="11" y="213"/>
                </a:moveTo>
                <a:cubicBezTo>
                  <a:pt x="14" y="208"/>
                  <a:pt x="14" y="208"/>
                  <a:pt x="14" y="208"/>
                </a:cubicBezTo>
                <a:cubicBezTo>
                  <a:pt x="29" y="213"/>
                  <a:pt x="29" y="213"/>
                  <a:pt x="29" y="213"/>
                </a:cubicBezTo>
                <a:cubicBezTo>
                  <a:pt x="45" y="219"/>
                  <a:pt x="51" y="221"/>
                  <a:pt x="66" y="224"/>
                </a:cubicBezTo>
                <a:cubicBezTo>
                  <a:pt x="72" y="225"/>
                  <a:pt x="76" y="226"/>
                  <a:pt x="77" y="228"/>
                </a:cubicBezTo>
                <a:cubicBezTo>
                  <a:pt x="77" y="229"/>
                  <a:pt x="82" y="231"/>
                  <a:pt x="86" y="232"/>
                </a:cubicBezTo>
                <a:cubicBezTo>
                  <a:pt x="96" y="235"/>
                  <a:pt x="95" y="235"/>
                  <a:pt x="97" y="235"/>
                </a:cubicBezTo>
                <a:cubicBezTo>
                  <a:pt x="97" y="235"/>
                  <a:pt x="95" y="242"/>
                  <a:pt x="92" y="250"/>
                </a:cubicBezTo>
                <a:cubicBezTo>
                  <a:pt x="89" y="263"/>
                  <a:pt x="80" y="273"/>
                  <a:pt x="72" y="284"/>
                </a:cubicBezTo>
                <a:cubicBezTo>
                  <a:pt x="71" y="285"/>
                  <a:pt x="69" y="287"/>
                  <a:pt x="68" y="288"/>
                </a:cubicBezTo>
                <a:cubicBezTo>
                  <a:pt x="62" y="293"/>
                  <a:pt x="46" y="290"/>
                  <a:pt x="45" y="283"/>
                </a:cubicBezTo>
                <a:cubicBezTo>
                  <a:pt x="44" y="282"/>
                  <a:pt x="46" y="281"/>
                  <a:pt x="48" y="280"/>
                </a:cubicBezTo>
                <a:cubicBezTo>
                  <a:pt x="48" y="280"/>
                  <a:pt x="48" y="280"/>
                  <a:pt x="48" y="280"/>
                </a:cubicBezTo>
                <a:cubicBezTo>
                  <a:pt x="48" y="280"/>
                  <a:pt x="50" y="280"/>
                  <a:pt x="51" y="279"/>
                </a:cubicBezTo>
                <a:cubicBezTo>
                  <a:pt x="54" y="278"/>
                  <a:pt x="58" y="276"/>
                  <a:pt x="61" y="275"/>
                </a:cubicBezTo>
                <a:cubicBezTo>
                  <a:pt x="88" y="250"/>
                  <a:pt x="46" y="246"/>
                  <a:pt x="33" y="265"/>
                </a:cubicBezTo>
                <a:cubicBezTo>
                  <a:pt x="32" y="268"/>
                  <a:pt x="31" y="271"/>
                  <a:pt x="31" y="272"/>
                </a:cubicBezTo>
                <a:cubicBezTo>
                  <a:pt x="32" y="273"/>
                  <a:pt x="32" y="276"/>
                  <a:pt x="31" y="279"/>
                </a:cubicBezTo>
                <a:cubicBezTo>
                  <a:pt x="28" y="288"/>
                  <a:pt x="29" y="293"/>
                  <a:pt x="35" y="298"/>
                </a:cubicBezTo>
                <a:cubicBezTo>
                  <a:pt x="48" y="309"/>
                  <a:pt x="62" y="307"/>
                  <a:pt x="79" y="293"/>
                </a:cubicBezTo>
                <a:cubicBezTo>
                  <a:pt x="85" y="288"/>
                  <a:pt x="91" y="282"/>
                  <a:pt x="91" y="281"/>
                </a:cubicBezTo>
                <a:cubicBezTo>
                  <a:pt x="96" y="273"/>
                  <a:pt x="100" y="265"/>
                  <a:pt x="104" y="254"/>
                </a:cubicBezTo>
                <a:cubicBezTo>
                  <a:pt x="107" y="247"/>
                  <a:pt x="110" y="241"/>
                  <a:pt x="111" y="240"/>
                </a:cubicBezTo>
                <a:cubicBezTo>
                  <a:pt x="113" y="240"/>
                  <a:pt x="153" y="253"/>
                  <a:pt x="155" y="255"/>
                </a:cubicBezTo>
                <a:cubicBezTo>
                  <a:pt x="157" y="257"/>
                  <a:pt x="156" y="257"/>
                  <a:pt x="200" y="273"/>
                </a:cubicBezTo>
                <a:cubicBezTo>
                  <a:pt x="235" y="285"/>
                  <a:pt x="241" y="287"/>
                  <a:pt x="241" y="290"/>
                </a:cubicBezTo>
                <a:cubicBezTo>
                  <a:pt x="241" y="292"/>
                  <a:pt x="239" y="294"/>
                  <a:pt x="237" y="296"/>
                </a:cubicBezTo>
                <a:cubicBezTo>
                  <a:pt x="233" y="299"/>
                  <a:pt x="230" y="305"/>
                  <a:pt x="233" y="307"/>
                </a:cubicBezTo>
                <a:cubicBezTo>
                  <a:pt x="234" y="308"/>
                  <a:pt x="233" y="311"/>
                  <a:pt x="231" y="316"/>
                </a:cubicBezTo>
                <a:cubicBezTo>
                  <a:pt x="228" y="324"/>
                  <a:pt x="228" y="325"/>
                  <a:pt x="231" y="328"/>
                </a:cubicBezTo>
                <a:cubicBezTo>
                  <a:pt x="233" y="330"/>
                  <a:pt x="235" y="333"/>
                  <a:pt x="236" y="334"/>
                </a:cubicBezTo>
                <a:cubicBezTo>
                  <a:pt x="236" y="335"/>
                  <a:pt x="237" y="334"/>
                  <a:pt x="238" y="332"/>
                </a:cubicBezTo>
                <a:cubicBezTo>
                  <a:pt x="263" y="324"/>
                  <a:pt x="307" y="310"/>
                  <a:pt x="329" y="315"/>
                </a:cubicBezTo>
                <a:cubicBezTo>
                  <a:pt x="334" y="316"/>
                  <a:pt x="343" y="318"/>
                  <a:pt x="349" y="319"/>
                </a:cubicBezTo>
                <a:cubicBezTo>
                  <a:pt x="399" y="331"/>
                  <a:pt x="449" y="342"/>
                  <a:pt x="498" y="358"/>
                </a:cubicBezTo>
                <a:cubicBezTo>
                  <a:pt x="532" y="368"/>
                  <a:pt x="563" y="376"/>
                  <a:pt x="566" y="375"/>
                </a:cubicBezTo>
                <a:cubicBezTo>
                  <a:pt x="575" y="372"/>
                  <a:pt x="569" y="362"/>
                  <a:pt x="559" y="363"/>
                </a:cubicBezTo>
                <a:cubicBezTo>
                  <a:pt x="553" y="363"/>
                  <a:pt x="544" y="361"/>
                  <a:pt x="499" y="347"/>
                </a:cubicBezTo>
                <a:cubicBezTo>
                  <a:pt x="437" y="332"/>
                  <a:pt x="395" y="325"/>
                  <a:pt x="345" y="306"/>
                </a:cubicBezTo>
                <a:cubicBezTo>
                  <a:pt x="346" y="304"/>
                  <a:pt x="378" y="294"/>
                  <a:pt x="391" y="291"/>
                </a:cubicBezTo>
                <a:cubicBezTo>
                  <a:pt x="395" y="291"/>
                  <a:pt x="403" y="289"/>
                  <a:pt x="409" y="287"/>
                </a:cubicBezTo>
                <a:cubicBezTo>
                  <a:pt x="416" y="285"/>
                  <a:pt x="421" y="284"/>
                  <a:pt x="422" y="284"/>
                </a:cubicBezTo>
                <a:cubicBezTo>
                  <a:pt x="422" y="284"/>
                  <a:pt x="425" y="284"/>
                  <a:pt x="428" y="283"/>
                </a:cubicBezTo>
                <a:cubicBezTo>
                  <a:pt x="431" y="282"/>
                  <a:pt x="437" y="281"/>
                  <a:pt x="442" y="281"/>
                </a:cubicBezTo>
                <a:cubicBezTo>
                  <a:pt x="446" y="281"/>
                  <a:pt x="451" y="280"/>
                  <a:pt x="452" y="279"/>
                </a:cubicBezTo>
                <a:cubicBezTo>
                  <a:pt x="458" y="276"/>
                  <a:pt x="470" y="279"/>
                  <a:pt x="524" y="298"/>
                </a:cubicBezTo>
                <a:cubicBezTo>
                  <a:pt x="554" y="309"/>
                  <a:pt x="584" y="319"/>
                  <a:pt x="591" y="320"/>
                </a:cubicBezTo>
                <a:cubicBezTo>
                  <a:pt x="601" y="322"/>
                  <a:pt x="603" y="322"/>
                  <a:pt x="605" y="320"/>
                </a:cubicBezTo>
                <a:cubicBezTo>
                  <a:pt x="607" y="318"/>
                  <a:pt x="608" y="316"/>
                  <a:pt x="608" y="315"/>
                </a:cubicBezTo>
                <a:cubicBezTo>
                  <a:pt x="607" y="313"/>
                  <a:pt x="596" y="309"/>
                  <a:pt x="590" y="308"/>
                </a:cubicBezTo>
                <a:cubicBezTo>
                  <a:pt x="587" y="308"/>
                  <a:pt x="567" y="302"/>
                  <a:pt x="546" y="294"/>
                </a:cubicBezTo>
                <a:cubicBezTo>
                  <a:pt x="524" y="287"/>
                  <a:pt x="501" y="279"/>
                  <a:pt x="494" y="276"/>
                </a:cubicBezTo>
                <a:cubicBezTo>
                  <a:pt x="481" y="272"/>
                  <a:pt x="481" y="272"/>
                  <a:pt x="481" y="272"/>
                </a:cubicBezTo>
                <a:cubicBezTo>
                  <a:pt x="486" y="270"/>
                  <a:pt x="486" y="270"/>
                  <a:pt x="486" y="270"/>
                </a:cubicBezTo>
                <a:cubicBezTo>
                  <a:pt x="496" y="267"/>
                  <a:pt x="513" y="263"/>
                  <a:pt x="522" y="262"/>
                </a:cubicBezTo>
                <a:cubicBezTo>
                  <a:pt x="549" y="260"/>
                  <a:pt x="553" y="259"/>
                  <a:pt x="555" y="258"/>
                </a:cubicBezTo>
                <a:cubicBezTo>
                  <a:pt x="557" y="257"/>
                  <a:pt x="562" y="258"/>
                  <a:pt x="575" y="261"/>
                </a:cubicBezTo>
                <a:cubicBezTo>
                  <a:pt x="601" y="270"/>
                  <a:pt x="616" y="273"/>
                  <a:pt x="619" y="272"/>
                </a:cubicBezTo>
                <a:cubicBezTo>
                  <a:pt x="621" y="272"/>
                  <a:pt x="623" y="270"/>
                  <a:pt x="623" y="268"/>
                </a:cubicBezTo>
                <a:cubicBezTo>
                  <a:pt x="624" y="264"/>
                  <a:pt x="623" y="264"/>
                  <a:pt x="612" y="260"/>
                </a:cubicBezTo>
                <a:cubicBezTo>
                  <a:pt x="605" y="258"/>
                  <a:pt x="596" y="255"/>
                  <a:pt x="592" y="254"/>
                </a:cubicBezTo>
                <a:cubicBezTo>
                  <a:pt x="578" y="252"/>
                  <a:pt x="562" y="246"/>
                  <a:pt x="561" y="244"/>
                </a:cubicBezTo>
                <a:cubicBezTo>
                  <a:pt x="560" y="242"/>
                  <a:pt x="561" y="238"/>
                  <a:pt x="566" y="230"/>
                </a:cubicBezTo>
                <a:cubicBezTo>
                  <a:pt x="569" y="223"/>
                  <a:pt x="572" y="215"/>
                  <a:pt x="573" y="210"/>
                </a:cubicBezTo>
                <a:cubicBezTo>
                  <a:pt x="575" y="202"/>
                  <a:pt x="575" y="202"/>
                  <a:pt x="575" y="202"/>
                </a:cubicBezTo>
                <a:cubicBezTo>
                  <a:pt x="583" y="205"/>
                  <a:pt x="583" y="205"/>
                  <a:pt x="583" y="205"/>
                </a:cubicBezTo>
                <a:cubicBezTo>
                  <a:pt x="662" y="230"/>
                  <a:pt x="661" y="230"/>
                  <a:pt x="666" y="225"/>
                </a:cubicBezTo>
                <a:cubicBezTo>
                  <a:pt x="672" y="220"/>
                  <a:pt x="670" y="218"/>
                  <a:pt x="643" y="211"/>
                </a:cubicBezTo>
                <a:cubicBezTo>
                  <a:pt x="630" y="207"/>
                  <a:pt x="619" y="204"/>
                  <a:pt x="619" y="203"/>
                </a:cubicBezTo>
                <a:cubicBezTo>
                  <a:pt x="619" y="203"/>
                  <a:pt x="621" y="201"/>
                  <a:pt x="625" y="200"/>
                </a:cubicBezTo>
                <a:cubicBezTo>
                  <a:pt x="636" y="195"/>
                  <a:pt x="644" y="189"/>
                  <a:pt x="648" y="181"/>
                </a:cubicBezTo>
                <a:cubicBezTo>
                  <a:pt x="652" y="174"/>
                  <a:pt x="652" y="174"/>
                  <a:pt x="652" y="174"/>
                </a:cubicBezTo>
                <a:cubicBezTo>
                  <a:pt x="667" y="179"/>
                  <a:pt x="667" y="179"/>
                  <a:pt x="667" y="179"/>
                </a:cubicBezTo>
                <a:cubicBezTo>
                  <a:pt x="697" y="190"/>
                  <a:pt x="700" y="191"/>
                  <a:pt x="705" y="189"/>
                </a:cubicBezTo>
                <a:cubicBezTo>
                  <a:pt x="707" y="187"/>
                  <a:pt x="709" y="185"/>
                  <a:pt x="709" y="184"/>
                </a:cubicBezTo>
                <a:cubicBezTo>
                  <a:pt x="709" y="181"/>
                  <a:pt x="698" y="176"/>
                  <a:pt x="692" y="176"/>
                </a:cubicBezTo>
                <a:cubicBezTo>
                  <a:pt x="686" y="177"/>
                  <a:pt x="676" y="173"/>
                  <a:pt x="655" y="163"/>
                </a:cubicBezTo>
                <a:cubicBezTo>
                  <a:pt x="651" y="161"/>
                  <a:pt x="645" y="159"/>
                  <a:pt x="642" y="159"/>
                </a:cubicBezTo>
                <a:cubicBezTo>
                  <a:pt x="636" y="160"/>
                  <a:pt x="622" y="156"/>
                  <a:pt x="593" y="147"/>
                </a:cubicBezTo>
                <a:cubicBezTo>
                  <a:pt x="581" y="143"/>
                  <a:pt x="570" y="140"/>
                  <a:pt x="569" y="140"/>
                </a:cubicBezTo>
                <a:cubicBezTo>
                  <a:pt x="567" y="140"/>
                  <a:pt x="557" y="138"/>
                  <a:pt x="546" y="134"/>
                </a:cubicBezTo>
                <a:cubicBezTo>
                  <a:pt x="518" y="125"/>
                  <a:pt x="483" y="116"/>
                  <a:pt x="458" y="111"/>
                </a:cubicBezTo>
                <a:cubicBezTo>
                  <a:pt x="445" y="108"/>
                  <a:pt x="426" y="103"/>
                  <a:pt x="413" y="99"/>
                </a:cubicBezTo>
                <a:cubicBezTo>
                  <a:pt x="393" y="93"/>
                  <a:pt x="380" y="89"/>
                  <a:pt x="348" y="83"/>
                </a:cubicBezTo>
                <a:cubicBezTo>
                  <a:pt x="341" y="81"/>
                  <a:pt x="325" y="77"/>
                  <a:pt x="313" y="74"/>
                </a:cubicBezTo>
                <a:cubicBezTo>
                  <a:pt x="300" y="71"/>
                  <a:pt x="289" y="68"/>
                  <a:pt x="288" y="68"/>
                </a:cubicBezTo>
                <a:cubicBezTo>
                  <a:pt x="284" y="69"/>
                  <a:pt x="278" y="68"/>
                  <a:pt x="266" y="64"/>
                </a:cubicBezTo>
                <a:cubicBezTo>
                  <a:pt x="261" y="63"/>
                  <a:pt x="249" y="59"/>
                  <a:pt x="239" y="57"/>
                </a:cubicBezTo>
                <a:cubicBezTo>
                  <a:pt x="229" y="54"/>
                  <a:pt x="221" y="51"/>
                  <a:pt x="221" y="51"/>
                </a:cubicBezTo>
                <a:cubicBezTo>
                  <a:pt x="222" y="50"/>
                  <a:pt x="224" y="47"/>
                  <a:pt x="226" y="45"/>
                </a:cubicBezTo>
                <a:cubicBezTo>
                  <a:pt x="230" y="40"/>
                  <a:pt x="237" y="28"/>
                  <a:pt x="235" y="27"/>
                </a:cubicBezTo>
                <a:cubicBezTo>
                  <a:pt x="234" y="27"/>
                  <a:pt x="235" y="25"/>
                  <a:pt x="236" y="24"/>
                </a:cubicBezTo>
                <a:cubicBezTo>
                  <a:pt x="237" y="22"/>
                  <a:pt x="238" y="19"/>
                  <a:pt x="238" y="17"/>
                </a:cubicBezTo>
                <a:cubicBezTo>
                  <a:pt x="237" y="15"/>
                  <a:pt x="238" y="14"/>
                  <a:pt x="238" y="13"/>
                </a:cubicBezTo>
                <a:cubicBezTo>
                  <a:pt x="238" y="12"/>
                  <a:pt x="237" y="10"/>
                  <a:pt x="236" y="8"/>
                </a:cubicBezTo>
                <a:cubicBezTo>
                  <a:pt x="234" y="5"/>
                  <a:pt x="232" y="4"/>
                  <a:pt x="228" y="3"/>
                </a:cubicBezTo>
                <a:cubicBezTo>
                  <a:pt x="227" y="2"/>
                  <a:pt x="225" y="2"/>
                  <a:pt x="224" y="2"/>
                </a:cubicBezTo>
                <a:cubicBezTo>
                  <a:pt x="216" y="0"/>
                  <a:pt x="214" y="0"/>
                  <a:pt x="205" y="5"/>
                </a:cubicBezTo>
                <a:cubicBezTo>
                  <a:pt x="194" y="11"/>
                  <a:pt x="188" y="17"/>
                  <a:pt x="181" y="28"/>
                </a:cubicBezTo>
                <a:cubicBezTo>
                  <a:pt x="177" y="36"/>
                  <a:pt x="176" y="37"/>
                  <a:pt x="172" y="37"/>
                </a:cubicBezTo>
                <a:cubicBezTo>
                  <a:pt x="147" y="33"/>
                  <a:pt x="124" y="20"/>
                  <a:pt x="99" y="17"/>
                </a:cubicBezTo>
                <a:cubicBezTo>
                  <a:pt x="98" y="17"/>
                  <a:pt x="90" y="15"/>
                  <a:pt x="82" y="12"/>
                </a:cubicBezTo>
                <a:cubicBezTo>
                  <a:pt x="58" y="4"/>
                  <a:pt x="60" y="3"/>
                  <a:pt x="51" y="29"/>
                </a:cubicBezTo>
                <a:cubicBezTo>
                  <a:pt x="48" y="41"/>
                  <a:pt x="44" y="53"/>
                  <a:pt x="43" y="56"/>
                </a:cubicBezTo>
                <a:cubicBezTo>
                  <a:pt x="42" y="63"/>
                  <a:pt x="42" y="63"/>
                  <a:pt x="38" y="74"/>
                </a:cubicBezTo>
                <a:cubicBezTo>
                  <a:pt x="36" y="80"/>
                  <a:pt x="33" y="85"/>
                  <a:pt x="32" y="86"/>
                </a:cubicBezTo>
                <a:cubicBezTo>
                  <a:pt x="30" y="87"/>
                  <a:pt x="30" y="88"/>
                  <a:pt x="31" y="90"/>
                </a:cubicBezTo>
                <a:cubicBezTo>
                  <a:pt x="33" y="93"/>
                  <a:pt x="32" y="97"/>
                  <a:pt x="25" y="119"/>
                </a:cubicBezTo>
                <a:cubicBezTo>
                  <a:pt x="20" y="133"/>
                  <a:pt x="16" y="146"/>
                  <a:pt x="17" y="147"/>
                </a:cubicBezTo>
                <a:cubicBezTo>
                  <a:pt x="17" y="149"/>
                  <a:pt x="17" y="151"/>
                  <a:pt x="7" y="185"/>
                </a:cubicBezTo>
                <a:cubicBezTo>
                  <a:pt x="1" y="204"/>
                  <a:pt x="0" y="210"/>
                  <a:pt x="1" y="212"/>
                </a:cubicBezTo>
                <a:cubicBezTo>
                  <a:pt x="4" y="217"/>
                  <a:pt x="7" y="217"/>
                  <a:pt x="11" y="213"/>
                </a:cubicBezTo>
                <a:close/>
                <a:moveTo>
                  <a:pt x="50" y="207"/>
                </a:moveTo>
                <a:cubicBezTo>
                  <a:pt x="38" y="203"/>
                  <a:pt x="38" y="203"/>
                  <a:pt x="38" y="203"/>
                </a:cubicBezTo>
                <a:cubicBezTo>
                  <a:pt x="39" y="195"/>
                  <a:pt x="39" y="195"/>
                  <a:pt x="39" y="195"/>
                </a:cubicBezTo>
                <a:cubicBezTo>
                  <a:pt x="40" y="191"/>
                  <a:pt x="42" y="184"/>
                  <a:pt x="43" y="179"/>
                </a:cubicBezTo>
                <a:cubicBezTo>
                  <a:pt x="44" y="174"/>
                  <a:pt x="45" y="168"/>
                  <a:pt x="46" y="166"/>
                </a:cubicBezTo>
                <a:cubicBezTo>
                  <a:pt x="48" y="161"/>
                  <a:pt x="49" y="161"/>
                  <a:pt x="54" y="163"/>
                </a:cubicBezTo>
                <a:cubicBezTo>
                  <a:pt x="55" y="163"/>
                  <a:pt x="56" y="163"/>
                  <a:pt x="57" y="163"/>
                </a:cubicBezTo>
                <a:cubicBezTo>
                  <a:pt x="63" y="166"/>
                  <a:pt x="63" y="167"/>
                  <a:pt x="60" y="175"/>
                </a:cubicBezTo>
                <a:cubicBezTo>
                  <a:pt x="58" y="182"/>
                  <a:pt x="58" y="184"/>
                  <a:pt x="61" y="201"/>
                </a:cubicBezTo>
                <a:cubicBezTo>
                  <a:pt x="62" y="206"/>
                  <a:pt x="62" y="211"/>
                  <a:pt x="62" y="211"/>
                </a:cubicBezTo>
                <a:cubicBezTo>
                  <a:pt x="62" y="211"/>
                  <a:pt x="57" y="209"/>
                  <a:pt x="50" y="207"/>
                </a:cubicBezTo>
                <a:close/>
                <a:moveTo>
                  <a:pt x="68" y="157"/>
                </a:moveTo>
                <a:cubicBezTo>
                  <a:pt x="59" y="154"/>
                  <a:pt x="59" y="154"/>
                  <a:pt x="59" y="154"/>
                </a:cubicBezTo>
                <a:cubicBezTo>
                  <a:pt x="54" y="152"/>
                  <a:pt x="50" y="150"/>
                  <a:pt x="51" y="149"/>
                </a:cubicBezTo>
                <a:cubicBezTo>
                  <a:pt x="51" y="148"/>
                  <a:pt x="53" y="139"/>
                  <a:pt x="56" y="129"/>
                </a:cubicBezTo>
                <a:cubicBezTo>
                  <a:pt x="59" y="119"/>
                  <a:pt x="61" y="110"/>
                  <a:pt x="61" y="109"/>
                </a:cubicBezTo>
                <a:cubicBezTo>
                  <a:pt x="61" y="108"/>
                  <a:pt x="61" y="107"/>
                  <a:pt x="62" y="106"/>
                </a:cubicBezTo>
                <a:cubicBezTo>
                  <a:pt x="63" y="104"/>
                  <a:pt x="68" y="105"/>
                  <a:pt x="77" y="108"/>
                </a:cubicBezTo>
                <a:cubicBezTo>
                  <a:pt x="84" y="110"/>
                  <a:pt x="95" y="113"/>
                  <a:pt x="101" y="115"/>
                </a:cubicBezTo>
                <a:cubicBezTo>
                  <a:pt x="105" y="116"/>
                  <a:pt x="108" y="116"/>
                  <a:pt x="110" y="117"/>
                </a:cubicBezTo>
                <a:cubicBezTo>
                  <a:pt x="112" y="118"/>
                  <a:pt x="111" y="118"/>
                  <a:pt x="108" y="119"/>
                </a:cubicBezTo>
                <a:cubicBezTo>
                  <a:pt x="105" y="120"/>
                  <a:pt x="102" y="122"/>
                  <a:pt x="100" y="124"/>
                </a:cubicBezTo>
                <a:cubicBezTo>
                  <a:pt x="98" y="125"/>
                  <a:pt x="93" y="129"/>
                  <a:pt x="89" y="133"/>
                </a:cubicBezTo>
                <a:cubicBezTo>
                  <a:pt x="84" y="136"/>
                  <a:pt x="79" y="141"/>
                  <a:pt x="78" y="143"/>
                </a:cubicBezTo>
                <a:cubicBezTo>
                  <a:pt x="77" y="145"/>
                  <a:pt x="74" y="149"/>
                  <a:pt x="72" y="152"/>
                </a:cubicBezTo>
                <a:lnTo>
                  <a:pt x="68" y="157"/>
                </a:lnTo>
                <a:close/>
                <a:moveTo>
                  <a:pt x="143" y="162"/>
                </a:moveTo>
                <a:cubicBezTo>
                  <a:pt x="147" y="153"/>
                  <a:pt x="150" y="144"/>
                  <a:pt x="151" y="144"/>
                </a:cubicBezTo>
                <a:cubicBezTo>
                  <a:pt x="152" y="144"/>
                  <a:pt x="152" y="144"/>
                  <a:pt x="152" y="144"/>
                </a:cubicBezTo>
                <a:cubicBezTo>
                  <a:pt x="156" y="144"/>
                  <a:pt x="162" y="159"/>
                  <a:pt x="163" y="169"/>
                </a:cubicBezTo>
                <a:cubicBezTo>
                  <a:pt x="164" y="179"/>
                  <a:pt x="164" y="184"/>
                  <a:pt x="160" y="188"/>
                </a:cubicBezTo>
                <a:cubicBezTo>
                  <a:pt x="159" y="190"/>
                  <a:pt x="157" y="190"/>
                  <a:pt x="157" y="190"/>
                </a:cubicBezTo>
                <a:cubicBezTo>
                  <a:pt x="156" y="189"/>
                  <a:pt x="151" y="187"/>
                  <a:pt x="145" y="185"/>
                </a:cubicBezTo>
                <a:cubicBezTo>
                  <a:pt x="136" y="180"/>
                  <a:pt x="136" y="180"/>
                  <a:pt x="136" y="180"/>
                </a:cubicBezTo>
                <a:lnTo>
                  <a:pt x="143" y="162"/>
                </a:lnTo>
                <a:close/>
                <a:moveTo>
                  <a:pt x="144" y="115"/>
                </a:moveTo>
                <a:cubicBezTo>
                  <a:pt x="144" y="115"/>
                  <a:pt x="144" y="115"/>
                  <a:pt x="144" y="115"/>
                </a:cubicBezTo>
                <a:cubicBezTo>
                  <a:pt x="145" y="115"/>
                  <a:pt x="146" y="116"/>
                  <a:pt x="146" y="117"/>
                </a:cubicBezTo>
                <a:cubicBezTo>
                  <a:pt x="146" y="118"/>
                  <a:pt x="145" y="118"/>
                  <a:pt x="144" y="118"/>
                </a:cubicBezTo>
                <a:cubicBezTo>
                  <a:pt x="141" y="117"/>
                  <a:pt x="141" y="116"/>
                  <a:pt x="144" y="115"/>
                </a:cubicBezTo>
                <a:close/>
                <a:moveTo>
                  <a:pt x="123" y="213"/>
                </a:moveTo>
                <a:cubicBezTo>
                  <a:pt x="124" y="212"/>
                  <a:pt x="127" y="206"/>
                  <a:pt x="129" y="200"/>
                </a:cubicBezTo>
                <a:cubicBezTo>
                  <a:pt x="133" y="190"/>
                  <a:pt x="133" y="190"/>
                  <a:pt x="133" y="190"/>
                </a:cubicBezTo>
                <a:cubicBezTo>
                  <a:pt x="139" y="193"/>
                  <a:pt x="139" y="193"/>
                  <a:pt x="139" y="193"/>
                </a:cubicBezTo>
                <a:cubicBezTo>
                  <a:pt x="154" y="200"/>
                  <a:pt x="154" y="200"/>
                  <a:pt x="142" y="207"/>
                </a:cubicBezTo>
                <a:cubicBezTo>
                  <a:pt x="133" y="213"/>
                  <a:pt x="118" y="217"/>
                  <a:pt x="123" y="213"/>
                </a:cubicBezTo>
                <a:close/>
                <a:moveTo>
                  <a:pt x="116" y="173"/>
                </a:moveTo>
                <a:cubicBezTo>
                  <a:pt x="113" y="171"/>
                  <a:pt x="119" y="158"/>
                  <a:pt x="126" y="151"/>
                </a:cubicBezTo>
                <a:cubicBezTo>
                  <a:pt x="129" y="148"/>
                  <a:pt x="132" y="145"/>
                  <a:pt x="133" y="145"/>
                </a:cubicBezTo>
                <a:cubicBezTo>
                  <a:pt x="134" y="145"/>
                  <a:pt x="126" y="168"/>
                  <a:pt x="122" y="175"/>
                </a:cubicBezTo>
                <a:cubicBezTo>
                  <a:pt x="122" y="176"/>
                  <a:pt x="119" y="175"/>
                  <a:pt x="116" y="173"/>
                </a:cubicBezTo>
                <a:close/>
                <a:moveTo>
                  <a:pt x="137" y="131"/>
                </a:moveTo>
                <a:cubicBezTo>
                  <a:pt x="135" y="132"/>
                  <a:pt x="131" y="133"/>
                  <a:pt x="130" y="133"/>
                </a:cubicBezTo>
                <a:cubicBezTo>
                  <a:pt x="116" y="132"/>
                  <a:pt x="108" y="156"/>
                  <a:pt x="103" y="167"/>
                </a:cubicBezTo>
                <a:cubicBezTo>
                  <a:pt x="102" y="169"/>
                  <a:pt x="100" y="170"/>
                  <a:pt x="95" y="168"/>
                </a:cubicBezTo>
                <a:cubicBezTo>
                  <a:pt x="91" y="167"/>
                  <a:pt x="87" y="165"/>
                  <a:pt x="85" y="163"/>
                </a:cubicBezTo>
                <a:cubicBezTo>
                  <a:pt x="82" y="161"/>
                  <a:pt x="82" y="160"/>
                  <a:pt x="87" y="154"/>
                </a:cubicBezTo>
                <a:cubicBezTo>
                  <a:pt x="95" y="143"/>
                  <a:pt x="102" y="137"/>
                  <a:pt x="113" y="130"/>
                </a:cubicBezTo>
                <a:cubicBezTo>
                  <a:pt x="124" y="122"/>
                  <a:pt x="125" y="128"/>
                  <a:pt x="138" y="129"/>
                </a:cubicBezTo>
                <a:cubicBezTo>
                  <a:pt x="141" y="130"/>
                  <a:pt x="141" y="130"/>
                  <a:pt x="137" y="131"/>
                </a:cubicBezTo>
                <a:close/>
                <a:moveTo>
                  <a:pt x="109" y="208"/>
                </a:moveTo>
                <a:cubicBezTo>
                  <a:pt x="106" y="216"/>
                  <a:pt x="105" y="216"/>
                  <a:pt x="99" y="216"/>
                </a:cubicBezTo>
                <a:cubicBezTo>
                  <a:pt x="88" y="215"/>
                  <a:pt x="83" y="212"/>
                  <a:pt x="78" y="202"/>
                </a:cubicBezTo>
                <a:cubicBezTo>
                  <a:pt x="75" y="197"/>
                  <a:pt x="73" y="180"/>
                  <a:pt x="75" y="176"/>
                </a:cubicBezTo>
                <a:cubicBezTo>
                  <a:pt x="76" y="173"/>
                  <a:pt x="76" y="172"/>
                  <a:pt x="81" y="174"/>
                </a:cubicBezTo>
                <a:cubicBezTo>
                  <a:pt x="83" y="174"/>
                  <a:pt x="85" y="175"/>
                  <a:pt x="88" y="176"/>
                </a:cubicBezTo>
                <a:cubicBezTo>
                  <a:pt x="95" y="178"/>
                  <a:pt x="100" y="181"/>
                  <a:pt x="100" y="182"/>
                </a:cubicBezTo>
                <a:cubicBezTo>
                  <a:pt x="100" y="183"/>
                  <a:pt x="100" y="186"/>
                  <a:pt x="101" y="189"/>
                </a:cubicBezTo>
                <a:cubicBezTo>
                  <a:pt x="102" y="194"/>
                  <a:pt x="104" y="195"/>
                  <a:pt x="106" y="196"/>
                </a:cubicBezTo>
                <a:cubicBezTo>
                  <a:pt x="112" y="196"/>
                  <a:pt x="113" y="199"/>
                  <a:pt x="109" y="208"/>
                </a:cubicBezTo>
                <a:close/>
                <a:moveTo>
                  <a:pt x="118" y="188"/>
                </a:moveTo>
                <a:cubicBezTo>
                  <a:pt x="117" y="191"/>
                  <a:pt x="114" y="191"/>
                  <a:pt x="113" y="188"/>
                </a:cubicBezTo>
                <a:cubicBezTo>
                  <a:pt x="112" y="186"/>
                  <a:pt x="113" y="184"/>
                  <a:pt x="116" y="185"/>
                </a:cubicBezTo>
                <a:cubicBezTo>
                  <a:pt x="117" y="186"/>
                  <a:pt x="118" y="187"/>
                  <a:pt x="118" y="188"/>
                </a:cubicBezTo>
                <a:close/>
                <a:moveTo>
                  <a:pt x="205" y="262"/>
                </a:moveTo>
                <a:cubicBezTo>
                  <a:pt x="183" y="255"/>
                  <a:pt x="165" y="248"/>
                  <a:pt x="164" y="248"/>
                </a:cubicBezTo>
                <a:cubicBezTo>
                  <a:pt x="164" y="247"/>
                  <a:pt x="154" y="243"/>
                  <a:pt x="141" y="238"/>
                </a:cubicBezTo>
                <a:cubicBezTo>
                  <a:pt x="119" y="229"/>
                  <a:pt x="119" y="229"/>
                  <a:pt x="119" y="229"/>
                </a:cubicBezTo>
                <a:cubicBezTo>
                  <a:pt x="125" y="228"/>
                  <a:pt x="125" y="228"/>
                  <a:pt x="125" y="228"/>
                </a:cubicBezTo>
                <a:cubicBezTo>
                  <a:pt x="135" y="226"/>
                  <a:pt x="153" y="216"/>
                  <a:pt x="161" y="209"/>
                </a:cubicBezTo>
                <a:cubicBezTo>
                  <a:pt x="167" y="204"/>
                  <a:pt x="167" y="204"/>
                  <a:pt x="179" y="206"/>
                </a:cubicBezTo>
                <a:cubicBezTo>
                  <a:pt x="196" y="209"/>
                  <a:pt x="208" y="212"/>
                  <a:pt x="232" y="219"/>
                </a:cubicBezTo>
                <a:cubicBezTo>
                  <a:pt x="242" y="222"/>
                  <a:pt x="253" y="225"/>
                  <a:pt x="255" y="225"/>
                </a:cubicBezTo>
                <a:cubicBezTo>
                  <a:pt x="256" y="225"/>
                  <a:pt x="257" y="225"/>
                  <a:pt x="257" y="226"/>
                </a:cubicBezTo>
                <a:cubicBezTo>
                  <a:pt x="262" y="227"/>
                  <a:pt x="261" y="232"/>
                  <a:pt x="254" y="253"/>
                </a:cubicBezTo>
                <a:cubicBezTo>
                  <a:pt x="246" y="276"/>
                  <a:pt x="246" y="276"/>
                  <a:pt x="246" y="276"/>
                </a:cubicBezTo>
                <a:lnTo>
                  <a:pt x="205" y="262"/>
                </a:lnTo>
                <a:close/>
                <a:moveTo>
                  <a:pt x="298" y="182"/>
                </a:moveTo>
                <a:cubicBezTo>
                  <a:pt x="296" y="181"/>
                  <a:pt x="278" y="189"/>
                  <a:pt x="271" y="194"/>
                </a:cubicBezTo>
                <a:cubicBezTo>
                  <a:pt x="268" y="196"/>
                  <a:pt x="264" y="201"/>
                  <a:pt x="263" y="204"/>
                </a:cubicBezTo>
                <a:cubicBezTo>
                  <a:pt x="260" y="209"/>
                  <a:pt x="260" y="210"/>
                  <a:pt x="262" y="210"/>
                </a:cubicBezTo>
                <a:cubicBezTo>
                  <a:pt x="264" y="210"/>
                  <a:pt x="265" y="211"/>
                  <a:pt x="265" y="213"/>
                </a:cubicBezTo>
                <a:cubicBezTo>
                  <a:pt x="266" y="215"/>
                  <a:pt x="266" y="217"/>
                  <a:pt x="266" y="217"/>
                </a:cubicBezTo>
                <a:cubicBezTo>
                  <a:pt x="265" y="217"/>
                  <a:pt x="243" y="211"/>
                  <a:pt x="230" y="207"/>
                </a:cubicBezTo>
                <a:cubicBezTo>
                  <a:pt x="224" y="205"/>
                  <a:pt x="217" y="204"/>
                  <a:pt x="214" y="204"/>
                </a:cubicBezTo>
                <a:cubicBezTo>
                  <a:pt x="212" y="203"/>
                  <a:pt x="204" y="201"/>
                  <a:pt x="197" y="199"/>
                </a:cubicBezTo>
                <a:cubicBezTo>
                  <a:pt x="189" y="197"/>
                  <a:pt x="181" y="195"/>
                  <a:pt x="177" y="195"/>
                </a:cubicBezTo>
                <a:cubicBezTo>
                  <a:pt x="172" y="194"/>
                  <a:pt x="172" y="194"/>
                  <a:pt x="173" y="192"/>
                </a:cubicBezTo>
                <a:cubicBezTo>
                  <a:pt x="179" y="186"/>
                  <a:pt x="178" y="156"/>
                  <a:pt x="172" y="147"/>
                </a:cubicBezTo>
                <a:cubicBezTo>
                  <a:pt x="170" y="144"/>
                  <a:pt x="169" y="141"/>
                  <a:pt x="169" y="141"/>
                </a:cubicBezTo>
                <a:cubicBezTo>
                  <a:pt x="170" y="140"/>
                  <a:pt x="201" y="149"/>
                  <a:pt x="235" y="160"/>
                </a:cubicBezTo>
                <a:cubicBezTo>
                  <a:pt x="247" y="164"/>
                  <a:pt x="262" y="168"/>
                  <a:pt x="268" y="169"/>
                </a:cubicBezTo>
                <a:cubicBezTo>
                  <a:pt x="273" y="170"/>
                  <a:pt x="285" y="173"/>
                  <a:pt x="293" y="175"/>
                </a:cubicBezTo>
                <a:cubicBezTo>
                  <a:pt x="296" y="176"/>
                  <a:pt x="299" y="177"/>
                  <a:pt x="300" y="178"/>
                </a:cubicBezTo>
                <a:cubicBezTo>
                  <a:pt x="306" y="180"/>
                  <a:pt x="306" y="181"/>
                  <a:pt x="303" y="182"/>
                </a:cubicBezTo>
                <a:cubicBezTo>
                  <a:pt x="301" y="182"/>
                  <a:pt x="299" y="183"/>
                  <a:pt x="298" y="182"/>
                </a:cubicBezTo>
                <a:close/>
                <a:moveTo>
                  <a:pt x="307" y="237"/>
                </a:moveTo>
                <a:cubicBezTo>
                  <a:pt x="314" y="237"/>
                  <a:pt x="322" y="239"/>
                  <a:pt x="332" y="242"/>
                </a:cubicBezTo>
                <a:cubicBezTo>
                  <a:pt x="339" y="245"/>
                  <a:pt x="348" y="247"/>
                  <a:pt x="351" y="247"/>
                </a:cubicBezTo>
                <a:cubicBezTo>
                  <a:pt x="354" y="247"/>
                  <a:pt x="359" y="249"/>
                  <a:pt x="362" y="250"/>
                </a:cubicBezTo>
                <a:cubicBezTo>
                  <a:pt x="365" y="252"/>
                  <a:pt x="370" y="254"/>
                  <a:pt x="374" y="255"/>
                </a:cubicBezTo>
                <a:cubicBezTo>
                  <a:pt x="376" y="255"/>
                  <a:pt x="378" y="256"/>
                  <a:pt x="379" y="256"/>
                </a:cubicBezTo>
                <a:cubicBezTo>
                  <a:pt x="380" y="256"/>
                  <a:pt x="381" y="257"/>
                  <a:pt x="381" y="257"/>
                </a:cubicBezTo>
                <a:cubicBezTo>
                  <a:pt x="381" y="258"/>
                  <a:pt x="375" y="259"/>
                  <a:pt x="368" y="261"/>
                </a:cubicBezTo>
                <a:cubicBezTo>
                  <a:pt x="362" y="263"/>
                  <a:pt x="355" y="265"/>
                  <a:pt x="354" y="265"/>
                </a:cubicBezTo>
                <a:cubicBezTo>
                  <a:pt x="352" y="266"/>
                  <a:pt x="347" y="267"/>
                  <a:pt x="342" y="268"/>
                </a:cubicBezTo>
                <a:cubicBezTo>
                  <a:pt x="336" y="269"/>
                  <a:pt x="327" y="272"/>
                  <a:pt x="320" y="274"/>
                </a:cubicBezTo>
                <a:cubicBezTo>
                  <a:pt x="314" y="277"/>
                  <a:pt x="302" y="281"/>
                  <a:pt x="294" y="283"/>
                </a:cubicBezTo>
                <a:cubicBezTo>
                  <a:pt x="282" y="287"/>
                  <a:pt x="279" y="287"/>
                  <a:pt x="269" y="284"/>
                </a:cubicBezTo>
                <a:cubicBezTo>
                  <a:pt x="259" y="281"/>
                  <a:pt x="258" y="281"/>
                  <a:pt x="259" y="278"/>
                </a:cubicBezTo>
                <a:cubicBezTo>
                  <a:pt x="259" y="276"/>
                  <a:pt x="263" y="265"/>
                  <a:pt x="267" y="253"/>
                </a:cubicBezTo>
                <a:cubicBezTo>
                  <a:pt x="274" y="232"/>
                  <a:pt x="274" y="232"/>
                  <a:pt x="274" y="232"/>
                </a:cubicBezTo>
                <a:cubicBezTo>
                  <a:pt x="278" y="233"/>
                  <a:pt x="278" y="233"/>
                  <a:pt x="278" y="233"/>
                </a:cubicBezTo>
                <a:cubicBezTo>
                  <a:pt x="285" y="236"/>
                  <a:pt x="297" y="237"/>
                  <a:pt x="307" y="237"/>
                </a:cubicBezTo>
                <a:close/>
                <a:moveTo>
                  <a:pt x="258" y="313"/>
                </a:moveTo>
                <a:cubicBezTo>
                  <a:pt x="250" y="316"/>
                  <a:pt x="243" y="310"/>
                  <a:pt x="249" y="307"/>
                </a:cubicBezTo>
                <a:cubicBezTo>
                  <a:pt x="256" y="302"/>
                  <a:pt x="274" y="299"/>
                  <a:pt x="279" y="301"/>
                </a:cubicBezTo>
                <a:cubicBezTo>
                  <a:pt x="281" y="301"/>
                  <a:pt x="281" y="302"/>
                  <a:pt x="281" y="303"/>
                </a:cubicBezTo>
                <a:cubicBezTo>
                  <a:pt x="284" y="310"/>
                  <a:pt x="266" y="309"/>
                  <a:pt x="258" y="313"/>
                </a:cubicBezTo>
                <a:close/>
                <a:moveTo>
                  <a:pt x="394" y="273"/>
                </a:moveTo>
                <a:cubicBezTo>
                  <a:pt x="393" y="273"/>
                  <a:pt x="392" y="273"/>
                  <a:pt x="391" y="274"/>
                </a:cubicBezTo>
                <a:cubicBezTo>
                  <a:pt x="391" y="274"/>
                  <a:pt x="391" y="274"/>
                  <a:pt x="391" y="274"/>
                </a:cubicBezTo>
                <a:cubicBezTo>
                  <a:pt x="390" y="278"/>
                  <a:pt x="387" y="281"/>
                  <a:pt x="385" y="281"/>
                </a:cubicBezTo>
                <a:cubicBezTo>
                  <a:pt x="384" y="280"/>
                  <a:pt x="380" y="281"/>
                  <a:pt x="376" y="283"/>
                </a:cubicBezTo>
                <a:cubicBezTo>
                  <a:pt x="359" y="286"/>
                  <a:pt x="342" y="290"/>
                  <a:pt x="325" y="295"/>
                </a:cubicBezTo>
                <a:cubicBezTo>
                  <a:pt x="322" y="296"/>
                  <a:pt x="317" y="299"/>
                  <a:pt x="313" y="299"/>
                </a:cubicBezTo>
                <a:cubicBezTo>
                  <a:pt x="311" y="299"/>
                  <a:pt x="309" y="298"/>
                  <a:pt x="306" y="297"/>
                </a:cubicBezTo>
                <a:cubicBezTo>
                  <a:pt x="306" y="297"/>
                  <a:pt x="305" y="297"/>
                  <a:pt x="304" y="296"/>
                </a:cubicBezTo>
                <a:cubicBezTo>
                  <a:pt x="303" y="296"/>
                  <a:pt x="303" y="296"/>
                  <a:pt x="303" y="296"/>
                </a:cubicBezTo>
                <a:cubicBezTo>
                  <a:pt x="299" y="295"/>
                  <a:pt x="292" y="294"/>
                  <a:pt x="294" y="293"/>
                </a:cubicBezTo>
                <a:cubicBezTo>
                  <a:pt x="296" y="292"/>
                  <a:pt x="300" y="290"/>
                  <a:pt x="304" y="289"/>
                </a:cubicBezTo>
                <a:cubicBezTo>
                  <a:pt x="320" y="282"/>
                  <a:pt x="375" y="265"/>
                  <a:pt x="392" y="268"/>
                </a:cubicBezTo>
                <a:cubicBezTo>
                  <a:pt x="392" y="268"/>
                  <a:pt x="392" y="269"/>
                  <a:pt x="392" y="269"/>
                </a:cubicBezTo>
                <a:cubicBezTo>
                  <a:pt x="392" y="269"/>
                  <a:pt x="393" y="269"/>
                  <a:pt x="393" y="269"/>
                </a:cubicBezTo>
                <a:cubicBezTo>
                  <a:pt x="395" y="270"/>
                  <a:pt x="397" y="271"/>
                  <a:pt x="394" y="273"/>
                </a:cubicBezTo>
                <a:close/>
                <a:moveTo>
                  <a:pt x="396" y="249"/>
                </a:moveTo>
                <a:cubicBezTo>
                  <a:pt x="395" y="249"/>
                  <a:pt x="389" y="247"/>
                  <a:pt x="382" y="245"/>
                </a:cubicBezTo>
                <a:cubicBezTo>
                  <a:pt x="353" y="239"/>
                  <a:pt x="337" y="227"/>
                  <a:pt x="311" y="226"/>
                </a:cubicBezTo>
                <a:cubicBezTo>
                  <a:pt x="302" y="227"/>
                  <a:pt x="301" y="226"/>
                  <a:pt x="307" y="224"/>
                </a:cubicBezTo>
                <a:cubicBezTo>
                  <a:pt x="310" y="223"/>
                  <a:pt x="316" y="221"/>
                  <a:pt x="319" y="219"/>
                </a:cubicBezTo>
                <a:cubicBezTo>
                  <a:pt x="323" y="217"/>
                  <a:pt x="329" y="215"/>
                  <a:pt x="333" y="215"/>
                </a:cubicBezTo>
                <a:cubicBezTo>
                  <a:pt x="340" y="214"/>
                  <a:pt x="350" y="206"/>
                  <a:pt x="352" y="199"/>
                </a:cubicBezTo>
                <a:cubicBezTo>
                  <a:pt x="354" y="194"/>
                  <a:pt x="353" y="194"/>
                  <a:pt x="367" y="198"/>
                </a:cubicBezTo>
                <a:cubicBezTo>
                  <a:pt x="372" y="200"/>
                  <a:pt x="384" y="203"/>
                  <a:pt x="393" y="206"/>
                </a:cubicBezTo>
                <a:cubicBezTo>
                  <a:pt x="410" y="210"/>
                  <a:pt x="410" y="210"/>
                  <a:pt x="410" y="210"/>
                </a:cubicBezTo>
                <a:cubicBezTo>
                  <a:pt x="407" y="222"/>
                  <a:pt x="407" y="222"/>
                  <a:pt x="407" y="222"/>
                </a:cubicBezTo>
                <a:cubicBezTo>
                  <a:pt x="403" y="241"/>
                  <a:pt x="399" y="251"/>
                  <a:pt x="396" y="249"/>
                </a:cubicBezTo>
                <a:close/>
                <a:moveTo>
                  <a:pt x="426" y="271"/>
                </a:moveTo>
                <a:cubicBezTo>
                  <a:pt x="423" y="272"/>
                  <a:pt x="421" y="273"/>
                  <a:pt x="420" y="273"/>
                </a:cubicBezTo>
                <a:cubicBezTo>
                  <a:pt x="419" y="273"/>
                  <a:pt x="415" y="274"/>
                  <a:pt x="411" y="275"/>
                </a:cubicBezTo>
                <a:cubicBezTo>
                  <a:pt x="405" y="277"/>
                  <a:pt x="403" y="277"/>
                  <a:pt x="403" y="275"/>
                </a:cubicBezTo>
                <a:cubicBezTo>
                  <a:pt x="403" y="267"/>
                  <a:pt x="409" y="264"/>
                  <a:pt x="422" y="267"/>
                </a:cubicBezTo>
                <a:cubicBezTo>
                  <a:pt x="431" y="269"/>
                  <a:pt x="431" y="269"/>
                  <a:pt x="431" y="269"/>
                </a:cubicBezTo>
                <a:lnTo>
                  <a:pt x="426" y="271"/>
                </a:lnTo>
                <a:close/>
                <a:moveTo>
                  <a:pt x="437" y="250"/>
                </a:moveTo>
                <a:cubicBezTo>
                  <a:pt x="435" y="250"/>
                  <a:pt x="429" y="252"/>
                  <a:pt x="423" y="252"/>
                </a:cubicBezTo>
                <a:cubicBezTo>
                  <a:pt x="418" y="253"/>
                  <a:pt x="413" y="254"/>
                  <a:pt x="412" y="253"/>
                </a:cubicBezTo>
                <a:cubicBezTo>
                  <a:pt x="411" y="253"/>
                  <a:pt x="413" y="247"/>
                  <a:pt x="415" y="240"/>
                </a:cubicBezTo>
                <a:cubicBezTo>
                  <a:pt x="417" y="233"/>
                  <a:pt x="419" y="225"/>
                  <a:pt x="420" y="222"/>
                </a:cubicBezTo>
                <a:cubicBezTo>
                  <a:pt x="422" y="216"/>
                  <a:pt x="423" y="216"/>
                  <a:pt x="428" y="217"/>
                </a:cubicBezTo>
                <a:cubicBezTo>
                  <a:pt x="431" y="218"/>
                  <a:pt x="434" y="219"/>
                  <a:pt x="435" y="219"/>
                </a:cubicBezTo>
                <a:cubicBezTo>
                  <a:pt x="435" y="219"/>
                  <a:pt x="447" y="223"/>
                  <a:pt x="462" y="228"/>
                </a:cubicBezTo>
                <a:cubicBezTo>
                  <a:pt x="488" y="237"/>
                  <a:pt x="488" y="237"/>
                  <a:pt x="488" y="237"/>
                </a:cubicBezTo>
                <a:cubicBezTo>
                  <a:pt x="476" y="241"/>
                  <a:pt x="476" y="241"/>
                  <a:pt x="476" y="241"/>
                </a:cubicBezTo>
                <a:cubicBezTo>
                  <a:pt x="469" y="243"/>
                  <a:pt x="458" y="246"/>
                  <a:pt x="451" y="247"/>
                </a:cubicBezTo>
                <a:cubicBezTo>
                  <a:pt x="445" y="248"/>
                  <a:pt x="438" y="249"/>
                  <a:pt x="437" y="250"/>
                </a:cubicBezTo>
                <a:close/>
                <a:moveTo>
                  <a:pt x="522" y="249"/>
                </a:moveTo>
                <a:cubicBezTo>
                  <a:pt x="520" y="249"/>
                  <a:pt x="517" y="250"/>
                  <a:pt x="517" y="250"/>
                </a:cubicBezTo>
                <a:cubicBezTo>
                  <a:pt x="515" y="249"/>
                  <a:pt x="495" y="253"/>
                  <a:pt x="470" y="260"/>
                </a:cubicBezTo>
                <a:cubicBezTo>
                  <a:pt x="459" y="263"/>
                  <a:pt x="449" y="264"/>
                  <a:pt x="447" y="264"/>
                </a:cubicBezTo>
                <a:cubicBezTo>
                  <a:pt x="437" y="260"/>
                  <a:pt x="493" y="248"/>
                  <a:pt x="498" y="247"/>
                </a:cubicBezTo>
                <a:cubicBezTo>
                  <a:pt x="505" y="245"/>
                  <a:pt x="512" y="244"/>
                  <a:pt x="517" y="245"/>
                </a:cubicBezTo>
                <a:cubicBezTo>
                  <a:pt x="520" y="246"/>
                  <a:pt x="522" y="247"/>
                  <a:pt x="523" y="247"/>
                </a:cubicBezTo>
                <a:cubicBezTo>
                  <a:pt x="525" y="247"/>
                  <a:pt x="524" y="248"/>
                  <a:pt x="522" y="249"/>
                </a:cubicBezTo>
                <a:close/>
                <a:moveTo>
                  <a:pt x="544" y="241"/>
                </a:moveTo>
                <a:cubicBezTo>
                  <a:pt x="543" y="241"/>
                  <a:pt x="541" y="240"/>
                  <a:pt x="540" y="240"/>
                </a:cubicBezTo>
                <a:cubicBezTo>
                  <a:pt x="538" y="240"/>
                  <a:pt x="537" y="239"/>
                  <a:pt x="536" y="238"/>
                </a:cubicBezTo>
                <a:cubicBezTo>
                  <a:pt x="535" y="237"/>
                  <a:pt x="537" y="236"/>
                  <a:pt x="542" y="235"/>
                </a:cubicBezTo>
                <a:cubicBezTo>
                  <a:pt x="545" y="234"/>
                  <a:pt x="548" y="234"/>
                  <a:pt x="551" y="234"/>
                </a:cubicBezTo>
                <a:cubicBezTo>
                  <a:pt x="551" y="236"/>
                  <a:pt x="546" y="242"/>
                  <a:pt x="544" y="241"/>
                </a:cubicBezTo>
                <a:close/>
                <a:moveTo>
                  <a:pt x="561" y="211"/>
                </a:moveTo>
                <a:cubicBezTo>
                  <a:pt x="558" y="220"/>
                  <a:pt x="559" y="219"/>
                  <a:pt x="531" y="224"/>
                </a:cubicBezTo>
                <a:cubicBezTo>
                  <a:pt x="527" y="225"/>
                  <a:pt x="520" y="227"/>
                  <a:pt x="516" y="228"/>
                </a:cubicBezTo>
                <a:cubicBezTo>
                  <a:pt x="509" y="231"/>
                  <a:pt x="507" y="231"/>
                  <a:pt x="496" y="227"/>
                </a:cubicBezTo>
                <a:cubicBezTo>
                  <a:pt x="489" y="225"/>
                  <a:pt x="477" y="221"/>
                  <a:pt x="470" y="219"/>
                </a:cubicBezTo>
                <a:cubicBezTo>
                  <a:pt x="463" y="217"/>
                  <a:pt x="456" y="214"/>
                  <a:pt x="455" y="213"/>
                </a:cubicBezTo>
                <a:cubicBezTo>
                  <a:pt x="453" y="211"/>
                  <a:pt x="454" y="211"/>
                  <a:pt x="456" y="212"/>
                </a:cubicBezTo>
                <a:cubicBezTo>
                  <a:pt x="457" y="213"/>
                  <a:pt x="459" y="212"/>
                  <a:pt x="459" y="211"/>
                </a:cubicBezTo>
                <a:cubicBezTo>
                  <a:pt x="460" y="210"/>
                  <a:pt x="462" y="209"/>
                  <a:pt x="464" y="209"/>
                </a:cubicBezTo>
                <a:cubicBezTo>
                  <a:pt x="467" y="209"/>
                  <a:pt x="473" y="206"/>
                  <a:pt x="478" y="202"/>
                </a:cubicBezTo>
                <a:cubicBezTo>
                  <a:pt x="483" y="198"/>
                  <a:pt x="488" y="196"/>
                  <a:pt x="488" y="196"/>
                </a:cubicBezTo>
                <a:cubicBezTo>
                  <a:pt x="489" y="196"/>
                  <a:pt x="491" y="192"/>
                  <a:pt x="493" y="187"/>
                </a:cubicBezTo>
                <a:cubicBezTo>
                  <a:pt x="495" y="182"/>
                  <a:pt x="497" y="178"/>
                  <a:pt x="498" y="177"/>
                </a:cubicBezTo>
                <a:cubicBezTo>
                  <a:pt x="498" y="177"/>
                  <a:pt x="513" y="182"/>
                  <a:pt x="531" y="188"/>
                </a:cubicBezTo>
                <a:cubicBezTo>
                  <a:pt x="536" y="190"/>
                  <a:pt x="540" y="191"/>
                  <a:pt x="543" y="192"/>
                </a:cubicBezTo>
                <a:cubicBezTo>
                  <a:pt x="567" y="200"/>
                  <a:pt x="565" y="201"/>
                  <a:pt x="561" y="211"/>
                </a:cubicBezTo>
                <a:close/>
                <a:moveTo>
                  <a:pt x="257" y="72"/>
                </a:moveTo>
                <a:cubicBezTo>
                  <a:pt x="277" y="77"/>
                  <a:pt x="288" y="80"/>
                  <a:pt x="289" y="80"/>
                </a:cubicBezTo>
                <a:cubicBezTo>
                  <a:pt x="290" y="80"/>
                  <a:pt x="296" y="81"/>
                  <a:pt x="302" y="83"/>
                </a:cubicBezTo>
                <a:cubicBezTo>
                  <a:pt x="309" y="85"/>
                  <a:pt x="314" y="86"/>
                  <a:pt x="315" y="86"/>
                </a:cubicBezTo>
                <a:cubicBezTo>
                  <a:pt x="315" y="85"/>
                  <a:pt x="319" y="86"/>
                  <a:pt x="325" y="88"/>
                </a:cubicBezTo>
                <a:cubicBezTo>
                  <a:pt x="339" y="93"/>
                  <a:pt x="348" y="95"/>
                  <a:pt x="350" y="95"/>
                </a:cubicBezTo>
                <a:cubicBezTo>
                  <a:pt x="351" y="95"/>
                  <a:pt x="354" y="95"/>
                  <a:pt x="357" y="96"/>
                </a:cubicBezTo>
                <a:cubicBezTo>
                  <a:pt x="359" y="96"/>
                  <a:pt x="368" y="98"/>
                  <a:pt x="378" y="100"/>
                </a:cubicBezTo>
                <a:cubicBezTo>
                  <a:pt x="387" y="103"/>
                  <a:pt x="395" y="105"/>
                  <a:pt x="396" y="105"/>
                </a:cubicBezTo>
                <a:cubicBezTo>
                  <a:pt x="405" y="108"/>
                  <a:pt x="437" y="118"/>
                  <a:pt x="443" y="119"/>
                </a:cubicBezTo>
                <a:cubicBezTo>
                  <a:pt x="471" y="124"/>
                  <a:pt x="518" y="137"/>
                  <a:pt x="544" y="145"/>
                </a:cubicBezTo>
                <a:cubicBezTo>
                  <a:pt x="565" y="151"/>
                  <a:pt x="585" y="157"/>
                  <a:pt x="593" y="158"/>
                </a:cubicBezTo>
                <a:cubicBezTo>
                  <a:pt x="594" y="158"/>
                  <a:pt x="595" y="158"/>
                  <a:pt x="595" y="158"/>
                </a:cubicBezTo>
                <a:cubicBezTo>
                  <a:pt x="597" y="159"/>
                  <a:pt x="598" y="160"/>
                  <a:pt x="596" y="161"/>
                </a:cubicBezTo>
                <a:cubicBezTo>
                  <a:pt x="595" y="162"/>
                  <a:pt x="594" y="163"/>
                  <a:pt x="593" y="163"/>
                </a:cubicBezTo>
                <a:cubicBezTo>
                  <a:pt x="592" y="162"/>
                  <a:pt x="588" y="164"/>
                  <a:pt x="583" y="166"/>
                </a:cubicBezTo>
                <a:cubicBezTo>
                  <a:pt x="574" y="171"/>
                  <a:pt x="571" y="175"/>
                  <a:pt x="572" y="183"/>
                </a:cubicBezTo>
                <a:cubicBezTo>
                  <a:pt x="572" y="185"/>
                  <a:pt x="572" y="187"/>
                  <a:pt x="571" y="187"/>
                </a:cubicBezTo>
                <a:cubicBezTo>
                  <a:pt x="571" y="188"/>
                  <a:pt x="559" y="184"/>
                  <a:pt x="545" y="180"/>
                </a:cubicBezTo>
                <a:cubicBezTo>
                  <a:pt x="515" y="170"/>
                  <a:pt x="491" y="163"/>
                  <a:pt x="482" y="163"/>
                </a:cubicBezTo>
                <a:cubicBezTo>
                  <a:pt x="479" y="162"/>
                  <a:pt x="473" y="161"/>
                  <a:pt x="469" y="160"/>
                </a:cubicBezTo>
                <a:cubicBezTo>
                  <a:pt x="465" y="158"/>
                  <a:pt x="454" y="156"/>
                  <a:pt x="446" y="155"/>
                </a:cubicBezTo>
                <a:cubicBezTo>
                  <a:pt x="432" y="152"/>
                  <a:pt x="398" y="143"/>
                  <a:pt x="347" y="127"/>
                </a:cubicBezTo>
                <a:cubicBezTo>
                  <a:pt x="337" y="124"/>
                  <a:pt x="326" y="121"/>
                  <a:pt x="323" y="121"/>
                </a:cubicBezTo>
                <a:cubicBezTo>
                  <a:pt x="320" y="120"/>
                  <a:pt x="306" y="116"/>
                  <a:pt x="292" y="112"/>
                </a:cubicBezTo>
                <a:cubicBezTo>
                  <a:pt x="277" y="107"/>
                  <a:pt x="257" y="102"/>
                  <a:pt x="246" y="99"/>
                </a:cubicBezTo>
                <a:cubicBezTo>
                  <a:pt x="235" y="97"/>
                  <a:pt x="224" y="95"/>
                  <a:pt x="221" y="94"/>
                </a:cubicBezTo>
                <a:cubicBezTo>
                  <a:pt x="214" y="92"/>
                  <a:pt x="195" y="84"/>
                  <a:pt x="195" y="84"/>
                </a:cubicBezTo>
                <a:cubicBezTo>
                  <a:pt x="196" y="82"/>
                  <a:pt x="216" y="62"/>
                  <a:pt x="217" y="62"/>
                </a:cubicBezTo>
                <a:cubicBezTo>
                  <a:pt x="230" y="65"/>
                  <a:pt x="244" y="69"/>
                  <a:pt x="257" y="72"/>
                </a:cubicBezTo>
                <a:close/>
                <a:moveTo>
                  <a:pt x="196" y="29"/>
                </a:moveTo>
                <a:cubicBezTo>
                  <a:pt x="203" y="17"/>
                  <a:pt x="210" y="12"/>
                  <a:pt x="216" y="14"/>
                </a:cubicBezTo>
                <a:cubicBezTo>
                  <a:pt x="217" y="14"/>
                  <a:pt x="218" y="14"/>
                  <a:pt x="218" y="15"/>
                </a:cubicBezTo>
                <a:cubicBezTo>
                  <a:pt x="224" y="18"/>
                  <a:pt x="225" y="21"/>
                  <a:pt x="222" y="25"/>
                </a:cubicBezTo>
                <a:cubicBezTo>
                  <a:pt x="221" y="27"/>
                  <a:pt x="219" y="31"/>
                  <a:pt x="217" y="34"/>
                </a:cubicBezTo>
                <a:cubicBezTo>
                  <a:pt x="212" y="46"/>
                  <a:pt x="209" y="49"/>
                  <a:pt x="205" y="48"/>
                </a:cubicBezTo>
                <a:cubicBezTo>
                  <a:pt x="203" y="47"/>
                  <a:pt x="199" y="46"/>
                  <a:pt x="196" y="46"/>
                </a:cubicBezTo>
                <a:cubicBezTo>
                  <a:pt x="189" y="45"/>
                  <a:pt x="189" y="41"/>
                  <a:pt x="196" y="29"/>
                </a:cubicBezTo>
                <a:close/>
                <a:moveTo>
                  <a:pt x="177" y="67"/>
                </a:moveTo>
                <a:cubicBezTo>
                  <a:pt x="182" y="53"/>
                  <a:pt x="182" y="53"/>
                  <a:pt x="182" y="53"/>
                </a:cubicBezTo>
                <a:cubicBezTo>
                  <a:pt x="192" y="55"/>
                  <a:pt x="192" y="55"/>
                  <a:pt x="192" y="55"/>
                </a:cubicBezTo>
                <a:cubicBezTo>
                  <a:pt x="194" y="56"/>
                  <a:pt x="197" y="57"/>
                  <a:pt x="199" y="58"/>
                </a:cubicBezTo>
                <a:cubicBezTo>
                  <a:pt x="201" y="58"/>
                  <a:pt x="202" y="59"/>
                  <a:pt x="202" y="59"/>
                </a:cubicBezTo>
                <a:cubicBezTo>
                  <a:pt x="203" y="60"/>
                  <a:pt x="186" y="78"/>
                  <a:pt x="182" y="80"/>
                </a:cubicBezTo>
                <a:cubicBezTo>
                  <a:pt x="180" y="81"/>
                  <a:pt x="177" y="82"/>
                  <a:pt x="175" y="81"/>
                </a:cubicBezTo>
                <a:cubicBezTo>
                  <a:pt x="173" y="80"/>
                  <a:pt x="173" y="79"/>
                  <a:pt x="177" y="67"/>
                </a:cubicBezTo>
                <a:close/>
                <a:moveTo>
                  <a:pt x="182" y="95"/>
                </a:moveTo>
                <a:cubicBezTo>
                  <a:pt x="185" y="92"/>
                  <a:pt x="186" y="92"/>
                  <a:pt x="199" y="97"/>
                </a:cubicBezTo>
                <a:cubicBezTo>
                  <a:pt x="207" y="100"/>
                  <a:pt x="224" y="105"/>
                  <a:pt x="238" y="108"/>
                </a:cubicBezTo>
                <a:cubicBezTo>
                  <a:pt x="252" y="111"/>
                  <a:pt x="265" y="114"/>
                  <a:pt x="267" y="115"/>
                </a:cubicBezTo>
                <a:cubicBezTo>
                  <a:pt x="269" y="116"/>
                  <a:pt x="276" y="118"/>
                  <a:pt x="284" y="121"/>
                </a:cubicBezTo>
                <a:cubicBezTo>
                  <a:pt x="292" y="124"/>
                  <a:pt x="300" y="126"/>
                  <a:pt x="303" y="126"/>
                </a:cubicBezTo>
                <a:cubicBezTo>
                  <a:pt x="305" y="126"/>
                  <a:pt x="307" y="126"/>
                  <a:pt x="307" y="127"/>
                </a:cubicBezTo>
                <a:cubicBezTo>
                  <a:pt x="307" y="127"/>
                  <a:pt x="313" y="130"/>
                  <a:pt x="320" y="131"/>
                </a:cubicBezTo>
                <a:cubicBezTo>
                  <a:pt x="327" y="133"/>
                  <a:pt x="343" y="138"/>
                  <a:pt x="355" y="142"/>
                </a:cubicBezTo>
                <a:cubicBezTo>
                  <a:pt x="367" y="146"/>
                  <a:pt x="377" y="149"/>
                  <a:pt x="378" y="149"/>
                </a:cubicBezTo>
                <a:cubicBezTo>
                  <a:pt x="379" y="149"/>
                  <a:pt x="390" y="152"/>
                  <a:pt x="403" y="156"/>
                </a:cubicBezTo>
                <a:cubicBezTo>
                  <a:pt x="416" y="160"/>
                  <a:pt x="429" y="164"/>
                  <a:pt x="433" y="164"/>
                </a:cubicBezTo>
                <a:cubicBezTo>
                  <a:pt x="437" y="164"/>
                  <a:pt x="439" y="164"/>
                  <a:pt x="441" y="164"/>
                </a:cubicBezTo>
                <a:cubicBezTo>
                  <a:pt x="445" y="165"/>
                  <a:pt x="443" y="167"/>
                  <a:pt x="435" y="171"/>
                </a:cubicBezTo>
                <a:cubicBezTo>
                  <a:pt x="416" y="181"/>
                  <a:pt x="409" y="189"/>
                  <a:pt x="412" y="196"/>
                </a:cubicBezTo>
                <a:cubicBezTo>
                  <a:pt x="413" y="198"/>
                  <a:pt x="412" y="199"/>
                  <a:pt x="409" y="197"/>
                </a:cubicBezTo>
                <a:cubicBezTo>
                  <a:pt x="406" y="197"/>
                  <a:pt x="403" y="196"/>
                  <a:pt x="401" y="196"/>
                </a:cubicBezTo>
                <a:cubicBezTo>
                  <a:pt x="397" y="195"/>
                  <a:pt x="355" y="182"/>
                  <a:pt x="316" y="170"/>
                </a:cubicBezTo>
                <a:cubicBezTo>
                  <a:pt x="281" y="159"/>
                  <a:pt x="270" y="156"/>
                  <a:pt x="267" y="157"/>
                </a:cubicBezTo>
                <a:cubicBezTo>
                  <a:pt x="266" y="157"/>
                  <a:pt x="256" y="154"/>
                  <a:pt x="244" y="150"/>
                </a:cubicBezTo>
                <a:cubicBezTo>
                  <a:pt x="233" y="147"/>
                  <a:pt x="216" y="141"/>
                  <a:pt x="207" y="139"/>
                </a:cubicBezTo>
                <a:cubicBezTo>
                  <a:pt x="166" y="127"/>
                  <a:pt x="151" y="122"/>
                  <a:pt x="158" y="120"/>
                </a:cubicBezTo>
                <a:cubicBezTo>
                  <a:pt x="159" y="120"/>
                  <a:pt x="161" y="116"/>
                  <a:pt x="163" y="112"/>
                </a:cubicBezTo>
                <a:cubicBezTo>
                  <a:pt x="165" y="106"/>
                  <a:pt x="167" y="104"/>
                  <a:pt x="172" y="102"/>
                </a:cubicBezTo>
                <a:cubicBezTo>
                  <a:pt x="175" y="100"/>
                  <a:pt x="179" y="97"/>
                  <a:pt x="182" y="95"/>
                </a:cubicBezTo>
                <a:close/>
                <a:moveTo>
                  <a:pt x="81" y="44"/>
                </a:moveTo>
                <a:cubicBezTo>
                  <a:pt x="82" y="43"/>
                  <a:pt x="84" y="39"/>
                  <a:pt x="85" y="34"/>
                </a:cubicBezTo>
                <a:cubicBezTo>
                  <a:pt x="88" y="26"/>
                  <a:pt x="88" y="26"/>
                  <a:pt x="88" y="26"/>
                </a:cubicBezTo>
                <a:cubicBezTo>
                  <a:pt x="117" y="35"/>
                  <a:pt x="137" y="42"/>
                  <a:pt x="168" y="47"/>
                </a:cubicBezTo>
                <a:cubicBezTo>
                  <a:pt x="169" y="47"/>
                  <a:pt x="169" y="47"/>
                  <a:pt x="169" y="47"/>
                </a:cubicBezTo>
                <a:cubicBezTo>
                  <a:pt x="173" y="49"/>
                  <a:pt x="167" y="58"/>
                  <a:pt x="166" y="61"/>
                </a:cubicBezTo>
                <a:cubicBezTo>
                  <a:pt x="163" y="68"/>
                  <a:pt x="160" y="75"/>
                  <a:pt x="159" y="75"/>
                </a:cubicBezTo>
                <a:cubicBezTo>
                  <a:pt x="157" y="76"/>
                  <a:pt x="135" y="69"/>
                  <a:pt x="129" y="65"/>
                </a:cubicBezTo>
                <a:cubicBezTo>
                  <a:pt x="126" y="63"/>
                  <a:pt x="117" y="60"/>
                  <a:pt x="109" y="58"/>
                </a:cubicBezTo>
                <a:cubicBezTo>
                  <a:pt x="93" y="53"/>
                  <a:pt x="79" y="46"/>
                  <a:pt x="81" y="44"/>
                </a:cubicBezTo>
                <a:close/>
                <a:moveTo>
                  <a:pt x="97" y="64"/>
                </a:moveTo>
                <a:cubicBezTo>
                  <a:pt x="108" y="68"/>
                  <a:pt x="124" y="74"/>
                  <a:pt x="133" y="78"/>
                </a:cubicBezTo>
                <a:cubicBezTo>
                  <a:pt x="142" y="81"/>
                  <a:pt x="148" y="81"/>
                  <a:pt x="155" y="86"/>
                </a:cubicBezTo>
                <a:cubicBezTo>
                  <a:pt x="156" y="86"/>
                  <a:pt x="155" y="89"/>
                  <a:pt x="154" y="93"/>
                </a:cubicBezTo>
                <a:cubicBezTo>
                  <a:pt x="152" y="98"/>
                  <a:pt x="149" y="100"/>
                  <a:pt x="138" y="105"/>
                </a:cubicBezTo>
                <a:cubicBezTo>
                  <a:pt x="124" y="111"/>
                  <a:pt x="124" y="111"/>
                  <a:pt x="124" y="111"/>
                </a:cubicBezTo>
                <a:cubicBezTo>
                  <a:pt x="112" y="107"/>
                  <a:pt x="112" y="107"/>
                  <a:pt x="112" y="107"/>
                </a:cubicBezTo>
                <a:cubicBezTo>
                  <a:pt x="105" y="105"/>
                  <a:pt x="95" y="101"/>
                  <a:pt x="89" y="100"/>
                </a:cubicBezTo>
                <a:cubicBezTo>
                  <a:pt x="83" y="98"/>
                  <a:pt x="76" y="96"/>
                  <a:pt x="73" y="96"/>
                </a:cubicBezTo>
                <a:cubicBezTo>
                  <a:pt x="65" y="94"/>
                  <a:pt x="65" y="93"/>
                  <a:pt x="72" y="73"/>
                </a:cubicBezTo>
                <a:cubicBezTo>
                  <a:pt x="78" y="57"/>
                  <a:pt x="78" y="57"/>
                  <a:pt x="78" y="57"/>
                </a:cubicBezTo>
                <a:lnTo>
                  <a:pt x="97" y="64"/>
                </a:lnTo>
                <a:close/>
                <a:moveTo>
                  <a:pt x="63" y="29"/>
                </a:moveTo>
                <a:cubicBezTo>
                  <a:pt x="66" y="21"/>
                  <a:pt x="67" y="20"/>
                  <a:pt x="70" y="20"/>
                </a:cubicBezTo>
                <a:cubicBezTo>
                  <a:pt x="71" y="20"/>
                  <a:pt x="72" y="20"/>
                  <a:pt x="72" y="21"/>
                </a:cubicBezTo>
                <a:cubicBezTo>
                  <a:pt x="76" y="22"/>
                  <a:pt x="77" y="27"/>
                  <a:pt x="74" y="35"/>
                </a:cubicBezTo>
                <a:cubicBezTo>
                  <a:pt x="71" y="43"/>
                  <a:pt x="71" y="43"/>
                  <a:pt x="71" y="43"/>
                </a:cubicBezTo>
                <a:cubicBezTo>
                  <a:pt x="65" y="41"/>
                  <a:pt x="65" y="41"/>
                  <a:pt x="65" y="41"/>
                </a:cubicBezTo>
                <a:cubicBezTo>
                  <a:pt x="60" y="39"/>
                  <a:pt x="60" y="39"/>
                  <a:pt x="60" y="39"/>
                </a:cubicBezTo>
                <a:lnTo>
                  <a:pt x="63" y="29"/>
                </a:lnTo>
                <a:close/>
                <a:moveTo>
                  <a:pt x="48" y="79"/>
                </a:moveTo>
                <a:cubicBezTo>
                  <a:pt x="49" y="77"/>
                  <a:pt x="51" y="69"/>
                  <a:pt x="53" y="62"/>
                </a:cubicBezTo>
                <a:cubicBezTo>
                  <a:pt x="57" y="50"/>
                  <a:pt x="57" y="50"/>
                  <a:pt x="57" y="50"/>
                </a:cubicBezTo>
                <a:cubicBezTo>
                  <a:pt x="62" y="51"/>
                  <a:pt x="62" y="51"/>
                  <a:pt x="62" y="51"/>
                </a:cubicBezTo>
                <a:cubicBezTo>
                  <a:pt x="63" y="51"/>
                  <a:pt x="63" y="52"/>
                  <a:pt x="64" y="52"/>
                </a:cubicBezTo>
                <a:cubicBezTo>
                  <a:pt x="64" y="52"/>
                  <a:pt x="64" y="52"/>
                  <a:pt x="65" y="52"/>
                </a:cubicBezTo>
                <a:cubicBezTo>
                  <a:pt x="67" y="53"/>
                  <a:pt x="67" y="54"/>
                  <a:pt x="66" y="56"/>
                </a:cubicBezTo>
                <a:cubicBezTo>
                  <a:pt x="65" y="58"/>
                  <a:pt x="63" y="67"/>
                  <a:pt x="60" y="75"/>
                </a:cubicBezTo>
                <a:cubicBezTo>
                  <a:pt x="56" y="91"/>
                  <a:pt x="56" y="91"/>
                  <a:pt x="56" y="91"/>
                </a:cubicBezTo>
                <a:cubicBezTo>
                  <a:pt x="51" y="89"/>
                  <a:pt x="51" y="89"/>
                  <a:pt x="51" y="89"/>
                </a:cubicBezTo>
                <a:cubicBezTo>
                  <a:pt x="48" y="88"/>
                  <a:pt x="46" y="86"/>
                  <a:pt x="47" y="85"/>
                </a:cubicBezTo>
                <a:cubicBezTo>
                  <a:pt x="47" y="84"/>
                  <a:pt x="47" y="81"/>
                  <a:pt x="48" y="79"/>
                </a:cubicBezTo>
                <a:close/>
                <a:moveTo>
                  <a:pt x="35" y="126"/>
                </a:moveTo>
                <a:cubicBezTo>
                  <a:pt x="38" y="117"/>
                  <a:pt x="40" y="107"/>
                  <a:pt x="41" y="104"/>
                </a:cubicBezTo>
                <a:cubicBezTo>
                  <a:pt x="41" y="100"/>
                  <a:pt x="42" y="99"/>
                  <a:pt x="47" y="100"/>
                </a:cubicBezTo>
                <a:cubicBezTo>
                  <a:pt x="47" y="100"/>
                  <a:pt x="48" y="101"/>
                  <a:pt x="49" y="101"/>
                </a:cubicBezTo>
                <a:cubicBezTo>
                  <a:pt x="51" y="101"/>
                  <a:pt x="52" y="102"/>
                  <a:pt x="52" y="103"/>
                </a:cubicBezTo>
                <a:cubicBezTo>
                  <a:pt x="50" y="111"/>
                  <a:pt x="47" y="120"/>
                  <a:pt x="44" y="131"/>
                </a:cubicBezTo>
                <a:cubicBezTo>
                  <a:pt x="41" y="143"/>
                  <a:pt x="40" y="144"/>
                  <a:pt x="36" y="143"/>
                </a:cubicBezTo>
                <a:cubicBezTo>
                  <a:pt x="34" y="143"/>
                  <a:pt x="32" y="143"/>
                  <a:pt x="32" y="143"/>
                </a:cubicBezTo>
                <a:cubicBezTo>
                  <a:pt x="31" y="143"/>
                  <a:pt x="33" y="135"/>
                  <a:pt x="35" y="126"/>
                </a:cubicBezTo>
                <a:close/>
                <a:moveTo>
                  <a:pt x="19" y="187"/>
                </a:moveTo>
                <a:cubicBezTo>
                  <a:pt x="21" y="181"/>
                  <a:pt x="23" y="172"/>
                  <a:pt x="24" y="166"/>
                </a:cubicBezTo>
                <a:cubicBezTo>
                  <a:pt x="27" y="157"/>
                  <a:pt x="28" y="154"/>
                  <a:pt x="32" y="155"/>
                </a:cubicBezTo>
                <a:cubicBezTo>
                  <a:pt x="32" y="155"/>
                  <a:pt x="33" y="155"/>
                  <a:pt x="34" y="156"/>
                </a:cubicBezTo>
                <a:cubicBezTo>
                  <a:pt x="36" y="158"/>
                  <a:pt x="36" y="161"/>
                  <a:pt x="32" y="176"/>
                </a:cubicBezTo>
                <a:cubicBezTo>
                  <a:pt x="30" y="186"/>
                  <a:pt x="27" y="195"/>
                  <a:pt x="26" y="196"/>
                </a:cubicBezTo>
                <a:cubicBezTo>
                  <a:pt x="25" y="198"/>
                  <a:pt x="23" y="198"/>
                  <a:pt x="20" y="198"/>
                </a:cubicBezTo>
                <a:cubicBezTo>
                  <a:pt x="17" y="196"/>
                  <a:pt x="17" y="195"/>
                  <a:pt x="19" y="1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4"/>
          <p:cNvSpPr>
            <a:spLocks/>
          </p:cNvSpPr>
          <p:nvPr/>
        </p:nvSpPr>
        <p:spPr bwMode="auto">
          <a:xfrm>
            <a:off x="3855078" y="5609926"/>
            <a:ext cx="301625" cy="301625"/>
          </a:xfrm>
          <a:custGeom>
            <a:avLst/>
            <a:gdLst>
              <a:gd name="T0" fmla="*/ 47 w 194"/>
              <a:gd name="T1" fmla="*/ 180 h 194"/>
              <a:gd name="T2" fmla="*/ 126 w 194"/>
              <a:gd name="T3" fmla="*/ 183 h 194"/>
              <a:gd name="T4" fmla="*/ 150 w 194"/>
              <a:gd name="T5" fmla="*/ 171 h 194"/>
              <a:gd name="T6" fmla="*/ 179 w 194"/>
              <a:gd name="T7" fmla="*/ 151 h 194"/>
              <a:gd name="T8" fmla="*/ 179 w 194"/>
              <a:gd name="T9" fmla="*/ 133 h 194"/>
              <a:gd name="T10" fmla="*/ 61 w 194"/>
              <a:gd name="T11" fmla="*/ 152 h 194"/>
              <a:gd name="T12" fmla="*/ 40 w 194"/>
              <a:gd name="T13" fmla="*/ 92 h 194"/>
              <a:gd name="T14" fmla="*/ 105 w 194"/>
              <a:gd name="T15" fmla="*/ 22 h 194"/>
              <a:gd name="T16" fmla="*/ 116 w 194"/>
              <a:gd name="T17" fmla="*/ 36 h 194"/>
              <a:gd name="T18" fmla="*/ 135 w 194"/>
              <a:gd name="T19" fmla="*/ 45 h 194"/>
              <a:gd name="T20" fmla="*/ 155 w 194"/>
              <a:gd name="T21" fmla="*/ 27 h 194"/>
              <a:gd name="T22" fmla="*/ 115 w 194"/>
              <a:gd name="T23" fmla="*/ 0 h 194"/>
              <a:gd name="T24" fmla="*/ 14 w 194"/>
              <a:gd name="T25" fmla="*/ 90 h 194"/>
              <a:gd name="T26" fmla="*/ 47 w 194"/>
              <a:gd name="T27" fmla="*/ 18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4" h="194">
                <a:moveTo>
                  <a:pt x="47" y="180"/>
                </a:moveTo>
                <a:cubicBezTo>
                  <a:pt x="73" y="193"/>
                  <a:pt x="116" y="194"/>
                  <a:pt x="126" y="183"/>
                </a:cubicBezTo>
                <a:cubicBezTo>
                  <a:pt x="129" y="179"/>
                  <a:pt x="140" y="173"/>
                  <a:pt x="150" y="171"/>
                </a:cubicBezTo>
                <a:cubicBezTo>
                  <a:pt x="160" y="169"/>
                  <a:pt x="173" y="160"/>
                  <a:pt x="179" y="151"/>
                </a:cubicBezTo>
                <a:cubicBezTo>
                  <a:pt x="194" y="131"/>
                  <a:pt x="194" y="116"/>
                  <a:pt x="179" y="133"/>
                </a:cubicBezTo>
                <a:cubicBezTo>
                  <a:pt x="154" y="163"/>
                  <a:pt x="96" y="171"/>
                  <a:pt x="61" y="152"/>
                </a:cubicBezTo>
                <a:cubicBezTo>
                  <a:pt x="37" y="138"/>
                  <a:pt x="31" y="121"/>
                  <a:pt x="40" y="92"/>
                </a:cubicBezTo>
                <a:cubicBezTo>
                  <a:pt x="48" y="67"/>
                  <a:pt x="90" y="22"/>
                  <a:pt x="105" y="22"/>
                </a:cubicBezTo>
                <a:cubicBezTo>
                  <a:pt x="117" y="22"/>
                  <a:pt x="125" y="31"/>
                  <a:pt x="116" y="36"/>
                </a:cubicBezTo>
                <a:cubicBezTo>
                  <a:pt x="105" y="43"/>
                  <a:pt x="117" y="49"/>
                  <a:pt x="135" y="45"/>
                </a:cubicBezTo>
                <a:cubicBezTo>
                  <a:pt x="150" y="42"/>
                  <a:pt x="155" y="38"/>
                  <a:pt x="155" y="27"/>
                </a:cubicBezTo>
                <a:cubicBezTo>
                  <a:pt x="156" y="10"/>
                  <a:pt x="142" y="0"/>
                  <a:pt x="115" y="0"/>
                </a:cubicBezTo>
                <a:cubicBezTo>
                  <a:pt x="78" y="0"/>
                  <a:pt x="30" y="43"/>
                  <a:pt x="14" y="90"/>
                </a:cubicBezTo>
                <a:cubicBezTo>
                  <a:pt x="0" y="132"/>
                  <a:pt x="12" y="163"/>
                  <a:pt x="47" y="1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45"/>
          <p:cNvSpPr>
            <a:spLocks/>
          </p:cNvSpPr>
          <p:nvPr/>
        </p:nvSpPr>
        <p:spPr bwMode="auto">
          <a:xfrm>
            <a:off x="3323265" y="5454351"/>
            <a:ext cx="419100" cy="387350"/>
          </a:xfrm>
          <a:custGeom>
            <a:avLst/>
            <a:gdLst>
              <a:gd name="T0" fmla="*/ 13 w 269"/>
              <a:gd name="T1" fmla="*/ 225 h 249"/>
              <a:gd name="T2" fmla="*/ 39 w 269"/>
              <a:gd name="T3" fmla="*/ 191 h 249"/>
              <a:gd name="T4" fmla="*/ 58 w 269"/>
              <a:gd name="T5" fmla="*/ 150 h 249"/>
              <a:gd name="T6" fmla="*/ 62 w 269"/>
              <a:gd name="T7" fmla="*/ 138 h 249"/>
              <a:gd name="T8" fmla="*/ 103 w 269"/>
              <a:gd name="T9" fmla="*/ 103 h 249"/>
              <a:gd name="T10" fmla="*/ 114 w 269"/>
              <a:gd name="T11" fmla="*/ 145 h 249"/>
              <a:gd name="T12" fmla="*/ 111 w 269"/>
              <a:gd name="T13" fmla="*/ 189 h 249"/>
              <a:gd name="T14" fmla="*/ 106 w 269"/>
              <a:gd name="T15" fmla="*/ 206 h 249"/>
              <a:gd name="T16" fmla="*/ 121 w 269"/>
              <a:gd name="T17" fmla="*/ 220 h 249"/>
              <a:gd name="T18" fmla="*/ 180 w 269"/>
              <a:gd name="T19" fmla="*/ 178 h 249"/>
              <a:gd name="T20" fmla="*/ 231 w 269"/>
              <a:gd name="T21" fmla="*/ 144 h 249"/>
              <a:gd name="T22" fmla="*/ 233 w 269"/>
              <a:gd name="T23" fmla="*/ 215 h 249"/>
              <a:gd name="T24" fmla="*/ 234 w 269"/>
              <a:gd name="T25" fmla="*/ 244 h 249"/>
              <a:gd name="T26" fmla="*/ 254 w 269"/>
              <a:gd name="T27" fmla="*/ 237 h 249"/>
              <a:gd name="T28" fmla="*/ 263 w 269"/>
              <a:gd name="T29" fmla="*/ 218 h 249"/>
              <a:gd name="T30" fmla="*/ 261 w 269"/>
              <a:gd name="T31" fmla="*/ 143 h 249"/>
              <a:gd name="T32" fmla="*/ 252 w 269"/>
              <a:gd name="T33" fmla="*/ 124 h 249"/>
              <a:gd name="T34" fmla="*/ 227 w 269"/>
              <a:gd name="T35" fmla="*/ 114 h 249"/>
              <a:gd name="T36" fmla="*/ 192 w 269"/>
              <a:gd name="T37" fmla="*/ 136 h 249"/>
              <a:gd name="T38" fmla="*/ 175 w 269"/>
              <a:gd name="T39" fmla="*/ 149 h 249"/>
              <a:gd name="T40" fmla="*/ 165 w 269"/>
              <a:gd name="T41" fmla="*/ 155 h 249"/>
              <a:gd name="T42" fmla="*/ 145 w 269"/>
              <a:gd name="T43" fmla="*/ 136 h 249"/>
              <a:gd name="T44" fmla="*/ 61 w 269"/>
              <a:gd name="T45" fmla="*/ 96 h 249"/>
              <a:gd name="T46" fmla="*/ 36 w 269"/>
              <a:gd name="T47" fmla="*/ 113 h 249"/>
              <a:gd name="T48" fmla="*/ 33 w 269"/>
              <a:gd name="T49" fmla="*/ 82 h 249"/>
              <a:gd name="T50" fmla="*/ 30 w 269"/>
              <a:gd name="T51" fmla="*/ 54 h 249"/>
              <a:gd name="T52" fmla="*/ 16 w 269"/>
              <a:gd name="T53" fmla="*/ 3 h 249"/>
              <a:gd name="T54" fmla="*/ 11 w 269"/>
              <a:gd name="T55" fmla="*/ 5 h 249"/>
              <a:gd name="T56" fmla="*/ 2 w 269"/>
              <a:gd name="T57" fmla="*/ 92 h 249"/>
              <a:gd name="T58" fmla="*/ 13 w 269"/>
              <a:gd name="T59" fmla="*/ 22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69" h="249">
                <a:moveTo>
                  <a:pt x="13" y="225"/>
                </a:moveTo>
                <a:cubicBezTo>
                  <a:pt x="23" y="226"/>
                  <a:pt x="28" y="220"/>
                  <a:pt x="39" y="191"/>
                </a:cubicBezTo>
                <a:cubicBezTo>
                  <a:pt x="47" y="171"/>
                  <a:pt x="55" y="153"/>
                  <a:pt x="58" y="150"/>
                </a:cubicBezTo>
                <a:cubicBezTo>
                  <a:pt x="60" y="147"/>
                  <a:pt x="62" y="141"/>
                  <a:pt x="62" y="138"/>
                </a:cubicBezTo>
                <a:cubicBezTo>
                  <a:pt x="62" y="126"/>
                  <a:pt x="92" y="101"/>
                  <a:pt x="103" y="103"/>
                </a:cubicBezTo>
                <a:cubicBezTo>
                  <a:pt x="111" y="104"/>
                  <a:pt x="113" y="112"/>
                  <a:pt x="114" y="145"/>
                </a:cubicBezTo>
                <a:cubicBezTo>
                  <a:pt x="115" y="168"/>
                  <a:pt x="114" y="188"/>
                  <a:pt x="111" y="189"/>
                </a:cubicBezTo>
                <a:cubicBezTo>
                  <a:pt x="108" y="191"/>
                  <a:pt x="106" y="199"/>
                  <a:pt x="106" y="206"/>
                </a:cubicBezTo>
                <a:cubicBezTo>
                  <a:pt x="106" y="217"/>
                  <a:pt x="109" y="220"/>
                  <a:pt x="121" y="220"/>
                </a:cubicBezTo>
                <a:cubicBezTo>
                  <a:pt x="132" y="220"/>
                  <a:pt x="149" y="207"/>
                  <a:pt x="180" y="178"/>
                </a:cubicBezTo>
                <a:cubicBezTo>
                  <a:pt x="216" y="143"/>
                  <a:pt x="225" y="137"/>
                  <a:pt x="231" y="144"/>
                </a:cubicBezTo>
                <a:cubicBezTo>
                  <a:pt x="240" y="154"/>
                  <a:pt x="242" y="206"/>
                  <a:pt x="233" y="215"/>
                </a:cubicBezTo>
                <a:cubicBezTo>
                  <a:pt x="224" y="224"/>
                  <a:pt x="225" y="240"/>
                  <a:pt x="234" y="244"/>
                </a:cubicBezTo>
                <a:cubicBezTo>
                  <a:pt x="248" y="249"/>
                  <a:pt x="251" y="247"/>
                  <a:pt x="254" y="237"/>
                </a:cubicBezTo>
                <a:cubicBezTo>
                  <a:pt x="256" y="232"/>
                  <a:pt x="260" y="223"/>
                  <a:pt x="263" y="218"/>
                </a:cubicBezTo>
                <a:cubicBezTo>
                  <a:pt x="269" y="205"/>
                  <a:pt x="268" y="147"/>
                  <a:pt x="261" y="143"/>
                </a:cubicBezTo>
                <a:cubicBezTo>
                  <a:pt x="258" y="142"/>
                  <a:pt x="254" y="133"/>
                  <a:pt x="252" y="124"/>
                </a:cubicBezTo>
                <a:cubicBezTo>
                  <a:pt x="248" y="108"/>
                  <a:pt x="248" y="107"/>
                  <a:pt x="227" y="114"/>
                </a:cubicBezTo>
                <a:cubicBezTo>
                  <a:pt x="215" y="117"/>
                  <a:pt x="199" y="127"/>
                  <a:pt x="192" y="136"/>
                </a:cubicBezTo>
                <a:cubicBezTo>
                  <a:pt x="184" y="144"/>
                  <a:pt x="177" y="150"/>
                  <a:pt x="175" y="149"/>
                </a:cubicBezTo>
                <a:cubicBezTo>
                  <a:pt x="174" y="147"/>
                  <a:pt x="169" y="150"/>
                  <a:pt x="165" y="155"/>
                </a:cubicBezTo>
                <a:cubicBezTo>
                  <a:pt x="153" y="169"/>
                  <a:pt x="149" y="165"/>
                  <a:pt x="145" y="136"/>
                </a:cubicBezTo>
                <a:cubicBezTo>
                  <a:pt x="138" y="79"/>
                  <a:pt x="102" y="62"/>
                  <a:pt x="61" y="96"/>
                </a:cubicBezTo>
                <a:cubicBezTo>
                  <a:pt x="50" y="105"/>
                  <a:pt x="39" y="113"/>
                  <a:pt x="36" y="113"/>
                </a:cubicBezTo>
                <a:cubicBezTo>
                  <a:pt x="34" y="113"/>
                  <a:pt x="33" y="99"/>
                  <a:pt x="33" y="82"/>
                </a:cubicBezTo>
                <a:cubicBezTo>
                  <a:pt x="34" y="66"/>
                  <a:pt x="32" y="53"/>
                  <a:pt x="30" y="54"/>
                </a:cubicBezTo>
                <a:cubicBezTo>
                  <a:pt x="25" y="57"/>
                  <a:pt x="14" y="14"/>
                  <a:pt x="16" y="3"/>
                </a:cubicBezTo>
                <a:cubicBezTo>
                  <a:pt x="17" y="0"/>
                  <a:pt x="15" y="1"/>
                  <a:pt x="11" y="5"/>
                </a:cubicBezTo>
                <a:cubicBezTo>
                  <a:pt x="6" y="9"/>
                  <a:pt x="3" y="40"/>
                  <a:pt x="2" y="92"/>
                </a:cubicBezTo>
                <a:cubicBezTo>
                  <a:pt x="0" y="227"/>
                  <a:pt x="0" y="223"/>
                  <a:pt x="13" y="2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46"/>
          <p:cNvSpPr>
            <a:spLocks/>
          </p:cNvSpPr>
          <p:nvPr/>
        </p:nvSpPr>
        <p:spPr bwMode="auto">
          <a:xfrm>
            <a:off x="2470778" y="5211464"/>
            <a:ext cx="388938" cy="552450"/>
          </a:xfrm>
          <a:custGeom>
            <a:avLst/>
            <a:gdLst>
              <a:gd name="T0" fmla="*/ 95 w 249"/>
              <a:gd name="T1" fmla="*/ 352 h 355"/>
              <a:gd name="T2" fmla="*/ 206 w 249"/>
              <a:gd name="T3" fmla="*/ 343 h 355"/>
              <a:gd name="T4" fmla="*/ 158 w 249"/>
              <a:gd name="T5" fmla="*/ 328 h 355"/>
              <a:gd name="T6" fmla="*/ 88 w 249"/>
              <a:gd name="T7" fmla="*/ 321 h 355"/>
              <a:gd name="T8" fmla="*/ 55 w 249"/>
              <a:gd name="T9" fmla="*/ 314 h 355"/>
              <a:gd name="T10" fmla="*/ 56 w 249"/>
              <a:gd name="T11" fmla="*/ 272 h 355"/>
              <a:gd name="T12" fmla="*/ 57 w 249"/>
              <a:gd name="T13" fmla="*/ 212 h 355"/>
              <a:gd name="T14" fmla="*/ 75 w 249"/>
              <a:gd name="T15" fmla="*/ 193 h 355"/>
              <a:gd name="T16" fmla="*/ 118 w 249"/>
              <a:gd name="T17" fmla="*/ 187 h 355"/>
              <a:gd name="T18" fmla="*/ 143 w 249"/>
              <a:gd name="T19" fmla="*/ 187 h 355"/>
              <a:gd name="T20" fmla="*/ 174 w 249"/>
              <a:gd name="T21" fmla="*/ 176 h 355"/>
              <a:gd name="T22" fmla="*/ 105 w 249"/>
              <a:gd name="T23" fmla="*/ 159 h 355"/>
              <a:gd name="T24" fmla="*/ 67 w 249"/>
              <a:gd name="T25" fmla="*/ 157 h 355"/>
              <a:gd name="T26" fmla="*/ 68 w 249"/>
              <a:gd name="T27" fmla="*/ 97 h 355"/>
              <a:gd name="T28" fmla="*/ 72 w 249"/>
              <a:gd name="T29" fmla="*/ 39 h 355"/>
              <a:gd name="T30" fmla="*/ 138 w 249"/>
              <a:gd name="T31" fmla="*/ 40 h 355"/>
              <a:gd name="T32" fmla="*/ 212 w 249"/>
              <a:gd name="T33" fmla="*/ 51 h 355"/>
              <a:gd name="T34" fmla="*/ 232 w 249"/>
              <a:gd name="T35" fmla="*/ 46 h 355"/>
              <a:gd name="T36" fmla="*/ 176 w 249"/>
              <a:gd name="T37" fmla="*/ 16 h 355"/>
              <a:gd name="T38" fmla="*/ 113 w 249"/>
              <a:gd name="T39" fmla="*/ 11 h 355"/>
              <a:gd name="T40" fmla="*/ 80 w 249"/>
              <a:gd name="T41" fmla="*/ 5 h 355"/>
              <a:gd name="T42" fmla="*/ 38 w 249"/>
              <a:gd name="T43" fmla="*/ 78 h 355"/>
              <a:gd name="T44" fmla="*/ 33 w 249"/>
              <a:gd name="T45" fmla="*/ 154 h 355"/>
              <a:gd name="T46" fmla="*/ 28 w 249"/>
              <a:gd name="T47" fmla="*/ 213 h 355"/>
              <a:gd name="T48" fmla="*/ 6 w 249"/>
              <a:gd name="T49" fmla="*/ 321 h 355"/>
              <a:gd name="T50" fmla="*/ 2 w 249"/>
              <a:gd name="T51" fmla="*/ 332 h 355"/>
              <a:gd name="T52" fmla="*/ 95 w 249"/>
              <a:gd name="T53" fmla="*/ 35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9" h="355">
                <a:moveTo>
                  <a:pt x="95" y="352"/>
                </a:moveTo>
                <a:cubicBezTo>
                  <a:pt x="139" y="355"/>
                  <a:pt x="199" y="350"/>
                  <a:pt x="206" y="343"/>
                </a:cubicBezTo>
                <a:cubicBezTo>
                  <a:pt x="215" y="335"/>
                  <a:pt x="195" y="329"/>
                  <a:pt x="158" y="328"/>
                </a:cubicBezTo>
                <a:cubicBezTo>
                  <a:pt x="137" y="328"/>
                  <a:pt x="106" y="325"/>
                  <a:pt x="88" y="321"/>
                </a:cubicBezTo>
                <a:cubicBezTo>
                  <a:pt x="55" y="314"/>
                  <a:pt x="55" y="314"/>
                  <a:pt x="55" y="314"/>
                </a:cubicBezTo>
                <a:cubicBezTo>
                  <a:pt x="56" y="272"/>
                  <a:pt x="56" y="272"/>
                  <a:pt x="56" y="272"/>
                </a:cubicBezTo>
                <a:cubicBezTo>
                  <a:pt x="57" y="249"/>
                  <a:pt x="57" y="222"/>
                  <a:pt x="57" y="212"/>
                </a:cubicBezTo>
                <a:cubicBezTo>
                  <a:pt x="57" y="195"/>
                  <a:pt x="58" y="193"/>
                  <a:pt x="75" y="193"/>
                </a:cubicBezTo>
                <a:cubicBezTo>
                  <a:pt x="85" y="193"/>
                  <a:pt x="104" y="190"/>
                  <a:pt x="118" y="187"/>
                </a:cubicBezTo>
                <a:cubicBezTo>
                  <a:pt x="131" y="184"/>
                  <a:pt x="142" y="184"/>
                  <a:pt x="143" y="187"/>
                </a:cubicBezTo>
                <a:cubicBezTo>
                  <a:pt x="147" y="196"/>
                  <a:pt x="175" y="186"/>
                  <a:pt x="174" y="176"/>
                </a:cubicBezTo>
                <a:cubicBezTo>
                  <a:pt x="174" y="164"/>
                  <a:pt x="158" y="160"/>
                  <a:pt x="105" y="159"/>
                </a:cubicBezTo>
                <a:cubicBezTo>
                  <a:pt x="86" y="159"/>
                  <a:pt x="68" y="158"/>
                  <a:pt x="67" y="157"/>
                </a:cubicBezTo>
                <a:cubicBezTo>
                  <a:pt x="66" y="156"/>
                  <a:pt x="66" y="129"/>
                  <a:pt x="68" y="97"/>
                </a:cubicBezTo>
                <a:cubicBezTo>
                  <a:pt x="72" y="39"/>
                  <a:pt x="72" y="39"/>
                  <a:pt x="72" y="39"/>
                </a:cubicBezTo>
                <a:cubicBezTo>
                  <a:pt x="138" y="40"/>
                  <a:pt x="138" y="40"/>
                  <a:pt x="138" y="40"/>
                </a:cubicBezTo>
                <a:cubicBezTo>
                  <a:pt x="191" y="41"/>
                  <a:pt x="205" y="43"/>
                  <a:pt x="212" y="51"/>
                </a:cubicBezTo>
                <a:cubicBezTo>
                  <a:pt x="219" y="59"/>
                  <a:pt x="221" y="59"/>
                  <a:pt x="232" y="46"/>
                </a:cubicBezTo>
                <a:cubicBezTo>
                  <a:pt x="249" y="26"/>
                  <a:pt x="237" y="19"/>
                  <a:pt x="176" y="16"/>
                </a:cubicBezTo>
                <a:cubicBezTo>
                  <a:pt x="148" y="14"/>
                  <a:pt x="119" y="12"/>
                  <a:pt x="113" y="11"/>
                </a:cubicBezTo>
                <a:cubicBezTo>
                  <a:pt x="107" y="10"/>
                  <a:pt x="92" y="7"/>
                  <a:pt x="80" y="5"/>
                </a:cubicBezTo>
                <a:cubicBezTo>
                  <a:pt x="47" y="0"/>
                  <a:pt x="40" y="11"/>
                  <a:pt x="38" y="78"/>
                </a:cubicBezTo>
                <a:cubicBezTo>
                  <a:pt x="37" y="109"/>
                  <a:pt x="35" y="143"/>
                  <a:pt x="33" y="154"/>
                </a:cubicBezTo>
                <a:cubicBezTo>
                  <a:pt x="32" y="165"/>
                  <a:pt x="30" y="192"/>
                  <a:pt x="28" y="213"/>
                </a:cubicBezTo>
                <a:cubicBezTo>
                  <a:pt x="24" y="273"/>
                  <a:pt x="15" y="318"/>
                  <a:pt x="6" y="321"/>
                </a:cubicBezTo>
                <a:cubicBezTo>
                  <a:pt x="2" y="323"/>
                  <a:pt x="0" y="328"/>
                  <a:pt x="2" y="332"/>
                </a:cubicBezTo>
                <a:cubicBezTo>
                  <a:pt x="5" y="340"/>
                  <a:pt x="49" y="350"/>
                  <a:pt x="95" y="3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47"/>
          <p:cNvSpPr>
            <a:spLocks/>
          </p:cNvSpPr>
          <p:nvPr/>
        </p:nvSpPr>
        <p:spPr bwMode="auto">
          <a:xfrm>
            <a:off x="2859715" y="5557539"/>
            <a:ext cx="277813" cy="46038"/>
          </a:xfrm>
          <a:custGeom>
            <a:avLst/>
            <a:gdLst>
              <a:gd name="T0" fmla="*/ 24 w 179"/>
              <a:gd name="T1" fmla="*/ 27 h 30"/>
              <a:gd name="T2" fmla="*/ 68 w 179"/>
              <a:gd name="T3" fmla="*/ 29 h 30"/>
              <a:gd name="T4" fmla="*/ 139 w 179"/>
              <a:gd name="T5" fmla="*/ 26 h 30"/>
              <a:gd name="T6" fmla="*/ 179 w 179"/>
              <a:gd name="T7" fmla="*/ 13 h 30"/>
              <a:gd name="T8" fmla="*/ 100 w 179"/>
              <a:gd name="T9" fmla="*/ 2 h 30"/>
              <a:gd name="T10" fmla="*/ 13 w 179"/>
              <a:gd name="T11" fmla="*/ 6 h 30"/>
              <a:gd name="T12" fmla="*/ 24 w 179"/>
              <a:gd name="T13" fmla="*/ 27 h 30"/>
            </a:gdLst>
            <a:ahLst/>
            <a:cxnLst>
              <a:cxn ang="0">
                <a:pos x="T0" y="T1"/>
              </a:cxn>
              <a:cxn ang="0">
                <a:pos x="T2" y="T3"/>
              </a:cxn>
              <a:cxn ang="0">
                <a:pos x="T4" y="T5"/>
              </a:cxn>
              <a:cxn ang="0">
                <a:pos x="T6" y="T7"/>
              </a:cxn>
              <a:cxn ang="0">
                <a:pos x="T8" y="T9"/>
              </a:cxn>
              <a:cxn ang="0">
                <a:pos x="T10" y="T11"/>
              </a:cxn>
              <a:cxn ang="0">
                <a:pos x="T12" y="T13"/>
              </a:cxn>
            </a:cxnLst>
            <a:rect l="0" t="0" r="r" b="b"/>
            <a:pathLst>
              <a:path w="179" h="30">
                <a:moveTo>
                  <a:pt x="24" y="27"/>
                </a:moveTo>
                <a:cubicBezTo>
                  <a:pt x="32" y="30"/>
                  <a:pt x="52" y="30"/>
                  <a:pt x="68" y="29"/>
                </a:cubicBezTo>
                <a:cubicBezTo>
                  <a:pt x="85" y="27"/>
                  <a:pt x="116" y="26"/>
                  <a:pt x="139" y="26"/>
                </a:cubicBezTo>
                <a:cubicBezTo>
                  <a:pt x="177" y="26"/>
                  <a:pt x="179" y="25"/>
                  <a:pt x="179" y="13"/>
                </a:cubicBezTo>
                <a:cubicBezTo>
                  <a:pt x="179" y="0"/>
                  <a:pt x="178" y="0"/>
                  <a:pt x="100" y="2"/>
                </a:cubicBezTo>
                <a:cubicBezTo>
                  <a:pt x="57" y="2"/>
                  <a:pt x="17" y="5"/>
                  <a:pt x="13" y="6"/>
                </a:cubicBezTo>
                <a:cubicBezTo>
                  <a:pt x="0" y="11"/>
                  <a:pt x="6" y="23"/>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48"/>
          <p:cNvSpPr>
            <a:spLocks/>
          </p:cNvSpPr>
          <p:nvPr/>
        </p:nvSpPr>
        <p:spPr bwMode="auto">
          <a:xfrm>
            <a:off x="4120190" y="5292426"/>
            <a:ext cx="298450" cy="303213"/>
          </a:xfrm>
          <a:custGeom>
            <a:avLst/>
            <a:gdLst>
              <a:gd name="T0" fmla="*/ 12 w 192"/>
              <a:gd name="T1" fmla="*/ 78 h 195"/>
              <a:gd name="T2" fmla="*/ 30 w 192"/>
              <a:gd name="T3" fmla="*/ 51 h 195"/>
              <a:gd name="T4" fmla="*/ 64 w 192"/>
              <a:gd name="T5" fmla="*/ 23 h 195"/>
              <a:gd name="T6" fmla="*/ 108 w 192"/>
              <a:gd name="T7" fmla="*/ 43 h 195"/>
              <a:gd name="T8" fmla="*/ 127 w 192"/>
              <a:gd name="T9" fmla="*/ 89 h 195"/>
              <a:gd name="T10" fmla="*/ 64 w 192"/>
              <a:gd name="T11" fmla="*/ 164 h 195"/>
              <a:gd name="T12" fmla="*/ 49 w 192"/>
              <a:gd name="T13" fmla="*/ 184 h 195"/>
              <a:gd name="T14" fmla="*/ 91 w 192"/>
              <a:gd name="T15" fmla="*/ 192 h 195"/>
              <a:gd name="T16" fmla="*/ 183 w 192"/>
              <a:gd name="T17" fmla="*/ 180 h 195"/>
              <a:gd name="T18" fmla="*/ 155 w 192"/>
              <a:gd name="T19" fmla="*/ 163 h 195"/>
              <a:gd name="T20" fmla="*/ 123 w 192"/>
              <a:gd name="T21" fmla="*/ 164 h 195"/>
              <a:gd name="T22" fmla="*/ 121 w 192"/>
              <a:gd name="T23" fmla="*/ 146 h 195"/>
              <a:gd name="T24" fmla="*/ 153 w 192"/>
              <a:gd name="T25" fmla="*/ 91 h 195"/>
              <a:gd name="T26" fmla="*/ 78 w 192"/>
              <a:gd name="T27" fmla="*/ 0 h 195"/>
              <a:gd name="T28" fmla="*/ 9 w 192"/>
              <a:gd name="T29" fmla="*/ 26 h 195"/>
              <a:gd name="T30" fmla="*/ 12 w 192"/>
              <a:gd name="T31" fmla="*/ 78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 h="195">
                <a:moveTo>
                  <a:pt x="12" y="78"/>
                </a:moveTo>
                <a:cubicBezTo>
                  <a:pt x="15" y="79"/>
                  <a:pt x="23" y="67"/>
                  <a:pt x="30" y="51"/>
                </a:cubicBezTo>
                <a:cubicBezTo>
                  <a:pt x="42" y="24"/>
                  <a:pt x="43" y="23"/>
                  <a:pt x="64" y="23"/>
                </a:cubicBezTo>
                <a:cubicBezTo>
                  <a:pt x="82" y="23"/>
                  <a:pt x="91" y="27"/>
                  <a:pt x="108" y="43"/>
                </a:cubicBezTo>
                <a:cubicBezTo>
                  <a:pt x="127" y="62"/>
                  <a:pt x="129" y="66"/>
                  <a:pt x="127" y="89"/>
                </a:cubicBezTo>
                <a:cubicBezTo>
                  <a:pt x="125" y="114"/>
                  <a:pt x="114" y="126"/>
                  <a:pt x="64" y="164"/>
                </a:cubicBezTo>
                <a:cubicBezTo>
                  <a:pt x="53" y="172"/>
                  <a:pt x="46" y="181"/>
                  <a:pt x="49" y="184"/>
                </a:cubicBezTo>
                <a:cubicBezTo>
                  <a:pt x="52" y="187"/>
                  <a:pt x="71" y="190"/>
                  <a:pt x="91" y="192"/>
                </a:cubicBezTo>
                <a:cubicBezTo>
                  <a:pt x="141" y="195"/>
                  <a:pt x="175" y="191"/>
                  <a:pt x="183" y="180"/>
                </a:cubicBezTo>
                <a:cubicBezTo>
                  <a:pt x="192" y="168"/>
                  <a:pt x="182" y="162"/>
                  <a:pt x="155" y="163"/>
                </a:cubicBezTo>
                <a:cubicBezTo>
                  <a:pt x="143" y="164"/>
                  <a:pt x="129" y="164"/>
                  <a:pt x="123" y="164"/>
                </a:cubicBezTo>
                <a:cubicBezTo>
                  <a:pt x="110" y="163"/>
                  <a:pt x="108" y="146"/>
                  <a:pt x="121" y="146"/>
                </a:cubicBezTo>
                <a:cubicBezTo>
                  <a:pt x="134" y="146"/>
                  <a:pt x="153" y="113"/>
                  <a:pt x="153" y="91"/>
                </a:cubicBezTo>
                <a:cubicBezTo>
                  <a:pt x="152" y="49"/>
                  <a:pt x="112" y="0"/>
                  <a:pt x="78" y="0"/>
                </a:cubicBezTo>
                <a:cubicBezTo>
                  <a:pt x="53" y="0"/>
                  <a:pt x="18" y="14"/>
                  <a:pt x="9" y="26"/>
                </a:cubicBezTo>
                <a:cubicBezTo>
                  <a:pt x="0" y="40"/>
                  <a:pt x="2" y="74"/>
                  <a:pt x="12"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49"/>
          <p:cNvSpPr>
            <a:spLocks/>
          </p:cNvSpPr>
          <p:nvPr/>
        </p:nvSpPr>
        <p:spPr bwMode="auto">
          <a:xfrm>
            <a:off x="2872415" y="5424189"/>
            <a:ext cx="338138" cy="88900"/>
          </a:xfrm>
          <a:custGeom>
            <a:avLst/>
            <a:gdLst>
              <a:gd name="T0" fmla="*/ 71 w 217"/>
              <a:gd name="T1" fmla="*/ 32 h 57"/>
              <a:gd name="T2" fmla="*/ 138 w 217"/>
              <a:gd name="T3" fmla="*/ 43 h 57"/>
              <a:gd name="T4" fmla="*/ 217 w 217"/>
              <a:gd name="T5" fmla="*/ 49 h 57"/>
              <a:gd name="T6" fmla="*/ 206 w 217"/>
              <a:gd name="T7" fmla="*/ 40 h 57"/>
              <a:gd name="T8" fmla="*/ 177 w 217"/>
              <a:gd name="T9" fmla="*/ 28 h 57"/>
              <a:gd name="T10" fmla="*/ 39 w 217"/>
              <a:gd name="T11" fmla="*/ 4 h 57"/>
              <a:gd name="T12" fmla="*/ 71 w 217"/>
              <a:gd name="T13" fmla="*/ 32 h 57"/>
            </a:gdLst>
            <a:ahLst/>
            <a:cxnLst>
              <a:cxn ang="0">
                <a:pos x="T0" y="T1"/>
              </a:cxn>
              <a:cxn ang="0">
                <a:pos x="T2" y="T3"/>
              </a:cxn>
              <a:cxn ang="0">
                <a:pos x="T4" y="T5"/>
              </a:cxn>
              <a:cxn ang="0">
                <a:pos x="T6" y="T7"/>
              </a:cxn>
              <a:cxn ang="0">
                <a:pos x="T8" y="T9"/>
              </a:cxn>
              <a:cxn ang="0">
                <a:pos x="T10" y="T11"/>
              </a:cxn>
              <a:cxn ang="0">
                <a:pos x="T12" y="T13"/>
              </a:cxn>
            </a:cxnLst>
            <a:rect l="0" t="0" r="r" b="b"/>
            <a:pathLst>
              <a:path w="217" h="57">
                <a:moveTo>
                  <a:pt x="71" y="32"/>
                </a:moveTo>
                <a:cubicBezTo>
                  <a:pt x="83" y="32"/>
                  <a:pt x="114" y="37"/>
                  <a:pt x="138" y="43"/>
                </a:cubicBezTo>
                <a:cubicBezTo>
                  <a:pt x="188" y="54"/>
                  <a:pt x="217" y="57"/>
                  <a:pt x="217" y="49"/>
                </a:cubicBezTo>
                <a:cubicBezTo>
                  <a:pt x="217" y="46"/>
                  <a:pt x="212" y="42"/>
                  <a:pt x="206" y="40"/>
                </a:cubicBezTo>
                <a:cubicBezTo>
                  <a:pt x="200" y="39"/>
                  <a:pt x="187" y="33"/>
                  <a:pt x="177" y="28"/>
                </a:cubicBezTo>
                <a:cubicBezTo>
                  <a:pt x="153" y="15"/>
                  <a:pt x="61" y="0"/>
                  <a:pt x="39" y="4"/>
                </a:cubicBezTo>
                <a:cubicBezTo>
                  <a:pt x="0" y="12"/>
                  <a:pt x="24" y="32"/>
                  <a:pt x="71"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517"/>
          <p:cNvSpPr>
            <a:spLocks noEditPoints="1"/>
          </p:cNvSpPr>
          <p:nvPr/>
        </p:nvSpPr>
        <p:spPr bwMode="auto">
          <a:xfrm>
            <a:off x="7553165" y="856482"/>
            <a:ext cx="649288" cy="725488"/>
          </a:xfrm>
          <a:custGeom>
            <a:avLst/>
            <a:gdLst/>
            <a:ahLst/>
            <a:cxnLst>
              <a:cxn ang="0">
                <a:pos x="4" y="338"/>
              </a:cxn>
              <a:cxn ang="0">
                <a:pos x="53" y="356"/>
              </a:cxn>
              <a:cxn ang="0">
                <a:pos x="141" y="350"/>
              </a:cxn>
              <a:cxn ang="0">
                <a:pos x="181" y="446"/>
              </a:cxn>
              <a:cxn ang="0">
                <a:pos x="220" y="453"/>
              </a:cxn>
              <a:cxn ang="0">
                <a:pos x="254" y="403"/>
              </a:cxn>
              <a:cxn ang="0">
                <a:pos x="329" y="354"/>
              </a:cxn>
              <a:cxn ang="0">
                <a:pos x="395" y="347"/>
              </a:cxn>
              <a:cxn ang="0">
                <a:pos x="407" y="309"/>
              </a:cxn>
              <a:cxn ang="0">
                <a:pos x="341" y="228"/>
              </a:cxn>
              <a:cxn ang="0">
                <a:pos x="405" y="154"/>
              </a:cxn>
              <a:cxn ang="0">
                <a:pos x="401" y="113"/>
              </a:cxn>
              <a:cxn ang="0">
                <a:pos x="345" y="101"/>
              </a:cxn>
              <a:cxn ang="0">
                <a:pos x="259" y="71"/>
              </a:cxn>
              <a:cxn ang="0">
                <a:pos x="223" y="7"/>
              </a:cxn>
              <a:cxn ang="0">
                <a:pos x="188" y="6"/>
              </a:cxn>
              <a:cxn ang="0">
                <a:pos x="142" y="96"/>
              </a:cxn>
              <a:cxn ang="0">
                <a:pos x="51" y="101"/>
              </a:cxn>
              <a:cxn ang="0">
                <a:pos x="4" y="118"/>
              </a:cxn>
              <a:cxn ang="0">
                <a:pos x="19" y="179"/>
              </a:cxn>
              <a:cxn ang="0">
                <a:pos x="50" y="246"/>
              </a:cxn>
              <a:cxn ang="0">
                <a:pos x="255" y="369"/>
              </a:cxn>
              <a:cxn ang="0">
                <a:pos x="220" y="442"/>
              </a:cxn>
              <a:cxn ang="0">
                <a:pos x="189" y="440"/>
              </a:cxn>
              <a:cxn ang="0">
                <a:pos x="153" y="364"/>
              </a:cxn>
              <a:cxn ang="0">
                <a:pos x="233" y="325"/>
              </a:cxn>
              <a:cxn ang="0">
                <a:pos x="131" y="262"/>
              </a:cxn>
              <a:cxn ang="0">
                <a:pos x="130" y="195"/>
              </a:cxn>
              <a:cxn ang="0">
                <a:pos x="205" y="154"/>
              </a:cxn>
              <a:cxn ang="0">
                <a:pos x="271" y="267"/>
              </a:cxn>
              <a:cxn ang="0">
                <a:pos x="140" y="267"/>
              </a:cxn>
              <a:cxn ang="0">
                <a:pos x="146" y="130"/>
              </a:cxn>
              <a:cxn ang="0">
                <a:pos x="140" y="179"/>
              </a:cxn>
              <a:cxn ang="0">
                <a:pos x="270" y="179"/>
              </a:cxn>
              <a:cxn ang="0">
                <a:pos x="303" y="212"/>
              </a:cxn>
              <a:cxn ang="0">
                <a:pos x="280" y="207"/>
              </a:cxn>
              <a:cxn ang="0">
                <a:pos x="239" y="318"/>
              </a:cxn>
              <a:cxn ang="0">
                <a:pos x="195" y="308"/>
              </a:cxn>
              <a:cxn ang="0">
                <a:pos x="169" y="295"/>
              </a:cxn>
              <a:cxn ang="0">
                <a:pos x="393" y="339"/>
              </a:cxn>
              <a:cxn ang="0">
                <a:pos x="315" y="342"/>
              </a:cxn>
              <a:cxn ang="0">
                <a:pos x="279" y="272"/>
              </a:cxn>
              <a:cxn ang="0">
                <a:pos x="383" y="283"/>
              </a:cxn>
              <a:cxn ang="0">
                <a:pos x="336" y="111"/>
              </a:cxn>
              <a:cxn ang="0">
                <a:pos x="394" y="119"/>
              </a:cxn>
              <a:cxn ang="0">
                <a:pos x="390" y="164"/>
              </a:cxn>
              <a:cxn ang="0">
                <a:pos x="321" y="213"/>
              </a:cxn>
              <a:cxn ang="0">
                <a:pos x="318" y="114"/>
              </a:cxn>
              <a:cxn ang="0">
                <a:pos x="177" y="28"/>
              </a:cxn>
              <a:cxn ang="0">
                <a:pos x="207" y="9"/>
              </a:cxn>
              <a:cxn ang="0">
                <a:pos x="246" y="61"/>
              </a:cxn>
              <a:cxn ang="0">
                <a:pos x="258" y="122"/>
              </a:cxn>
              <a:cxn ang="0">
                <a:pos x="151" y="101"/>
              </a:cxn>
              <a:cxn ang="0">
                <a:pos x="12" y="150"/>
              </a:cxn>
              <a:cxn ang="0">
                <a:pos x="14" y="120"/>
              </a:cxn>
              <a:cxn ang="0">
                <a:pos x="101" y="117"/>
              </a:cxn>
              <a:cxn ang="0">
                <a:pos x="131" y="185"/>
              </a:cxn>
              <a:cxn ang="0">
                <a:pos x="134" y="302"/>
              </a:cxn>
              <a:cxn ang="0">
                <a:pos x="58" y="347"/>
              </a:cxn>
              <a:cxn ang="0">
                <a:pos x="7" y="324"/>
              </a:cxn>
              <a:cxn ang="0">
                <a:pos x="75" y="235"/>
              </a:cxn>
            </a:cxnLst>
            <a:rect l="0" t="0" r="r" b="b"/>
            <a:pathLst>
              <a:path w="409" h="457">
                <a:moveTo>
                  <a:pt x="3" y="306"/>
                </a:moveTo>
                <a:lnTo>
                  <a:pt x="3" y="306"/>
                </a:lnTo>
                <a:lnTo>
                  <a:pt x="1" y="315"/>
                </a:lnTo>
                <a:lnTo>
                  <a:pt x="0" y="320"/>
                </a:lnTo>
                <a:lnTo>
                  <a:pt x="0" y="325"/>
                </a:lnTo>
                <a:lnTo>
                  <a:pt x="1" y="329"/>
                </a:lnTo>
                <a:lnTo>
                  <a:pt x="2" y="334"/>
                </a:lnTo>
                <a:lnTo>
                  <a:pt x="4" y="338"/>
                </a:lnTo>
                <a:lnTo>
                  <a:pt x="7" y="342"/>
                </a:lnTo>
                <a:lnTo>
                  <a:pt x="7" y="342"/>
                </a:lnTo>
                <a:lnTo>
                  <a:pt x="11" y="346"/>
                </a:lnTo>
                <a:lnTo>
                  <a:pt x="16" y="350"/>
                </a:lnTo>
                <a:lnTo>
                  <a:pt x="22" y="352"/>
                </a:lnTo>
                <a:lnTo>
                  <a:pt x="29" y="354"/>
                </a:lnTo>
                <a:lnTo>
                  <a:pt x="41" y="355"/>
                </a:lnTo>
                <a:lnTo>
                  <a:pt x="53" y="356"/>
                </a:lnTo>
                <a:lnTo>
                  <a:pt x="53" y="356"/>
                </a:lnTo>
                <a:lnTo>
                  <a:pt x="75" y="355"/>
                </a:lnTo>
                <a:lnTo>
                  <a:pt x="96" y="351"/>
                </a:lnTo>
                <a:lnTo>
                  <a:pt x="118" y="347"/>
                </a:lnTo>
                <a:lnTo>
                  <a:pt x="139" y="340"/>
                </a:lnTo>
                <a:lnTo>
                  <a:pt x="139" y="340"/>
                </a:lnTo>
                <a:lnTo>
                  <a:pt x="141" y="350"/>
                </a:lnTo>
                <a:lnTo>
                  <a:pt x="141" y="350"/>
                </a:lnTo>
                <a:lnTo>
                  <a:pt x="145" y="372"/>
                </a:lnTo>
                <a:lnTo>
                  <a:pt x="152" y="393"/>
                </a:lnTo>
                <a:lnTo>
                  <a:pt x="159" y="413"/>
                </a:lnTo>
                <a:lnTo>
                  <a:pt x="164" y="423"/>
                </a:lnTo>
                <a:lnTo>
                  <a:pt x="170" y="432"/>
                </a:lnTo>
                <a:lnTo>
                  <a:pt x="170" y="432"/>
                </a:lnTo>
                <a:lnTo>
                  <a:pt x="177" y="442"/>
                </a:lnTo>
                <a:lnTo>
                  <a:pt x="181" y="446"/>
                </a:lnTo>
                <a:lnTo>
                  <a:pt x="185" y="451"/>
                </a:lnTo>
                <a:lnTo>
                  <a:pt x="191" y="454"/>
                </a:lnTo>
                <a:lnTo>
                  <a:pt x="197" y="456"/>
                </a:lnTo>
                <a:lnTo>
                  <a:pt x="202" y="457"/>
                </a:lnTo>
                <a:lnTo>
                  <a:pt x="208" y="457"/>
                </a:lnTo>
                <a:lnTo>
                  <a:pt x="208" y="457"/>
                </a:lnTo>
                <a:lnTo>
                  <a:pt x="215" y="456"/>
                </a:lnTo>
                <a:lnTo>
                  <a:pt x="220" y="453"/>
                </a:lnTo>
                <a:lnTo>
                  <a:pt x="226" y="449"/>
                </a:lnTo>
                <a:lnTo>
                  <a:pt x="230" y="444"/>
                </a:lnTo>
                <a:lnTo>
                  <a:pt x="235" y="439"/>
                </a:lnTo>
                <a:lnTo>
                  <a:pt x="238" y="433"/>
                </a:lnTo>
                <a:lnTo>
                  <a:pt x="245" y="423"/>
                </a:lnTo>
                <a:lnTo>
                  <a:pt x="245" y="423"/>
                </a:lnTo>
                <a:lnTo>
                  <a:pt x="249" y="413"/>
                </a:lnTo>
                <a:lnTo>
                  <a:pt x="254" y="403"/>
                </a:lnTo>
                <a:lnTo>
                  <a:pt x="261" y="382"/>
                </a:lnTo>
                <a:lnTo>
                  <a:pt x="266" y="360"/>
                </a:lnTo>
                <a:lnTo>
                  <a:pt x="271" y="339"/>
                </a:lnTo>
                <a:lnTo>
                  <a:pt x="271" y="339"/>
                </a:lnTo>
                <a:lnTo>
                  <a:pt x="286" y="344"/>
                </a:lnTo>
                <a:lnTo>
                  <a:pt x="286" y="344"/>
                </a:lnTo>
                <a:lnTo>
                  <a:pt x="307" y="349"/>
                </a:lnTo>
                <a:lnTo>
                  <a:pt x="329" y="354"/>
                </a:lnTo>
                <a:lnTo>
                  <a:pt x="340" y="355"/>
                </a:lnTo>
                <a:lnTo>
                  <a:pt x="352" y="356"/>
                </a:lnTo>
                <a:lnTo>
                  <a:pt x="363" y="356"/>
                </a:lnTo>
                <a:lnTo>
                  <a:pt x="374" y="355"/>
                </a:lnTo>
                <a:lnTo>
                  <a:pt x="374" y="355"/>
                </a:lnTo>
                <a:lnTo>
                  <a:pt x="385" y="352"/>
                </a:lnTo>
                <a:lnTo>
                  <a:pt x="390" y="350"/>
                </a:lnTo>
                <a:lnTo>
                  <a:pt x="395" y="347"/>
                </a:lnTo>
                <a:lnTo>
                  <a:pt x="400" y="344"/>
                </a:lnTo>
                <a:lnTo>
                  <a:pt x="403" y="340"/>
                </a:lnTo>
                <a:lnTo>
                  <a:pt x="406" y="335"/>
                </a:lnTo>
                <a:lnTo>
                  <a:pt x="408" y="330"/>
                </a:lnTo>
                <a:lnTo>
                  <a:pt x="408" y="330"/>
                </a:lnTo>
                <a:lnTo>
                  <a:pt x="409" y="323"/>
                </a:lnTo>
                <a:lnTo>
                  <a:pt x="409" y="316"/>
                </a:lnTo>
                <a:lnTo>
                  <a:pt x="407" y="309"/>
                </a:lnTo>
                <a:lnTo>
                  <a:pt x="404" y="303"/>
                </a:lnTo>
                <a:lnTo>
                  <a:pt x="397" y="290"/>
                </a:lnTo>
                <a:lnTo>
                  <a:pt x="390" y="278"/>
                </a:lnTo>
                <a:lnTo>
                  <a:pt x="390" y="278"/>
                </a:lnTo>
                <a:lnTo>
                  <a:pt x="379" y="265"/>
                </a:lnTo>
                <a:lnTo>
                  <a:pt x="367" y="252"/>
                </a:lnTo>
                <a:lnTo>
                  <a:pt x="355" y="240"/>
                </a:lnTo>
                <a:lnTo>
                  <a:pt x="341" y="228"/>
                </a:lnTo>
                <a:lnTo>
                  <a:pt x="341" y="228"/>
                </a:lnTo>
                <a:lnTo>
                  <a:pt x="358" y="214"/>
                </a:lnTo>
                <a:lnTo>
                  <a:pt x="373" y="198"/>
                </a:lnTo>
                <a:lnTo>
                  <a:pt x="387" y="182"/>
                </a:lnTo>
                <a:lnTo>
                  <a:pt x="394" y="173"/>
                </a:lnTo>
                <a:lnTo>
                  <a:pt x="399" y="164"/>
                </a:lnTo>
                <a:lnTo>
                  <a:pt x="399" y="164"/>
                </a:lnTo>
                <a:lnTo>
                  <a:pt x="405" y="154"/>
                </a:lnTo>
                <a:lnTo>
                  <a:pt x="407" y="148"/>
                </a:lnTo>
                <a:lnTo>
                  <a:pt x="408" y="142"/>
                </a:lnTo>
                <a:lnTo>
                  <a:pt x="409" y="136"/>
                </a:lnTo>
                <a:lnTo>
                  <a:pt x="408" y="131"/>
                </a:lnTo>
                <a:lnTo>
                  <a:pt x="407" y="125"/>
                </a:lnTo>
                <a:lnTo>
                  <a:pt x="405" y="118"/>
                </a:lnTo>
                <a:lnTo>
                  <a:pt x="405" y="118"/>
                </a:lnTo>
                <a:lnTo>
                  <a:pt x="401" y="113"/>
                </a:lnTo>
                <a:lnTo>
                  <a:pt x="395" y="109"/>
                </a:lnTo>
                <a:lnTo>
                  <a:pt x="390" y="106"/>
                </a:lnTo>
                <a:lnTo>
                  <a:pt x="383" y="104"/>
                </a:lnTo>
                <a:lnTo>
                  <a:pt x="376" y="102"/>
                </a:lnTo>
                <a:lnTo>
                  <a:pt x="369" y="102"/>
                </a:lnTo>
                <a:lnTo>
                  <a:pt x="356" y="101"/>
                </a:lnTo>
                <a:lnTo>
                  <a:pt x="356" y="101"/>
                </a:lnTo>
                <a:lnTo>
                  <a:pt x="345" y="101"/>
                </a:lnTo>
                <a:lnTo>
                  <a:pt x="334" y="102"/>
                </a:lnTo>
                <a:lnTo>
                  <a:pt x="313" y="106"/>
                </a:lnTo>
                <a:lnTo>
                  <a:pt x="292" y="111"/>
                </a:lnTo>
                <a:lnTo>
                  <a:pt x="271" y="118"/>
                </a:lnTo>
                <a:lnTo>
                  <a:pt x="271" y="118"/>
                </a:lnTo>
                <a:lnTo>
                  <a:pt x="264" y="90"/>
                </a:lnTo>
                <a:lnTo>
                  <a:pt x="264" y="90"/>
                </a:lnTo>
                <a:lnTo>
                  <a:pt x="259" y="71"/>
                </a:lnTo>
                <a:lnTo>
                  <a:pt x="253" y="53"/>
                </a:lnTo>
                <a:lnTo>
                  <a:pt x="249" y="42"/>
                </a:lnTo>
                <a:lnTo>
                  <a:pt x="245" y="34"/>
                </a:lnTo>
                <a:lnTo>
                  <a:pt x="240" y="25"/>
                </a:lnTo>
                <a:lnTo>
                  <a:pt x="234" y="17"/>
                </a:lnTo>
                <a:lnTo>
                  <a:pt x="234" y="17"/>
                </a:lnTo>
                <a:lnTo>
                  <a:pt x="227" y="10"/>
                </a:lnTo>
                <a:lnTo>
                  <a:pt x="223" y="7"/>
                </a:lnTo>
                <a:lnTo>
                  <a:pt x="218" y="4"/>
                </a:lnTo>
                <a:lnTo>
                  <a:pt x="214" y="2"/>
                </a:lnTo>
                <a:lnTo>
                  <a:pt x="209" y="1"/>
                </a:lnTo>
                <a:lnTo>
                  <a:pt x="204" y="0"/>
                </a:lnTo>
                <a:lnTo>
                  <a:pt x="199" y="1"/>
                </a:lnTo>
                <a:lnTo>
                  <a:pt x="199" y="1"/>
                </a:lnTo>
                <a:lnTo>
                  <a:pt x="193" y="3"/>
                </a:lnTo>
                <a:lnTo>
                  <a:pt x="188" y="6"/>
                </a:lnTo>
                <a:lnTo>
                  <a:pt x="182" y="9"/>
                </a:lnTo>
                <a:lnTo>
                  <a:pt x="177" y="14"/>
                </a:lnTo>
                <a:lnTo>
                  <a:pt x="170" y="24"/>
                </a:lnTo>
                <a:lnTo>
                  <a:pt x="164" y="34"/>
                </a:lnTo>
                <a:lnTo>
                  <a:pt x="164" y="34"/>
                </a:lnTo>
                <a:lnTo>
                  <a:pt x="155" y="55"/>
                </a:lnTo>
                <a:lnTo>
                  <a:pt x="148" y="75"/>
                </a:lnTo>
                <a:lnTo>
                  <a:pt x="142" y="96"/>
                </a:lnTo>
                <a:lnTo>
                  <a:pt x="137" y="118"/>
                </a:lnTo>
                <a:lnTo>
                  <a:pt x="137" y="118"/>
                </a:lnTo>
                <a:lnTo>
                  <a:pt x="118" y="112"/>
                </a:lnTo>
                <a:lnTo>
                  <a:pt x="97" y="107"/>
                </a:lnTo>
                <a:lnTo>
                  <a:pt x="97" y="107"/>
                </a:lnTo>
                <a:lnTo>
                  <a:pt x="79" y="103"/>
                </a:lnTo>
                <a:lnTo>
                  <a:pt x="60" y="101"/>
                </a:lnTo>
                <a:lnTo>
                  <a:pt x="51" y="101"/>
                </a:lnTo>
                <a:lnTo>
                  <a:pt x="41" y="101"/>
                </a:lnTo>
                <a:lnTo>
                  <a:pt x="32" y="103"/>
                </a:lnTo>
                <a:lnTo>
                  <a:pt x="22" y="105"/>
                </a:lnTo>
                <a:lnTo>
                  <a:pt x="22" y="105"/>
                </a:lnTo>
                <a:lnTo>
                  <a:pt x="16" y="108"/>
                </a:lnTo>
                <a:lnTo>
                  <a:pt x="11" y="111"/>
                </a:lnTo>
                <a:lnTo>
                  <a:pt x="7" y="114"/>
                </a:lnTo>
                <a:lnTo>
                  <a:pt x="4" y="118"/>
                </a:lnTo>
                <a:lnTo>
                  <a:pt x="2" y="123"/>
                </a:lnTo>
                <a:lnTo>
                  <a:pt x="1" y="129"/>
                </a:lnTo>
                <a:lnTo>
                  <a:pt x="1" y="134"/>
                </a:lnTo>
                <a:lnTo>
                  <a:pt x="1" y="139"/>
                </a:lnTo>
                <a:lnTo>
                  <a:pt x="3" y="149"/>
                </a:lnTo>
                <a:lnTo>
                  <a:pt x="7" y="160"/>
                </a:lnTo>
                <a:lnTo>
                  <a:pt x="13" y="170"/>
                </a:lnTo>
                <a:lnTo>
                  <a:pt x="19" y="179"/>
                </a:lnTo>
                <a:lnTo>
                  <a:pt x="19" y="179"/>
                </a:lnTo>
                <a:lnTo>
                  <a:pt x="31" y="192"/>
                </a:lnTo>
                <a:lnTo>
                  <a:pt x="42" y="206"/>
                </a:lnTo>
                <a:lnTo>
                  <a:pt x="55" y="218"/>
                </a:lnTo>
                <a:lnTo>
                  <a:pt x="68" y="230"/>
                </a:lnTo>
                <a:lnTo>
                  <a:pt x="68" y="230"/>
                </a:lnTo>
                <a:lnTo>
                  <a:pt x="50" y="246"/>
                </a:lnTo>
                <a:lnTo>
                  <a:pt x="50" y="246"/>
                </a:lnTo>
                <a:lnTo>
                  <a:pt x="36" y="259"/>
                </a:lnTo>
                <a:lnTo>
                  <a:pt x="23" y="273"/>
                </a:lnTo>
                <a:lnTo>
                  <a:pt x="17" y="280"/>
                </a:lnTo>
                <a:lnTo>
                  <a:pt x="12" y="289"/>
                </a:lnTo>
                <a:lnTo>
                  <a:pt x="7" y="297"/>
                </a:lnTo>
                <a:lnTo>
                  <a:pt x="3" y="306"/>
                </a:lnTo>
                <a:lnTo>
                  <a:pt x="3" y="306"/>
                </a:lnTo>
                <a:close/>
                <a:moveTo>
                  <a:pt x="255" y="369"/>
                </a:moveTo>
                <a:lnTo>
                  <a:pt x="255" y="369"/>
                </a:lnTo>
                <a:lnTo>
                  <a:pt x="249" y="389"/>
                </a:lnTo>
                <a:lnTo>
                  <a:pt x="246" y="398"/>
                </a:lnTo>
                <a:lnTo>
                  <a:pt x="242" y="408"/>
                </a:lnTo>
                <a:lnTo>
                  <a:pt x="238" y="417"/>
                </a:lnTo>
                <a:lnTo>
                  <a:pt x="233" y="426"/>
                </a:lnTo>
                <a:lnTo>
                  <a:pt x="227" y="434"/>
                </a:lnTo>
                <a:lnTo>
                  <a:pt x="220" y="442"/>
                </a:lnTo>
                <a:lnTo>
                  <a:pt x="220" y="442"/>
                </a:lnTo>
                <a:lnTo>
                  <a:pt x="217" y="444"/>
                </a:lnTo>
                <a:lnTo>
                  <a:pt x="213" y="446"/>
                </a:lnTo>
                <a:lnTo>
                  <a:pt x="210" y="447"/>
                </a:lnTo>
                <a:lnTo>
                  <a:pt x="207" y="449"/>
                </a:lnTo>
                <a:lnTo>
                  <a:pt x="200" y="447"/>
                </a:lnTo>
                <a:lnTo>
                  <a:pt x="194" y="444"/>
                </a:lnTo>
                <a:lnTo>
                  <a:pt x="189" y="440"/>
                </a:lnTo>
                <a:lnTo>
                  <a:pt x="183" y="435"/>
                </a:lnTo>
                <a:lnTo>
                  <a:pt x="178" y="429"/>
                </a:lnTo>
                <a:lnTo>
                  <a:pt x="174" y="423"/>
                </a:lnTo>
                <a:lnTo>
                  <a:pt x="174" y="423"/>
                </a:lnTo>
                <a:lnTo>
                  <a:pt x="169" y="414"/>
                </a:lnTo>
                <a:lnTo>
                  <a:pt x="165" y="405"/>
                </a:lnTo>
                <a:lnTo>
                  <a:pt x="158" y="385"/>
                </a:lnTo>
                <a:lnTo>
                  <a:pt x="153" y="364"/>
                </a:lnTo>
                <a:lnTo>
                  <a:pt x="148" y="343"/>
                </a:lnTo>
                <a:lnTo>
                  <a:pt x="148" y="343"/>
                </a:lnTo>
                <a:lnTo>
                  <a:pt x="147" y="337"/>
                </a:lnTo>
                <a:lnTo>
                  <a:pt x="147" y="337"/>
                </a:lnTo>
                <a:lnTo>
                  <a:pt x="176" y="326"/>
                </a:lnTo>
                <a:lnTo>
                  <a:pt x="205" y="313"/>
                </a:lnTo>
                <a:lnTo>
                  <a:pt x="205" y="313"/>
                </a:lnTo>
                <a:lnTo>
                  <a:pt x="233" y="325"/>
                </a:lnTo>
                <a:lnTo>
                  <a:pt x="262" y="336"/>
                </a:lnTo>
                <a:lnTo>
                  <a:pt x="262" y="336"/>
                </a:lnTo>
                <a:lnTo>
                  <a:pt x="255" y="369"/>
                </a:lnTo>
                <a:lnTo>
                  <a:pt x="255" y="369"/>
                </a:lnTo>
                <a:close/>
                <a:moveTo>
                  <a:pt x="130" y="229"/>
                </a:moveTo>
                <a:lnTo>
                  <a:pt x="130" y="229"/>
                </a:lnTo>
                <a:lnTo>
                  <a:pt x="131" y="262"/>
                </a:lnTo>
                <a:lnTo>
                  <a:pt x="131" y="262"/>
                </a:lnTo>
                <a:lnTo>
                  <a:pt x="107" y="246"/>
                </a:lnTo>
                <a:lnTo>
                  <a:pt x="83" y="229"/>
                </a:lnTo>
                <a:lnTo>
                  <a:pt x="83" y="229"/>
                </a:lnTo>
                <a:lnTo>
                  <a:pt x="88" y="225"/>
                </a:lnTo>
                <a:lnTo>
                  <a:pt x="88" y="225"/>
                </a:lnTo>
                <a:lnTo>
                  <a:pt x="109" y="210"/>
                </a:lnTo>
                <a:lnTo>
                  <a:pt x="130" y="195"/>
                </a:lnTo>
                <a:lnTo>
                  <a:pt x="130" y="195"/>
                </a:lnTo>
                <a:lnTo>
                  <a:pt x="130" y="229"/>
                </a:lnTo>
                <a:lnTo>
                  <a:pt x="130" y="229"/>
                </a:lnTo>
                <a:close/>
                <a:moveTo>
                  <a:pt x="138" y="229"/>
                </a:moveTo>
                <a:lnTo>
                  <a:pt x="138" y="229"/>
                </a:lnTo>
                <a:lnTo>
                  <a:pt x="140" y="189"/>
                </a:lnTo>
                <a:lnTo>
                  <a:pt x="140" y="189"/>
                </a:lnTo>
                <a:lnTo>
                  <a:pt x="171" y="170"/>
                </a:lnTo>
                <a:lnTo>
                  <a:pt x="205" y="154"/>
                </a:lnTo>
                <a:lnTo>
                  <a:pt x="205" y="154"/>
                </a:lnTo>
                <a:lnTo>
                  <a:pt x="238" y="170"/>
                </a:lnTo>
                <a:lnTo>
                  <a:pt x="271" y="189"/>
                </a:lnTo>
                <a:lnTo>
                  <a:pt x="271" y="189"/>
                </a:lnTo>
                <a:lnTo>
                  <a:pt x="272" y="209"/>
                </a:lnTo>
                <a:lnTo>
                  <a:pt x="272" y="228"/>
                </a:lnTo>
                <a:lnTo>
                  <a:pt x="272" y="248"/>
                </a:lnTo>
                <a:lnTo>
                  <a:pt x="271" y="267"/>
                </a:lnTo>
                <a:lnTo>
                  <a:pt x="271" y="267"/>
                </a:lnTo>
                <a:lnTo>
                  <a:pt x="236" y="288"/>
                </a:lnTo>
                <a:lnTo>
                  <a:pt x="236" y="288"/>
                </a:lnTo>
                <a:lnTo>
                  <a:pt x="205" y="303"/>
                </a:lnTo>
                <a:lnTo>
                  <a:pt x="205" y="303"/>
                </a:lnTo>
                <a:lnTo>
                  <a:pt x="173" y="288"/>
                </a:lnTo>
                <a:lnTo>
                  <a:pt x="173" y="288"/>
                </a:lnTo>
                <a:lnTo>
                  <a:pt x="140" y="267"/>
                </a:lnTo>
                <a:lnTo>
                  <a:pt x="140" y="267"/>
                </a:lnTo>
                <a:lnTo>
                  <a:pt x="138" y="229"/>
                </a:lnTo>
                <a:lnTo>
                  <a:pt x="138" y="229"/>
                </a:lnTo>
                <a:close/>
                <a:moveTo>
                  <a:pt x="140" y="179"/>
                </a:moveTo>
                <a:lnTo>
                  <a:pt x="140" y="179"/>
                </a:lnTo>
                <a:lnTo>
                  <a:pt x="142" y="155"/>
                </a:lnTo>
                <a:lnTo>
                  <a:pt x="146" y="130"/>
                </a:lnTo>
                <a:lnTo>
                  <a:pt x="146" y="130"/>
                </a:lnTo>
                <a:lnTo>
                  <a:pt x="170" y="139"/>
                </a:lnTo>
                <a:lnTo>
                  <a:pt x="195" y="150"/>
                </a:lnTo>
                <a:lnTo>
                  <a:pt x="195" y="150"/>
                </a:lnTo>
                <a:lnTo>
                  <a:pt x="167" y="163"/>
                </a:lnTo>
                <a:lnTo>
                  <a:pt x="141" y="178"/>
                </a:lnTo>
                <a:lnTo>
                  <a:pt x="141" y="178"/>
                </a:lnTo>
                <a:lnTo>
                  <a:pt x="140" y="179"/>
                </a:lnTo>
                <a:lnTo>
                  <a:pt x="140" y="179"/>
                </a:lnTo>
                <a:close/>
                <a:moveTo>
                  <a:pt x="214" y="149"/>
                </a:moveTo>
                <a:lnTo>
                  <a:pt x="214" y="149"/>
                </a:lnTo>
                <a:lnTo>
                  <a:pt x="238" y="139"/>
                </a:lnTo>
                <a:lnTo>
                  <a:pt x="263" y="130"/>
                </a:lnTo>
                <a:lnTo>
                  <a:pt x="263" y="130"/>
                </a:lnTo>
                <a:lnTo>
                  <a:pt x="268" y="154"/>
                </a:lnTo>
                <a:lnTo>
                  <a:pt x="270" y="179"/>
                </a:lnTo>
                <a:lnTo>
                  <a:pt x="270" y="179"/>
                </a:lnTo>
                <a:lnTo>
                  <a:pt x="241" y="163"/>
                </a:lnTo>
                <a:lnTo>
                  <a:pt x="214" y="149"/>
                </a:lnTo>
                <a:lnTo>
                  <a:pt x="214" y="149"/>
                </a:lnTo>
                <a:close/>
                <a:moveTo>
                  <a:pt x="280" y="207"/>
                </a:moveTo>
                <a:lnTo>
                  <a:pt x="280" y="207"/>
                </a:lnTo>
                <a:lnTo>
                  <a:pt x="279" y="194"/>
                </a:lnTo>
                <a:lnTo>
                  <a:pt x="279" y="194"/>
                </a:lnTo>
                <a:lnTo>
                  <a:pt x="303" y="212"/>
                </a:lnTo>
                <a:lnTo>
                  <a:pt x="327" y="229"/>
                </a:lnTo>
                <a:lnTo>
                  <a:pt x="327" y="229"/>
                </a:lnTo>
                <a:lnTo>
                  <a:pt x="303" y="246"/>
                </a:lnTo>
                <a:lnTo>
                  <a:pt x="279" y="262"/>
                </a:lnTo>
                <a:lnTo>
                  <a:pt x="279" y="262"/>
                </a:lnTo>
                <a:lnTo>
                  <a:pt x="280" y="235"/>
                </a:lnTo>
                <a:lnTo>
                  <a:pt x="280" y="207"/>
                </a:lnTo>
                <a:lnTo>
                  <a:pt x="280" y="207"/>
                </a:lnTo>
                <a:close/>
                <a:moveTo>
                  <a:pt x="240" y="295"/>
                </a:moveTo>
                <a:lnTo>
                  <a:pt x="240" y="295"/>
                </a:lnTo>
                <a:lnTo>
                  <a:pt x="270" y="277"/>
                </a:lnTo>
                <a:lnTo>
                  <a:pt x="270" y="277"/>
                </a:lnTo>
                <a:lnTo>
                  <a:pt x="268" y="303"/>
                </a:lnTo>
                <a:lnTo>
                  <a:pt x="263" y="327"/>
                </a:lnTo>
                <a:lnTo>
                  <a:pt x="263" y="327"/>
                </a:lnTo>
                <a:lnTo>
                  <a:pt x="239" y="318"/>
                </a:lnTo>
                <a:lnTo>
                  <a:pt x="215" y="308"/>
                </a:lnTo>
                <a:lnTo>
                  <a:pt x="215" y="308"/>
                </a:lnTo>
                <a:lnTo>
                  <a:pt x="240" y="295"/>
                </a:lnTo>
                <a:lnTo>
                  <a:pt x="240" y="295"/>
                </a:lnTo>
                <a:close/>
                <a:moveTo>
                  <a:pt x="169" y="295"/>
                </a:moveTo>
                <a:lnTo>
                  <a:pt x="169" y="295"/>
                </a:lnTo>
                <a:lnTo>
                  <a:pt x="195" y="308"/>
                </a:lnTo>
                <a:lnTo>
                  <a:pt x="195" y="308"/>
                </a:lnTo>
                <a:lnTo>
                  <a:pt x="170" y="318"/>
                </a:lnTo>
                <a:lnTo>
                  <a:pt x="146" y="327"/>
                </a:lnTo>
                <a:lnTo>
                  <a:pt x="146" y="327"/>
                </a:lnTo>
                <a:lnTo>
                  <a:pt x="142" y="303"/>
                </a:lnTo>
                <a:lnTo>
                  <a:pt x="140" y="278"/>
                </a:lnTo>
                <a:lnTo>
                  <a:pt x="140" y="278"/>
                </a:lnTo>
                <a:lnTo>
                  <a:pt x="169" y="295"/>
                </a:lnTo>
                <a:lnTo>
                  <a:pt x="169" y="295"/>
                </a:lnTo>
                <a:close/>
                <a:moveTo>
                  <a:pt x="400" y="319"/>
                </a:moveTo>
                <a:lnTo>
                  <a:pt x="400" y="319"/>
                </a:lnTo>
                <a:lnTo>
                  <a:pt x="400" y="323"/>
                </a:lnTo>
                <a:lnTo>
                  <a:pt x="400" y="327"/>
                </a:lnTo>
                <a:lnTo>
                  <a:pt x="399" y="330"/>
                </a:lnTo>
                <a:lnTo>
                  <a:pt x="398" y="333"/>
                </a:lnTo>
                <a:lnTo>
                  <a:pt x="395" y="336"/>
                </a:lnTo>
                <a:lnTo>
                  <a:pt x="393" y="339"/>
                </a:lnTo>
                <a:lnTo>
                  <a:pt x="386" y="342"/>
                </a:lnTo>
                <a:lnTo>
                  <a:pt x="379" y="345"/>
                </a:lnTo>
                <a:lnTo>
                  <a:pt x="371" y="346"/>
                </a:lnTo>
                <a:lnTo>
                  <a:pt x="356" y="347"/>
                </a:lnTo>
                <a:lnTo>
                  <a:pt x="356" y="347"/>
                </a:lnTo>
                <a:lnTo>
                  <a:pt x="345" y="347"/>
                </a:lnTo>
                <a:lnTo>
                  <a:pt x="335" y="346"/>
                </a:lnTo>
                <a:lnTo>
                  <a:pt x="315" y="342"/>
                </a:lnTo>
                <a:lnTo>
                  <a:pt x="295" y="337"/>
                </a:lnTo>
                <a:lnTo>
                  <a:pt x="275" y="331"/>
                </a:lnTo>
                <a:lnTo>
                  <a:pt x="275" y="331"/>
                </a:lnTo>
                <a:lnTo>
                  <a:pt x="272" y="330"/>
                </a:lnTo>
                <a:lnTo>
                  <a:pt x="272" y="330"/>
                </a:lnTo>
                <a:lnTo>
                  <a:pt x="276" y="302"/>
                </a:lnTo>
                <a:lnTo>
                  <a:pt x="279" y="272"/>
                </a:lnTo>
                <a:lnTo>
                  <a:pt x="279" y="272"/>
                </a:lnTo>
                <a:lnTo>
                  <a:pt x="306" y="254"/>
                </a:lnTo>
                <a:lnTo>
                  <a:pt x="333" y="234"/>
                </a:lnTo>
                <a:lnTo>
                  <a:pt x="333" y="234"/>
                </a:lnTo>
                <a:lnTo>
                  <a:pt x="357" y="255"/>
                </a:lnTo>
                <a:lnTo>
                  <a:pt x="357" y="255"/>
                </a:lnTo>
                <a:lnTo>
                  <a:pt x="370" y="268"/>
                </a:lnTo>
                <a:lnTo>
                  <a:pt x="377" y="275"/>
                </a:lnTo>
                <a:lnTo>
                  <a:pt x="383" y="283"/>
                </a:lnTo>
                <a:lnTo>
                  <a:pt x="389" y="292"/>
                </a:lnTo>
                <a:lnTo>
                  <a:pt x="394" y="301"/>
                </a:lnTo>
                <a:lnTo>
                  <a:pt x="397" y="309"/>
                </a:lnTo>
                <a:lnTo>
                  <a:pt x="400" y="319"/>
                </a:lnTo>
                <a:lnTo>
                  <a:pt x="400" y="319"/>
                </a:lnTo>
                <a:close/>
                <a:moveTo>
                  <a:pt x="318" y="114"/>
                </a:moveTo>
                <a:lnTo>
                  <a:pt x="318" y="114"/>
                </a:lnTo>
                <a:lnTo>
                  <a:pt x="336" y="111"/>
                </a:lnTo>
                <a:lnTo>
                  <a:pt x="346" y="110"/>
                </a:lnTo>
                <a:lnTo>
                  <a:pt x="358" y="109"/>
                </a:lnTo>
                <a:lnTo>
                  <a:pt x="368" y="109"/>
                </a:lnTo>
                <a:lnTo>
                  <a:pt x="378" y="111"/>
                </a:lnTo>
                <a:lnTo>
                  <a:pt x="387" y="114"/>
                </a:lnTo>
                <a:lnTo>
                  <a:pt x="391" y="117"/>
                </a:lnTo>
                <a:lnTo>
                  <a:pt x="394" y="119"/>
                </a:lnTo>
                <a:lnTo>
                  <a:pt x="394" y="119"/>
                </a:lnTo>
                <a:lnTo>
                  <a:pt x="397" y="122"/>
                </a:lnTo>
                <a:lnTo>
                  <a:pt x="399" y="127"/>
                </a:lnTo>
                <a:lnTo>
                  <a:pt x="400" y="130"/>
                </a:lnTo>
                <a:lnTo>
                  <a:pt x="401" y="134"/>
                </a:lnTo>
                <a:lnTo>
                  <a:pt x="400" y="141"/>
                </a:lnTo>
                <a:lnTo>
                  <a:pt x="398" y="149"/>
                </a:lnTo>
                <a:lnTo>
                  <a:pt x="394" y="157"/>
                </a:lnTo>
                <a:lnTo>
                  <a:pt x="390" y="164"/>
                </a:lnTo>
                <a:lnTo>
                  <a:pt x="381" y="176"/>
                </a:lnTo>
                <a:lnTo>
                  <a:pt x="381" y="176"/>
                </a:lnTo>
                <a:lnTo>
                  <a:pt x="371" y="188"/>
                </a:lnTo>
                <a:lnTo>
                  <a:pt x="360" y="200"/>
                </a:lnTo>
                <a:lnTo>
                  <a:pt x="347" y="212"/>
                </a:lnTo>
                <a:lnTo>
                  <a:pt x="335" y="223"/>
                </a:lnTo>
                <a:lnTo>
                  <a:pt x="335" y="223"/>
                </a:lnTo>
                <a:lnTo>
                  <a:pt x="321" y="213"/>
                </a:lnTo>
                <a:lnTo>
                  <a:pt x="307" y="202"/>
                </a:lnTo>
                <a:lnTo>
                  <a:pt x="279" y="184"/>
                </a:lnTo>
                <a:lnTo>
                  <a:pt x="279" y="184"/>
                </a:lnTo>
                <a:lnTo>
                  <a:pt x="276" y="155"/>
                </a:lnTo>
                <a:lnTo>
                  <a:pt x="272" y="127"/>
                </a:lnTo>
                <a:lnTo>
                  <a:pt x="272" y="127"/>
                </a:lnTo>
                <a:lnTo>
                  <a:pt x="295" y="120"/>
                </a:lnTo>
                <a:lnTo>
                  <a:pt x="318" y="114"/>
                </a:lnTo>
                <a:lnTo>
                  <a:pt x="318" y="114"/>
                </a:lnTo>
                <a:close/>
                <a:moveTo>
                  <a:pt x="151" y="101"/>
                </a:moveTo>
                <a:lnTo>
                  <a:pt x="151" y="101"/>
                </a:lnTo>
                <a:lnTo>
                  <a:pt x="156" y="80"/>
                </a:lnTo>
                <a:lnTo>
                  <a:pt x="163" y="59"/>
                </a:lnTo>
                <a:lnTo>
                  <a:pt x="167" y="48"/>
                </a:lnTo>
                <a:lnTo>
                  <a:pt x="172" y="38"/>
                </a:lnTo>
                <a:lnTo>
                  <a:pt x="177" y="28"/>
                </a:lnTo>
                <a:lnTo>
                  <a:pt x="184" y="20"/>
                </a:lnTo>
                <a:lnTo>
                  <a:pt x="184" y="20"/>
                </a:lnTo>
                <a:lnTo>
                  <a:pt x="189" y="16"/>
                </a:lnTo>
                <a:lnTo>
                  <a:pt x="193" y="13"/>
                </a:lnTo>
                <a:lnTo>
                  <a:pt x="196" y="11"/>
                </a:lnTo>
                <a:lnTo>
                  <a:pt x="200" y="9"/>
                </a:lnTo>
                <a:lnTo>
                  <a:pt x="204" y="8"/>
                </a:lnTo>
                <a:lnTo>
                  <a:pt x="207" y="9"/>
                </a:lnTo>
                <a:lnTo>
                  <a:pt x="211" y="9"/>
                </a:lnTo>
                <a:lnTo>
                  <a:pt x="214" y="11"/>
                </a:lnTo>
                <a:lnTo>
                  <a:pt x="220" y="15"/>
                </a:lnTo>
                <a:lnTo>
                  <a:pt x="226" y="22"/>
                </a:lnTo>
                <a:lnTo>
                  <a:pt x="232" y="30"/>
                </a:lnTo>
                <a:lnTo>
                  <a:pt x="237" y="40"/>
                </a:lnTo>
                <a:lnTo>
                  <a:pt x="241" y="51"/>
                </a:lnTo>
                <a:lnTo>
                  <a:pt x="246" y="61"/>
                </a:lnTo>
                <a:lnTo>
                  <a:pt x="253" y="83"/>
                </a:lnTo>
                <a:lnTo>
                  <a:pt x="258" y="101"/>
                </a:lnTo>
                <a:lnTo>
                  <a:pt x="260" y="113"/>
                </a:lnTo>
                <a:lnTo>
                  <a:pt x="260" y="113"/>
                </a:lnTo>
                <a:lnTo>
                  <a:pt x="262" y="121"/>
                </a:lnTo>
                <a:lnTo>
                  <a:pt x="262" y="121"/>
                </a:lnTo>
                <a:lnTo>
                  <a:pt x="258" y="122"/>
                </a:lnTo>
                <a:lnTo>
                  <a:pt x="258" y="122"/>
                </a:lnTo>
                <a:lnTo>
                  <a:pt x="231" y="133"/>
                </a:lnTo>
                <a:lnTo>
                  <a:pt x="205" y="145"/>
                </a:lnTo>
                <a:lnTo>
                  <a:pt x="205" y="145"/>
                </a:lnTo>
                <a:lnTo>
                  <a:pt x="176" y="133"/>
                </a:lnTo>
                <a:lnTo>
                  <a:pt x="147" y="121"/>
                </a:lnTo>
                <a:lnTo>
                  <a:pt x="147" y="121"/>
                </a:lnTo>
                <a:lnTo>
                  <a:pt x="151" y="101"/>
                </a:lnTo>
                <a:lnTo>
                  <a:pt x="151" y="101"/>
                </a:lnTo>
                <a:close/>
                <a:moveTo>
                  <a:pt x="68" y="217"/>
                </a:moveTo>
                <a:lnTo>
                  <a:pt x="68" y="217"/>
                </a:lnTo>
                <a:lnTo>
                  <a:pt x="52" y="202"/>
                </a:lnTo>
                <a:lnTo>
                  <a:pt x="36" y="186"/>
                </a:lnTo>
                <a:lnTo>
                  <a:pt x="29" y="177"/>
                </a:lnTo>
                <a:lnTo>
                  <a:pt x="22" y="169"/>
                </a:lnTo>
                <a:lnTo>
                  <a:pt x="16" y="159"/>
                </a:lnTo>
                <a:lnTo>
                  <a:pt x="12" y="150"/>
                </a:lnTo>
                <a:lnTo>
                  <a:pt x="12" y="150"/>
                </a:lnTo>
                <a:lnTo>
                  <a:pt x="10" y="144"/>
                </a:lnTo>
                <a:lnTo>
                  <a:pt x="9" y="139"/>
                </a:lnTo>
                <a:lnTo>
                  <a:pt x="8" y="134"/>
                </a:lnTo>
                <a:lnTo>
                  <a:pt x="9" y="130"/>
                </a:lnTo>
                <a:lnTo>
                  <a:pt x="10" y="127"/>
                </a:lnTo>
                <a:lnTo>
                  <a:pt x="11" y="122"/>
                </a:lnTo>
                <a:lnTo>
                  <a:pt x="14" y="120"/>
                </a:lnTo>
                <a:lnTo>
                  <a:pt x="16" y="117"/>
                </a:lnTo>
                <a:lnTo>
                  <a:pt x="25" y="114"/>
                </a:lnTo>
                <a:lnTo>
                  <a:pt x="33" y="112"/>
                </a:lnTo>
                <a:lnTo>
                  <a:pt x="44" y="111"/>
                </a:lnTo>
                <a:lnTo>
                  <a:pt x="55" y="111"/>
                </a:lnTo>
                <a:lnTo>
                  <a:pt x="66" y="112"/>
                </a:lnTo>
                <a:lnTo>
                  <a:pt x="78" y="113"/>
                </a:lnTo>
                <a:lnTo>
                  <a:pt x="101" y="117"/>
                </a:lnTo>
                <a:lnTo>
                  <a:pt x="122" y="122"/>
                </a:lnTo>
                <a:lnTo>
                  <a:pt x="134" y="127"/>
                </a:lnTo>
                <a:lnTo>
                  <a:pt x="134" y="127"/>
                </a:lnTo>
                <a:lnTo>
                  <a:pt x="136" y="127"/>
                </a:lnTo>
                <a:lnTo>
                  <a:pt x="136" y="127"/>
                </a:lnTo>
                <a:lnTo>
                  <a:pt x="133" y="156"/>
                </a:lnTo>
                <a:lnTo>
                  <a:pt x="131" y="185"/>
                </a:lnTo>
                <a:lnTo>
                  <a:pt x="131" y="185"/>
                </a:lnTo>
                <a:lnTo>
                  <a:pt x="102" y="203"/>
                </a:lnTo>
                <a:lnTo>
                  <a:pt x="76" y="223"/>
                </a:lnTo>
                <a:lnTo>
                  <a:pt x="76" y="223"/>
                </a:lnTo>
                <a:lnTo>
                  <a:pt x="68" y="217"/>
                </a:lnTo>
                <a:lnTo>
                  <a:pt x="68" y="217"/>
                </a:lnTo>
                <a:close/>
                <a:moveTo>
                  <a:pt x="131" y="273"/>
                </a:moveTo>
                <a:lnTo>
                  <a:pt x="131" y="273"/>
                </a:lnTo>
                <a:lnTo>
                  <a:pt x="134" y="302"/>
                </a:lnTo>
                <a:lnTo>
                  <a:pt x="137" y="330"/>
                </a:lnTo>
                <a:lnTo>
                  <a:pt x="137" y="330"/>
                </a:lnTo>
                <a:lnTo>
                  <a:pt x="113" y="338"/>
                </a:lnTo>
                <a:lnTo>
                  <a:pt x="113" y="338"/>
                </a:lnTo>
                <a:lnTo>
                  <a:pt x="91" y="343"/>
                </a:lnTo>
                <a:lnTo>
                  <a:pt x="80" y="345"/>
                </a:lnTo>
                <a:lnTo>
                  <a:pt x="69" y="347"/>
                </a:lnTo>
                <a:lnTo>
                  <a:pt x="58" y="347"/>
                </a:lnTo>
                <a:lnTo>
                  <a:pt x="47" y="347"/>
                </a:lnTo>
                <a:lnTo>
                  <a:pt x="36" y="346"/>
                </a:lnTo>
                <a:lnTo>
                  <a:pt x="26" y="343"/>
                </a:lnTo>
                <a:lnTo>
                  <a:pt x="26" y="343"/>
                </a:lnTo>
                <a:lnTo>
                  <a:pt x="17" y="340"/>
                </a:lnTo>
                <a:lnTo>
                  <a:pt x="11" y="335"/>
                </a:lnTo>
                <a:lnTo>
                  <a:pt x="8" y="330"/>
                </a:lnTo>
                <a:lnTo>
                  <a:pt x="7" y="324"/>
                </a:lnTo>
                <a:lnTo>
                  <a:pt x="8" y="317"/>
                </a:lnTo>
                <a:lnTo>
                  <a:pt x="11" y="309"/>
                </a:lnTo>
                <a:lnTo>
                  <a:pt x="14" y="302"/>
                </a:lnTo>
                <a:lnTo>
                  <a:pt x="19" y="294"/>
                </a:lnTo>
                <a:lnTo>
                  <a:pt x="33" y="277"/>
                </a:lnTo>
                <a:lnTo>
                  <a:pt x="48" y="261"/>
                </a:lnTo>
                <a:lnTo>
                  <a:pt x="62" y="247"/>
                </a:lnTo>
                <a:lnTo>
                  <a:pt x="75" y="235"/>
                </a:lnTo>
                <a:lnTo>
                  <a:pt x="75" y="235"/>
                </a:lnTo>
                <a:lnTo>
                  <a:pt x="89" y="245"/>
                </a:lnTo>
                <a:lnTo>
                  <a:pt x="102" y="255"/>
                </a:lnTo>
                <a:lnTo>
                  <a:pt x="131" y="273"/>
                </a:lnTo>
                <a:lnTo>
                  <a:pt x="131" y="273"/>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522"/>
          <p:cNvSpPr>
            <a:spLocks noEditPoints="1"/>
          </p:cNvSpPr>
          <p:nvPr/>
        </p:nvSpPr>
        <p:spPr bwMode="auto">
          <a:xfrm>
            <a:off x="8469327" y="1615164"/>
            <a:ext cx="560388" cy="458788"/>
          </a:xfrm>
          <a:custGeom>
            <a:avLst/>
            <a:gdLst/>
            <a:ahLst/>
            <a:cxnLst>
              <a:cxn ang="0">
                <a:pos x="291" y="24"/>
              </a:cxn>
              <a:cxn ang="0">
                <a:pos x="247" y="7"/>
              </a:cxn>
              <a:cxn ang="0">
                <a:pos x="199" y="0"/>
              </a:cxn>
              <a:cxn ang="0">
                <a:pos x="127" y="6"/>
              </a:cxn>
              <a:cxn ang="0">
                <a:pos x="80" y="22"/>
              </a:cxn>
              <a:cxn ang="0">
                <a:pos x="41" y="53"/>
              </a:cxn>
              <a:cxn ang="0">
                <a:pos x="26" y="85"/>
              </a:cxn>
              <a:cxn ang="0">
                <a:pos x="18" y="133"/>
              </a:cxn>
              <a:cxn ang="0">
                <a:pos x="23" y="164"/>
              </a:cxn>
              <a:cxn ang="0">
                <a:pos x="42" y="197"/>
              </a:cxn>
              <a:cxn ang="0">
                <a:pos x="54" y="221"/>
              </a:cxn>
              <a:cxn ang="0">
                <a:pos x="31" y="259"/>
              </a:cxn>
              <a:cxn ang="0">
                <a:pos x="7" y="279"/>
              </a:cxn>
              <a:cxn ang="0">
                <a:pos x="4" y="280"/>
              </a:cxn>
              <a:cxn ang="0">
                <a:pos x="0" y="285"/>
              </a:cxn>
              <a:cxn ang="0">
                <a:pos x="6" y="289"/>
              </a:cxn>
              <a:cxn ang="0">
                <a:pos x="68" y="267"/>
              </a:cxn>
              <a:cxn ang="0">
                <a:pos x="113" y="229"/>
              </a:cxn>
              <a:cxn ang="0">
                <a:pos x="193" y="221"/>
              </a:cxn>
              <a:cxn ang="0">
                <a:pos x="256" y="213"/>
              </a:cxn>
              <a:cxn ang="0">
                <a:pos x="300" y="194"/>
              </a:cxn>
              <a:cxn ang="0">
                <a:pos x="329" y="171"/>
              </a:cxn>
              <a:cxn ang="0">
                <a:pos x="351" y="129"/>
              </a:cxn>
              <a:cxn ang="0">
                <a:pos x="352" y="95"/>
              </a:cxn>
              <a:cxn ang="0">
                <a:pos x="333" y="58"/>
              </a:cxn>
              <a:cxn ang="0">
                <a:pos x="311" y="37"/>
              </a:cxn>
              <a:cxn ang="0">
                <a:pos x="288" y="192"/>
              </a:cxn>
              <a:cxn ang="0">
                <a:pos x="241" y="208"/>
              </a:cxn>
              <a:cxn ang="0">
                <a:pos x="165" y="213"/>
              </a:cxn>
              <a:cxn ang="0">
                <a:pos x="114" y="213"/>
              </a:cxn>
              <a:cxn ang="0">
                <a:pos x="104" y="225"/>
              </a:cxn>
              <a:cxn ang="0">
                <a:pos x="63" y="260"/>
              </a:cxn>
              <a:cxn ang="0">
                <a:pos x="26" y="275"/>
              </a:cxn>
              <a:cxn ang="0">
                <a:pos x="57" y="238"/>
              </a:cxn>
              <a:cxn ang="0">
                <a:pos x="65" y="211"/>
              </a:cxn>
              <a:cxn ang="0">
                <a:pos x="63" y="206"/>
              </a:cxn>
              <a:cxn ang="0">
                <a:pos x="40" y="179"/>
              </a:cxn>
              <a:cxn ang="0">
                <a:pos x="27" y="133"/>
              </a:cxn>
              <a:cxn ang="0">
                <a:pos x="32" y="95"/>
              </a:cxn>
              <a:cxn ang="0">
                <a:pos x="57" y="50"/>
              </a:cxn>
              <a:cxn ang="0">
                <a:pos x="91" y="27"/>
              </a:cxn>
              <a:cxn ang="0">
                <a:pos x="144" y="12"/>
              </a:cxn>
              <a:cxn ang="0">
                <a:pos x="209" y="9"/>
              </a:cxn>
              <a:cxn ang="0">
                <a:pos x="255" y="18"/>
              </a:cxn>
              <a:cxn ang="0">
                <a:pos x="286" y="32"/>
              </a:cxn>
              <a:cxn ang="0">
                <a:pos x="321" y="58"/>
              </a:cxn>
              <a:cxn ang="0">
                <a:pos x="340" y="86"/>
              </a:cxn>
              <a:cxn ang="0">
                <a:pos x="344" y="112"/>
              </a:cxn>
              <a:cxn ang="0">
                <a:pos x="334" y="148"/>
              </a:cxn>
              <a:cxn ang="0">
                <a:pos x="308" y="178"/>
              </a:cxn>
            </a:cxnLst>
            <a:rect l="0" t="0" r="r" b="b"/>
            <a:pathLst>
              <a:path w="353" h="289">
                <a:moveTo>
                  <a:pt x="311" y="37"/>
                </a:moveTo>
                <a:lnTo>
                  <a:pt x="311" y="37"/>
                </a:lnTo>
                <a:lnTo>
                  <a:pt x="301" y="30"/>
                </a:lnTo>
                <a:lnTo>
                  <a:pt x="291" y="24"/>
                </a:lnTo>
                <a:lnTo>
                  <a:pt x="280" y="18"/>
                </a:lnTo>
                <a:lnTo>
                  <a:pt x="269" y="14"/>
                </a:lnTo>
                <a:lnTo>
                  <a:pt x="258" y="10"/>
                </a:lnTo>
                <a:lnTo>
                  <a:pt x="247" y="7"/>
                </a:lnTo>
                <a:lnTo>
                  <a:pt x="234" y="4"/>
                </a:lnTo>
                <a:lnTo>
                  <a:pt x="223" y="2"/>
                </a:lnTo>
                <a:lnTo>
                  <a:pt x="211" y="1"/>
                </a:lnTo>
                <a:lnTo>
                  <a:pt x="199" y="0"/>
                </a:lnTo>
                <a:lnTo>
                  <a:pt x="175" y="0"/>
                </a:lnTo>
                <a:lnTo>
                  <a:pt x="151" y="2"/>
                </a:lnTo>
                <a:lnTo>
                  <a:pt x="127" y="6"/>
                </a:lnTo>
                <a:lnTo>
                  <a:pt x="127" y="6"/>
                </a:lnTo>
                <a:lnTo>
                  <a:pt x="116" y="9"/>
                </a:lnTo>
                <a:lnTo>
                  <a:pt x="104" y="13"/>
                </a:lnTo>
                <a:lnTo>
                  <a:pt x="92" y="17"/>
                </a:lnTo>
                <a:lnTo>
                  <a:pt x="80" y="22"/>
                </a:lnTo>
                <a:lnTo>
                  <a:pt x="69" y="28"/>
                </a:lnTo>
                <a:lnTo>
                  <a:pt x="59" y="35"/>
                </a:lnTo>
                <a:lnTo>
                  <a:pt x="49" y="44"/>
                </a:lnTo>
                <a:lnTo>
                  <a:pt x="41" y="53"/>
                </a:lnTo>
                <a:lnTo>
                  <a:pt x="41" y="53"/>
                </a:lnTo>
                <a:lnTo>
                  <a:pt x="35" y="62"/>
                </a:lnTo>
                <a:lnTo>
                  <a:pt x="30" y="74"/>
                </a:lnTo>
                <a:lnTo>
                  <a:pt x="26" y="85"/>
                </a:lnTo>
                <a:lnTo>
                  <a:pt x="22" y="97"/>
                </a:lnTo>
                <a:lnTo>
                  <a:pt x="20" y="109"/>
                </a:lnTo>
                <a:lnTo>
                  <a:pt x="18" y="121"/>
                </a:lnTo>
                <a:lnTo>
                  <a:pt x="18" y="133"/>
                </a:lnTo>
                <a:lnTo>
                  <a:pt x="19" y="144"/>
                </a:lnTo>
                <a:lnTo>
                  <a:pt x="19" y="144"/>
                </a:lnTo>
                <a:lnTo>
                  <a:pt x="20" y="155"/>
                </a:lnTo>
                <a:lnTo>
                  <a:pt x="23" y="164"/>
                </a:lnTo>
                <a:lnTo>
                  <a:pt x="26" y="173"/>
                </a:lnTo>
                <a:lnTo>
                  <a:pt x="31" y="182"/>
                </a:lnTo>
                <a:lnTo>
                  <a:pt x="36" y="190"/>
                </a:lnTo>
                <a:lnTo>
                  <a:pt x="42" y="197"/>
                </a:lnTo>
                <a:lnTo>
                  <a:pt x="49" y="204"/>
                </a:lnTo>
                <a:lnTo>
                  <a:pt x="56" y="211"/>
                </a:lnTo>
                <a:lnTo>
                  <a:pt x="56" y="211"/>
                </a:lnTo>
                <a:lnTo>
                  <a:pt x="54" y="221"/>
                </a:lnTo>
                <a:lnTo>
                  <a:pt x="50" y="232"/>
                </a:lnTo>
                <a:lnTo>
                  <a:pt x="45" y="241"/>
                </a:lnTo>
                <a:lnTo>
                  <a:pt x="39" y="250"/>
                </a:lnTo>
                <a:lnTo>
                  <a:pt x="31" y="259"/>
                </a:lnTo>
                <a:lnTo>
                  <a:pt x="23" y="266"/>
                </a:lnTo>
                <a:lnTo>
                  <a:pt x="15" y="273"/>
                </a:lnTo>
                <a:lnTo>
                  <a:pt x="7" y="279"/>
                </a:lnTo>
                <a:lnTo>
                  <a:pt x="7" y="279"/>
                </a:lnTo>
                <a:lnTo>
                  <a:pt x="7" y="280"/>
                </a:lnTo>
                <a:lnTo>
                  <a:pt x="7" y="280"/>
                </a:lnTo>
                <a:lnTo>
                  <a:pt x="4" y="280"/>
                </a:lnTo>
                <a:lnTo>
                  <a:pt x="4" y="280"/>
                </a:lnTo>
                <a:lnTo>
                  <a:pt x="1" y="281"/>
                </a:lnTo>
                <a:lnTo>
                  <a:pt x="0" y="282"/>
                </a:lnTo>
                <a:lnTo>
                  <a:pt x="0" y="283"/>
                </a:lnTo>
                <a:lnTo>
                  <a:pt x="0" y="285"/>
                </a:lnTo>
                <a:lnTo>
                  <a:pt x="3" y="288"/>
                </a:lnTo>
                <a:lnTo>
                  <a:pt x="4" y="289"/>
                </a:lnTo>
                <a:lnTo>
                  <a:pt x="6" y="289"/>
                </a:lnTo>
                <a:lnTo>
                  <a:pt x="6" y="289"/>
                </a:lnTo>
                <a:lnTo>
                  <a:pt x="22" y="285"/>
                </a:lnTo>
                <a:lnTo>
                  <a:pt x="37" y="281"/>
                </a:lnTo>
                <a:lnTo>
                  <a:pt x="53" y="274"/>
                </a:lnTo>
                <a:lnTo>
                  <a:pt x="68" y="267"/>
                </a:lnTo>
                <a:lnTo>
                  <a:pt x="84" y="257"/>
                </a:lnTo>
                <a:lnTo>
                  <a:pt x="97" y="247"/>
                </a:lnTo>
                <a:lnTo>
                  <a:pt x="108" y="235"/>
                </a:lnTo>
                <a:lnTo>
                  <a:pt x="113" y="229"/>
                </a:lnTo>
                <a:lnTo>
                  <a:pt x="117" y="221"/>
                </a:lnTo>
                <a:lnTo>
                  <a:pt x="117" y="221"/>
                </a:lnTo>
                <a:lnTo>
                  <a:pt x="168" y="222"/>
                </a:lnTo>
                <a:lnTo>
                  <a:pt x="193" y="221"/>
                </a:lnTo>
                <a:lnTo>
                  <a:pt x="218" y="220"/>
                </a:lnTo>
                <a:lnTo>
                  <a:pt x="230" y="218"/>
                </a:lnTo>
                <a:lnTo>
                  <a:pt x="243" y="216"/>
                </a:lnTo>
                <a:lnTo>
                  <a:pt x="256" y="213"/>
                </a:lnTo>
                <a:lnTo>
                  <a:pt x="267" y="210"/>
                </a:lnTo>
                <a:lnTo>
                  <a:pt x="279" y="205"/>
                </a:lnTo>
                <a:lnTo>
                  <a:pt x="290" y="200"/>
                </a:lnTo>
                <a:lnTo>
                  <a:pt x="300" y="194"/>
                </a:lnTo>
                <a:lnTo>
                  <a:pt x="311" y="187"/>
                </a:lnTo>
                <a:lnTo>
                  <a:pt x="311" y="187"/>
                </a:lnTo>
                <a:lnTo>
                  <a:pt x="320" y="179"/>
                </a:lnTo>
                <a:lnTo>
                  <a:pt x="329" y="171"/>
                </a:lnTo>
                <a:lnTo>
                  <a:pt x="336" y="161"/>
                </a:lnTo>
                <a:lnTo>
                  <a:pt x="342" y="151"/>
                </a:lnTo>
                <a:lnTo>
                  <a:pt x="347" y="140"/>
                </a:lnTo>
                <a:lnTo>
                  <a:pt x="351" y="129"/>
                </a:lnTo>
                <a:lnTo>
                  <a:pt x="353" y="117"/>
                </a:lnTo>
                <a:lnTo>
                  <a:pt x="353" y="105"/>
                </a:lnTo>
                <a:lnTo>
                  <a:pt x="353" y="105"/>
                </a:lnTo>
                <a:lnTo>
                  <a:pt x="352" y="95"/>
                </a:lnTo>
                <a:lnTo>
                  <a:pt x="349" y="86"/>
                </a:lnTo>
                <a:lnTo>
                  <a:pt x="345" y="76"/>
                </a:lnTo>
                <a:lnTo>
                  <a:pt x="340" y="68"/>
                </a:lnTo>
                <a:lnTo>
                  <a:pt x="333" y="58"/>
                </a:lnTo>
                <a:lnTo>
                  <a:pt x="327" y="51"/>
                </a:lnTo>
                <a:lnTo>
                  <a:pt x="318" y="44"/>
                </a:lnTo>
                <a:lnTo>
                  <a:pt x="311" y="37"/>
                </a:lnTo>
                <a:lnTo>
                  <a:pt x="311" y="37"/>
                </a:lnTo>
                <a:close/>
                <a:moveTo>
                  <a:pt x="308" y="178"/>
                </a:moveTo>
                <a:lnTo>
                  <a:pt x="308" y="178"/>
                </a:lnTo>
                <a:lnTo>
                  <a:pt x="298" y="185"/>
                </a:lnTo>
                <a:lnTo>
                  <a:pt x="288" y="192"/>
                </a:lnTo>
                <a:lnTo>
                  <a:pt x="277" y="197"/>
                </a:lnTo>
                <a:lnTo>
                  <a:pt x="266" y="202"/>
                </a:lnTo>
                <a:lnTo>
                  <a:pt x="254" y="206"/>
                </a:lnTo>
                <a:lnTo>
                  <a:pt x="241" y="208"/>
                </a:lnTo>
                <a:lnTo>
                  <a:pt x="228" y="210"/>
                </a:lnTo>
                <a:lnTo>
                  <a:pt x="216" y="212"/>
                </a:lnTo>
                <a:lnTo>
                  <a:pt x="190" y="213"/>
                </a:lnTo>
                <a:lnTo>
                  <a:pt x="165" y="213"/>
                </a:lnTo>
                <a:lnTo>
                  <a:pt x="115" y="213"/>
                </a:lnTo>
                <a:lnTo>
                  <a:pt x="115" y="213"/>
                </a:lnTo>
                <a:lnTo>
                  <a:pt x="114" y="213"/>
                </a:lnTo>
                <a:lnTo>
                  <a:pt x="114" y="213"/>
                </a:lnTo>
                <a:lnTo>
                  <a:pt x="113" y="213"/>
                </a:lnTo>
                <a:lnTo>
                  <a:pt x="111" y="215"/>
                </a:lnTo>
                <a:lnTo>
                  <a:pt x="111" y="215"/>
                </a:lnTo>
                <a:lnTo>
                  <a:pt x="104" y="225"/>
                </a:lnTo>
                <a:lnTo>
                  <a:pt x="96" y="236"/>
                </a:lnTo>
                <a:lnTo>
                  <a:pt x="86" y="245"/>
                </a:lnTo>
                <a:lnTo>
                  <a:pt x="75" y="252"/>
                </a:lnTo>
                <a:lnTo>
                  <a:pt x="63" y="260"/>
                </a:lnTo>
                <a:lnTo>
                  <a:pt x="51" y="266"/>
                </a:lnTo>
                <a:lnTo>
                  <a:pt x="39" y="271"/>
                </a:lnTo>
                <a:lnTo>
                  <a:pt x="26" y="275"/>
                </a:lnTo>
                <a:lnTo>
                  <a:pt x="26" y="275"/>
                </a:lnTo>
                <a:lnTo>
                  <a:pt x="40" y="262"/>
                </a:lnTo>
                <a:lnTo>
                  <a:pt x="46" y="254"/>
                </a:lnTo>
                <a:lnTo>
                  <a:pt x="52" y="246"/>
                </a:lnTo>
                <a:lnTo>
                  <a:pt x="57" y="238"/>
                </a:lnTo>
                <a:lnTo>
                  <a:pt x="61" y="230"/>
                </a:lnTo>
                <a:lnTo>
                  <a:pt x="63" y="220"/>
                </a:lnTo>
                <a:lnTo>
                  <a:pt x="65" y="211"/>
                </a:lnTo>
                <a:lnTo>
                  <a:pt x="65" y="211"/>
                </a:lnTo>
                <a:lnTo>
                  <a:pt x="65" y="210"/>
                </a:lnTo>
                <a:lnTo>
                  <a:pt x="65" y="210"/>
                </a:lnTo>
                <a:lnTo>
                  <a:pt x="65" y="208"/>
                </a:lnTo>
                <a:lnTo>
                  <a:pt x="63" y="206"/>
                </a:lnTo>
                <a:lnTo>
                  <a:pt x="63" y="206"/>
                </a:lnTo>
                <a:lnTo>
                  <a:pt x="54" y="197"/>
                </a:lnTo>
                <a:lnTo>
                  <a:pt x="47" y="188"/>
                </a:lnTo>
                <a:lnTo>
                  <a:pt x="40" y="179"/>
                </a:lnTo>
                <a:lnTo>
                  <a:pt x="35" y="168"/>
                </a:lnTo>
                <a:lnTo>
                  <a:pt x="31" y="158"/>
                </a:lnTo>
                <a:lnTo>
                  <a:pt x="28" y="146"/>
                </a:lnTo>
                <a:lnTo>
                  <a:pt x="27" y="133"/>
                </a:lnTo>
                <a:lnTo>
                  <a:pt x="27" y="121"/>
                </a:lnTo>
                <a:lnTo>
                  <a:pt x="27" y="121"/>
                </a:lnTo>
                <a:lnTo>
                  <a:pt x="29" y="107"/>
                </a:lnTo>
                <a:lnTo>
                  <a:pt x="32" y="95"/>
                </a:lnTo>
                <a:lnTo>
                  <a:pt x="37" y="82"/>
                </a:lnTo>
                <a:lnTo>
                  <a:pt x="42" y="71"/>
                </a:lnTo>
                <a:lnTo>
                  <a:pt x="49" y="59"/>
                </a:lnTo>
                <a:lnTo>
                  <a:pt x="57" y="50"/>
                </a:lnTo>
                <a:lnTo>
                  <a:pt x="67" y="41"/>
                </a:lnTo>
                <a:lnTo>
                  <a:pt x="78" y="33"/>
                </a:lnTo>
                <a:lnTo>
                  <a:pt x="78" y="33"/>
                </a:lnTo>
                <a:lnTo>
                  <a:pt x="91" y="27"/>
                </a:lnTo>
                <a:lnTo>
                  <a:pt x="104" y="22"/>
                </a:lnTo>
                <a:lnTo>
                  <a:pt x="117" y="18"/>
                </a:lnTo>
                <a:lnTo>
                  <a:pt x="130" y="14"/>
                </a:lnTo>
                <a:lnTo>
                  <a:pt x="144" y="12"/>
                </a:lnTo>
                <a:lnTo>
                  <a:pt x="158" y="10"/>
                </a:lnTo>
                <a:lnTo>
                  <a:pt x="186" y="9"/>
                </a:lnTo>
                <a:lnTo>
                  <a:pt x="186" y="9"/>
                </a:lnTo>
                <a:lnTo>
                  <a:pt x="209" y="9"/>
                </a:lnTo>
                <a:lnTo>
                  <a:pt x="221" y="11"/>
                </a:lnTo>
                <a:lnTo>
                  <a:pt x="232" y="12"/>
                </a:lnTo>
                <a:lnTo>
                  <a:pt x="243" y="15"/>
                </a:lnTo>
                <a:lnTo>
                  <a:pt x="255" y="18"/>
                </a:lnTo>
                <a:lnTo>
                  <a:pt x="266" y="22"/>
                </a:lnTo>
                <a:lnTo>
                  <a:pt x="277" y="27"/>
                </a:lnTo>
                <a:lnTo>
                  <a:pt x="277" y="27"/>
                </a:lnTo>
                <a:lnTo>
                  <a:pt x="286" y="32"/>
                </a:lnTo>
                <a:lnTo>
                  <a:pt x="296" y="37"/>
                </a:lnTo>
                <a:lnTo>
                  <a:pt x="305" y="43"/>
                </a:lnTo>
                <a:lnTo>
                  <a:pt x="313" y="50"/>
                </a:lnTo>
                <a:lnTo>
                  <a:pt x="321" y="58"/>
                </a:lnTo>
                <a:lnTo>
                  <a:pt x="329" y="67"/>
                </a:lnTo>
                <a:lnTo>
                  <a:pt x="335" y="76"/>
                </a:lnTo>
                <a:lnTo>
                  <a:pt x="340" y="86"/>
                </a:lnTo>
                <a:lnTo>
                  <a:pt x="340" y="86"/>
                </a:lnTo>
                <a:lnTo>
                  <a:pt x="342" y="93"/>
                </a:lnTo>
                <a:lnTo>
                  <a:pt x="343" y="99"/>
                </a:lnTo>
                <a:lnTo>
                  <a:pt x="344" y="105"/>
                </a:lnTo>
                <a:lnTo>
                  <a:pt x="344" y="112"/>
                </a:lnTo>
                <a:lnTo>
                  <a:pt x="344" y="118"/>
                </a:lnTo>
                <a:lnTo>
                  <a:pt x="343" y="124"/>
                </a:lnTo>
                <a:lnTo>
                  <a:pt x="339" y="136"/>
                </a:lnTo>
                <a:lnTo>
                  <a:pt x="334" y="148"/>
                </a:lnTo>
                <a:lnTo>
                  <a:pt x="327" y="159"/>
                </a:lnTo>
                <a:lnTo>
                  <a:pt x="317" y="169"/>
                </a:lnTo>
                <a:lnTo>
                  <a:pt x="308" y="178"/>
                </a:lnTo>
                <a:lnTo>
                  <a:pt x="308" y="178"/>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2526"/>
          <p:cNvSpPr>
            <a:spLocks noEditPoints="1"/>
          </p:cNvSpPr>
          <p:nvPr/>
        </p:nvSpPr>
        <p:spPr bwMode="auto">
          <a:xfrm>
            <a:off x="8383427" y="1019995"/>
            <a:ext cx="842963" cy="398463"/>
          </a:xfrm>
          <a:custGeom>
            <a:avLst/>
            <a:gdLst/>
            <a:ahLst/>
            <a:cxnLst>
              <a:cxn ang="0">
                <a:pos x="29" y="29"/>
              </a:cxn>
              <a:cxn ang="0">
                <a:pos x="13" y="54"/>
              </a:cxn>
              <a:cxn ang="0">
                <a:pos x="209" y="112"/>
              </a:cxn>
              <a:cxn ang="0">
                <a:pos x="531" y="229"/>
              </a:cxn>
              <a:cxn ang="0">
                <a:pos x="291" y="63"/>
              </a:cxn>
              <a:cxn ang="0">
                <a:pos x="457" y="201"/>
              </a:cxn>
              <a:cxn ang="0">
                <a:pos x="452" y="217"/>
              </a:cxn>
              <a:cxn ang="0">
                <a:pos x="445" y="215"/>
              </a:cxn>
              <a:cxn ang="0">
                <a:pos x="427" y="172"/>
              </a:cxn>
              <a:cxn ang="0">
                <a:pos x="410" y="159"/>
              </a:cxn>
              <a:cxn ang="0">
                <a:pos x="393" y="131"/>
              </a:cxn>
              <a:cxn ang="0">
                <a:pos x="386" y="148"/>
              </a:cxn>
              <a:cxn ang="0">
                <a:pos x="391" y="193"/>
              </a:cxn>
              <a:cxn ang="0">
                <a:pos x="374" y="187"/>
              </a:cxn>
              <a:cxn ang="0">
                <a:pos x="365" y="180"/>
              </a:cxn>
              <a:cxn ang="0">
                <a:pos x="338" y="122"/>
              </a:cxn>
              <a:cxn ang="0">
                <a:pos x="318" y="93"/>
              </a:cxn>
              <a:cxn ang="0">
                <a:pos x="302" y="88"/>
              </a:cxn>
              <a:cxn ang="0">
                <a:pos x="289" y="83"/>
              </a:cxn>
              <a:cxn ang="0">
                <a:pos x="288" y="126"/>
              </a:cxn>
              <a:cxn ang="0">
                <a:pos x="270" y="117"/>
              </a:cxn>
              <a:cxn ang="0">
                <a:pos x="253" y="105"/>
              </a:cxn>
              <a:cxn ang="0">
                <a:pos x="224" y="67"/>
              </a:cxn>
              <a:cxn ang="0">
                <a:pos x="223" y="103"/>
              </a:cxn>
              <a:cxn ang="0">
                <a:pos x="197" y="63"/>
              </a:cxn>
              <a:cxn ang="0">
                <a:pos x="183" y="62"/>
              </a:cxn>
              <a:cxn ang="0">
                <a:pos x="171" y="67"/>
              </a:cxn>
              <a:cxn ang="0">
                <a:pos x="518" y="208"/>
              </a:cxn>
              <a:cxn ang="0">
                <a:pos x="505" y="191"/>
              </a:cxn>
              <a:cxn ang="0">
                <a:pos x="502" y="198"/>
              </a:cxn>
              <a:cxn ang="0">
                <a:pos x="490" y="180"/>
              </a:cxn>
              <a:cxn ang="0">
                <a:pos x="481" y="173"/>
              </a:cxn>
              <a:cxn ang="0">
                <a:pos x="469" y="159"/>
              </a:cxn>
              <a:cxn ang="0">
                <a:pos x="457" y="150"/>
              </a:cxn>
              <a:cxn ang="0">
                <a:pos x="435" y="160"/>
              </a:cxn>
              <a:cxn ang="0">
                <a:pos x="358" y="142"/>
              </a:cxn>
              <a:cxn ang="0">
                <a:pos x="170" y="72"/>
              </a:cxn>
              <a:cxn ang="0">
                <a:pos x="183" y="81"/>
              </a:cxn>
              <a:cxn ang="0">
                <a:pos x="193" y="75"/>
              </a:cxn>
              <a:cxn ang="0">
                <a:pos x="99" y="41"/>
              </a:cxn>
              <a:cxn ang="0">
                <a:pos x="99" y="65"/>
              </a:cxn>
              <a:cxn ang="0">
                <a:pos x="58" y="30"/>
              </a:cxn>
              <a:cxn ang="0">
                <a:pos x="117" y="81"/>
              </a:cxn>
              <a:cxn ang="0">
                <a:pos x="152" y="57"/>
              </a:cxn>
              <a:cxn ang="0">
                <a:pos x="76" y="15"/>
              </a:cxn>
              <a:cxn ang="0">
                <a:pos x="110" y="19"/>
              </a:cxn>
              <a:cxn ang="0">
                <a:pos x="412" y="213"/>
              </a:cxn>
              <a:cxn ang="0">
                <a:pos x="228" y="112"/>
              </a:cxn>
              <a:cxn ang="0">
                <a:pos x="243" y="111"/>
              </a:cxn>
              <a:cxn ang="0">
                <a:pos x="256" y="96"/>
              </a:cxn>
              <a:cxn ang="0">
                <a:pos x="273" y="106"/>
              </a:cxn>
              <a:cxn ang="0">
                <a:pos x="289" y="118"/>
              </a:cxn>
              <a:cxn ang="0">
                <a:pos x="319" y="147"/>
              </a:cxn>
              <a:cxn ang="0">
                <a:pos x="332" y="137"/>
              </a:cxn>
              <a:cxn ang="0">
                <a:pos x="368" y="185"/>
              </a:cxn>
              <a:cxn ang="0">
                <a:pos x="365" y="127"/>
              </a:cxn>
              <a:cxn ang="0">
                <a:pos x="407" y="200"/>
              </a:cxn>
              <a:cxn ang="0">
                <a:pos x="433" y="192"/>
              </a:cxn>
              <a:cxn ang="0">
                <a:pos x="463" y="218"/>
              </a:cxn>
              <a:cxn ang="0">
                <a:pos x="487" y="222"/>
              </a:cxn>
              <a:cxn ang="0">
                <a:pos x="508" y="229"/>
              </a:cxn>
              <a:cxn ang="0">
                <a:pos x="508" y="243"/>
              </a:cxn>
            </a:cxnLst>
            <a:rect l="0" t="0" r="r" b="b"/>
            <a:pathLst>
              <a:path w="531" h="251">
                <a:moveTo>
                  <a:pt x="176" y="47"/>
                </a:moveTo>
                <a:lnTo>
                  <a:pt x="176" y="47"/>
                </a:lnTo>
                <a:lnTo>
                  <a:pt x="163" y="47"/>
                </a:lnTo>
                <a:lnTo>
                  <a:pt x="148" y="48"/>
                </a:lnTo>
                <a:lnTo>
                  <a:pt x="148" y="48"/>
                </a:lnTo>
                <a:lnTo>
                  <a:pt x="141" y="39"/>
                </a:lnTo>
                <a:lnTo>
                  <a:pt x="134" y="30"/>
                </a:lnTo>
                <a:lnTo>
                  <a:pt x="126" y="22"/>
                </a:lnTo>
                <a:lnTo>
                  <a:pt x="118" y="14"/>
                </a:lnTo>
                <a:lnTo>
                  <a:pt x="109" y="8"/>
                </a:lnTo>
                <a:lnTo>
                  <a:pt x="99" y="4"/>
                </a:lnTo>
                <a:lnTo>
                  <a:pt x="89" y="1"/>
                </a:lnTo>
                <a:lnTo>
                  <a:pt x="77" y="0"/>
                </a:lnTo>
                <a:lnTo>
                  <a:pt x="77" y="0"/>
                </a:lnTo>
                <a:lnTo>
                  <a:pt x="72" y="0"/>
                </a:lnTo>
                <a:lnTo>
                  <a:pt x="66" y="1"/>
                </a:lnTo>
                <a:lnTo>
                  <a:pt x="58" y="4"/>
                </a:lnTo>
                <a:lnTo>
                  <a:pt x="50" y="9"/>
                </a:lnTo>
                <a:lnTo>
                  <a:pt x="43" y="15"/>
                </a:lnTo>
                <a:lnTo>
                  <a:pt x="29" y="29"/>
                </a:lnTo>
                <a:lnTo>
                  <a:pt x="21" y="34"/>
                </a:lnTo>
                <a:lnTo>
                  <a:pt x="13" y="38"/>
                </a:lnTo>
                <a:lnTo>
                  <a:pt x="13" y="38"/>
                </a:lnTo>
                <a:lnTo>
                  <a:pt x="12" y="38"/>
                </a:lnTo>
                <a:lnTo>
                  <a:pt x="12" y="38"/>
                </a:lnTo>
                <a:lnTo>
                  <a:pt x="10" y="38"/>
                </a:lnTo>
                <a:lnTo>
                  <a:pt x="8" y="39"/>
                </a:lnTo>
                <a:lnTo>
                  <a:pt x="8" y="39"/>
                </a:lnTo>
                <a:lnTo>
                  <a:pt x="5" y="39"/>
                </a:lnTo>
                <a:lnTo>
                  <a:pt x="5" y="39"/>
                </a:lnTo>
                <a:lnTo>
                  <a:pt x="3" y="39"/>
                </a:lnTo>
                <a:lnTo>
                  <a:pt x="3" y="39"/>
                </a:lnTo>
                <a:lnTo>
                  <a:pt x="2" y="40"/>
                </a:lnTo>
                <a:lnTo>
                  <a:pt x="1" y="41"/>
                </a:lnTo>
                <a:lnTo>
                  <a:pt x="0" y="44"/>
                </a:lnTo>
                <a:lnTo>
                  <a:pt x="0" y="44"/>
                </a:lnTo>
                <a:lnTo>
                  <a:pt x="1" y="46"/>
                </a:lnTo>
                <a:lnTo>
                  <a:pt x="3" y="48"/>
                </a:lnTo>
                <a:lnTo>
                  <a:pt x="3" y="48"/>
                </a:lnTo>
                <a:lnTo>
                  <a:pt x="13" y="54"/>
                </a:lnTo>
                <a:lnTo>
                  <a:pt x="23" y="62"/>
                </a:lnTo>
                <a:lnTo>
                  <a:pt x="41" y="79"/>
                </a:lnTo>
                <a:lnTo>
                  <a:pt x="50" y="87"/>
                </a:lnTo>
                <a:lnTo>
                  <a:pt x="59" y="95"/>
                </a:lnTo>
                <a:lnTo>
                  <a:pt x="71" y="101"/>
                </a:lnTo>
                <a:lnTo>
                  <a:pt x="77" y="104"/>
                </a:lnTo>
                <a:lnTo>
                  <a:pt x="83" y="106"/>
                </a:lnTo>
                <a:lnTo>
                  <a:pt x="83" y="106"/>
                </a:lnTo>
                <a:lnTo>
                  <a:pt x="91" y="107"/>
                </a:lnTo>
                <a:lnTo>
                  <a:pt x="101" y="107"/>
                </a:lnTo>
                <a:lnTo>
                  <a:pt x="110" y="105"/>
                </a:lnTo>
                <a:lnTo>
                  <a:pt x="120" y="101"/>
                </a:lnTo>
                <a:lnTo>
                  <a:pt x="128" y="97"/>
                </a:lnTo>
                <a:lnTo>
                  <a:pt x="136" y="91"/>
                </a:lnTo>
                <a:lnTo>
                  <a:pt x="143" y="85"/>
                </a:lnTo>
                <a:lnTo>
                  <a:pt x="147" y="78"/>
                </a:lnTo>
                <a:lnTo>
                  <a:pt x="147" y="78"/>
                </a:lnTo>
                <a:lnTo>
                  <a:pt x="147" y="78"/>
                </a:lnTo>
                <a:lnTo>
                  <a:pt x="147" y="78"/>
                </a:lnTo>
                <a:lnTo>
                  <a:pt x="209" y="112"/>
                </a:lnTo>
                <a:lnTo>
                  <a:pt x="270" y="147"/>
                </a:lnTo>
                <a:lnTo>
                  <a:pt x="332" y="181"/>
                </a:lnTo>
                <a:lnTo>
                  <a:pt x="362" y="198"/>
                </a:lnTo>
                <a:lnTo>
                  <a:pt x="395" y="213"/>
                </a:lnTo>
                <a:lnTo>
                  <a:pt x="395" y="213"/>
                </a:lnTo>
                <a:lnTo>
                  <a:pt x="432" y="232"/>
                </a:lnTo>
                <a:lnTo>
                  <a:pt x="451" y="240"/>
                </a:lnTo>
                <a:lnTo>
                  <a:pt x="470" y="247"/>
                </a:lnTo>
                <a:lnTo>
                  <a:pt x="470" y="247"/>
                </a:lnTo>
                <a:lnTo>
                  <a:pt x="486" y="250"/>
                </a:lnTo>
                <a:lnTo>
                  <a:pt x="494" y="251"/>
                </a:lnTo>
                <a:lnTo>
                  <a:pt x="502" y="251"/>
                </a:lnTo>
                <a:lnTo>
                  <a:pt x="510" y="250"/>
                </a:lnTo>
                <a:lnTo>
                  <a:pt x="517" y="248"/>
                </a:lnTo>
                <a:lnTo>
                  <a:pt x="523" y="244"/>
                </a:lnTo>
                <a:lnTo>
                  <a:pt x="526" y="241"/>
                </a:lnTo>
                <a:lnTo>
                  <a:pt x="528" y="237"/>
                </a:lnTo>
                <a:lnTo>
                  <a:pt x="528" y="237"/>
                </a:lnTo>
                <a:lnTo>
                  <a:pt x="530" y="233"/>
                </a:lnTo>
                <a:lnTo>
                  <a:pt x="531" y="229"/>
                </a:lnTo>
                <a:lnTo>
                  <a:pt x="531" y="225"/>
                </a:lnTo>
                <a:lnTo>
                  <a:pt x="531" y="221"/>
                </a:lnTo>
                <a:lnTo>
                  <a:pt x="529" y="213"/>
                </a:lnTo>
                <a:lnTo>
                  <a:pt x="526" y="205"/>
                </a:lnTo>
                <a:lnTo>
                  <a:pt x="521" y="198"/>
                </a:lnTo>
                <a:lnTo>
                  <a:pt x="516" y="191"/>
                </a:lnTo>
                <a:lnTo>
                  <a:pt x="505" y="177"/>
                </a:lnTo>
                <a:lnTo>
                  <a:pt x="505" y="177"/>
                </a:lnTo>
                <a:lnTo>
                  <a:pt x="494" y="166"/>
                </a:lnTo>
                <a:lnTo>
                  <a:pt x="482" y="156"/>
                </a:lnTo>
                <a:lnTo>
                  <a:pt x="468" y="146"/>
                </a:lnTo>
                <a:lnTo>
                  <a:pt x="455" y="137"/>
                </a:lnTo>
                <a:lnTo>
                  <a:pt x="441" y="129"/>
                </a:lnTo>
                <a:lnTo>
                  <a:pt x="427" y="121"/>
                </a:lnTo>
                <a:lnTo>
                  <a:pt x="399" y="106"/>
                </a:lnTo>
                <a:lnTo>
                  <a:pt x="399" y="106"/>
                </a:lnTo>
                <a:lnTo>
                  <a:pt x="372" y="93"/>
                </a:lnTo>
                <a:lnTo>
                  <a:pt x="346" y="82"/>
                </a:lnTo>
                <a:lnTo>
                  <a:pt x="319" y="72"/>
                </a:lnTo>
                <a:lnTo>
                  <a:pt x="291" y="63"/>
                </a:lnTo>
                <a:lnTo>
                  <a:pt x="263" y="56"/>
                </a:lnTo>
                <a:lnTo>
                  <a:pt x="235" y="51"/>
                </a:lnTo>
                <a:lnTo>
                  <a:pt x="205" y="48"/>
                </a:lnTo>
                <a:lnTo>
                  <a:pt x="176" y="47"/>
                </a:lnTo>
                <a:lnTo>
                  <a:pt x="176" y="47"/>
                </a:lnTo>
                <a:close/>
                <a:moveTo>
                  <a:pt x="359" y="97"/>
                </a:moveTo>
                <a:lnTo>
                  <a:pt x="359" y="97"/>
                </a:lnTo>
                <a:lnTo>
                  <a:pt x="383" y="109"/>
                </a:lnTo>
                <a:lnTo>
                  <a:pt x="408" y="121"/>
                </a:lnTo>
                <a:lnTo>
                  <a:pt x="432" y="134"/>
                </a:lnTo>
                <a:lnTo>
                  <a:pt x="455" y="149"/>
                </a:lnTo>
                <a:lnTo>
                  <a:pt x="455" y="149"/>
                </a:lnTo>
                <a:lnTo>
                  <a:pt x="460" y="178"/>
                </a:lnTo>
                <a:lnTo>
                  <a:pt x="462" y="193"/>
                </a:lnTo>
                <a:lnTo>
                  <a:pt x="463" y="208"/>
                </a:lnTo>
                <a:lnTo>
                  <a:pt x="463" y="208"/>
                </a:lnTo>
                <a:lnTo>
                  <a:pt x="463" y="210"/>
                </a:lnTo>
                <a:lnTo>
                  <a:pt x="462" y="210"/>
                </a:lnTo>
                <a:lnTo>
                  <a:pt x="460" y="207"/>
                </a:lnTo>
                <a:lnTo>
                  <a:pt x="457" y="201"/>
                </a:lnTo>
                <a:lnTo>
                  <a:pt x="457" y="201"/>
                </a:lnTo>
                <a:lnTo>
                  <a:pt x="454" y="192"/>
                </a:lnTo>
                <a:lnTo>
                  <a:pt x="452" y="182"/>
                </a:lnTo>
                <a:lnTo>
                  <a:pt x="452" y="182"/>
                </a:lnTo>
                <a:lnTo>
                  <a:pt x="446" y="154"/>
                </a:lnTo>
                <a:lnTo>
                  <a:pt x="446" y="154"/>
                </a:lnTo>
                <a:lnTo>
                  <a:pt x="446" y="153"/>
                </a:lnTo>
                <a:lnTo>
                  <a:pt x="445" y="153"/>
                </a:lnTo>
                <a:lnTo>
                  <a:pt x="444" y="154"/>
                </a:lnTo>
                <a:lnTo>
                  <a:pt x="444" y="154"/>
                </a:lnTo>
                <a:lnTo>
                  <a:pt x="444" y="154"/>
                </a:lnTo>
                <a:lnTo>
                  <a:pt x="450" y="188"/>
                </a:lnTo>
                <a:lnTo>
                  <a:pt x="450" y="188"/>
                </a:lnTo>
                <a:lnTo>
                  <a:pt x="453" y="208"/>
                </a:lnTo>
                <a:lnTo>
                  <a:pt x="453" y="208"/>
                </a:lnTo>
                <a:lnTo>
                  <a:pt x="454" y="217"/>
                </a:lnTo>
                <a:lnTo>
                  <a:pt x="454" y="220"/>
                </a:lnTo>
                <a:lnTo>
                  <a:pt x="453" y="220"/>
                </a:lnTo>
                <a:lnTo>
                  <a:pt x="452" y="217"/>
                </a:lnTo>
                <a:lnTo>
                  <a:pt x="452" y="217"/>
                </a:lnTo>
                <a:lnTo>
                  <a:pt x="446" y="204"/>
                </a:lnTo>
                <a:lnTo>
                  <a:pt x="446" y="204"/>
                </a:lnTo>
                <a:lnTo>
                  <a:pt x="446" y="190"/>
                </a:lnTo>
                <a:lnTo>
                  <a:pt x="443" y="176"/>
                </a:lnTo>
                <a:lnTo>
                  <a:pt x="439" y="162"/>
                </a:lnTo>
                <a:lnTo>
                  <a:pt x="437" y="156"/>
                </a:lnTo>
                <a:lnTo>
                  <a:pt x="433" y="151"/>
                </a:lnTo>
                <a:lnTo>
                  <a:pt x="433" y="151"/>
                </a:lnTo>
                <a:lnTo>
                  <a:pt x="432" y="150"/>
                </a:lnTo>
                <a:lnTo>
                  <a:pt x="431" y="152"/>
                </a:lnTo>
                <a:lnTo>
                  <a:pt x="431" y="152"/>
                </a:lnTo>
                <a:lnTo>
                  <a:pt x="434" y="164"/>
                </a:lnTo>
                <a:lnTo>
                  <a:pt x="436" y="177"/>
                </a:lnTo>
                <a:lnTo>
                  <a:pt x="440" y="191"/>
                </a:lnTo>
                <a:lnTo>
                  <a:pt x="444" y="203"/>
                </a:lnTo>
                <a:lnTo>
                  <a:pt x="444" y="203"/>
                </a:lnTo>
                <a:lnTo>
                  <a:pt x="444" y="208"/>
                </a:lnTo>
                <a:lnTo>
                  <a:pt x="444" y="208"/>
                </a:lnTo>
                <a:lnTo>
                  <a:pt x="445" y="215"/>
                </a:lnTo>
                <a:lnTo>
                  <a:pt x="445" y="215"/>
                </a:lnTo>
                <a:lnTo>
                  <a:pt x="444" y="215"/>
                </a:lnTo>
                <a:lnTo>
                  <a:pt x="442" y="210"/>
                </a:lnTo>
                <a:lnTo>
                  <a:pt x="442" y="210"/>
                </a:lnTo>
                <a:lnTo>
                  <a:pt x="435" y="194"/>
                </a:lnTo>
                <a:lnTo>
                  <a:pt x="430" y="176"/>
                </a:lnTo>
                <a:lnTo>
                  <a:pt x="430" y="176"/>
                </a:lnTo>
                <a:lnTo>
                  <a:pt x="427" y="164"/>
                </a:lnTo>
                <a:lnTo>
                  <a:pt x="427" y="164"/>
                </a:lnTo>
                <a:lnTo>
                  <a:pt x="420" y="140"/>
                </a:lnTo>
                <a:lnTo>
                  <a:pt x="420" y="140"/>
                </a:lnTo>
                <a:lnTo>
                  <a:pt x="420" y="139"/>
                </a:lnTo>
                <a:lnTo>
                  <a:pt x="419" y="139"/>
                </a:lnTo>
                <a:lnTo>
                  <a:pt x="418" y="140"/>
                </a:lnTo>
                <a:lnTo>
                  <a:pt x="418" y="140"/>
                </a:lnTo>
                <a:lnTo>
                  <a:pt x="418" y="140"/>
                </a:lnTo>
                <a:lnTo>
                  <a:pt x="419" y="146"/>
                </a:lnTo>
                <a:lnTo>
                  <a:pt x="419" y="146"/>
                </a:lnTo>
                <a:lnTo>
                  <a:pt x="420" y="147"/>
                </a:lnTo>
                <a:lnTo>
                  <a:pt x="420" y="147"/>
                </a:lnTo>
                <a:lnTo>
                  <a:pt x="427" y="172"/>
                </a:lnTo>
                <a:lnTo>
                  <a:pt x="429" y="186"/>
                </a:lnTo>
                <a:lnTo>
                  <a:pt x="431" y="199"/>
                </a:lnTo>
                <a:lnTo>
                  <a:pt x="431" y="199"/>
                </a:lnTo>
                <a:lnTo>
                  <a:pt x="431" y="201"/>
                </a:lnTo>
                <a:lnTo>
                  <a:pt x="430" y="201"/>
                </a:lnTo>
                <a:lnTo>
                  <a:pt x="427" y="198"/>
                </a:lnTo>
                <a:lnTo>
                  <a:pt x="422" y="190"/>
                </a:lnTo>
                <a:lnTo>
                  <a:pt x="422" y="190"/>
                </a:lnTo>
                <a:lnTo>
                  <a:pt x="420" y="185"/>
                </a:lnTo>
                <a:lnTo>
                  <a:pt x="420" y="185"/>
                </a:lnTo>
                <a:lnTo>
                  <a:pt x="417" y="171"/>
                </a:lnTo>
                <a:lnTo>
                  <a:pt x="414" y="157"/>
                </a:lnTo>
                <a:lnTo>
                  <a:pt x="407" y="131"/>
                </a:lnTo>
                <a:lnTo>
                  <a:pt x="407" y="131"/>
                </a:lnTo>
                <a:lnTo>
                  <a:pt x="406" y="130"/>
                </a:lnTo>
                <a:lnTo>
                  <a:pt x="406" y="130"/>
                </a:lnTo>
                <a:lnTo>
                  <a:pt x="405" y="131"/>
                </a:lnTo>
                <a:lnTo>
                  <a:pt x="405" y="132"/>
                </a:lnTo>
                <a:lnTo>
                  <a:pt x="405" y="132"/>
                </a:lnTo>
                <a:lnTo>
                  <a:pt x="410" y="159"/>
                </a:lnTo>
                <a:lnTo>
                  <a:pt x="413" y="172"/>
                </a:lnTo>
                <a:lnTo>
                  <a:pt x="418" y="186"/>
                </a:lnTo>
                <a:lnTo>
                  <a:pt x="418" y="186"/>
                </a:lnTo>
                <a:lnTo>
                  <a:pt x="418" y="196"/>
                </a:lnTo>
                <a:lnTo>
                  <a:pt x="418" y="196"/>
                </a:lnTo>
                <a:lnTo>
                  <a:pt x="418" y="196"/>
                </a:lnTo>
                <a:lnTo>
                  <a:pt x="418" y="196"/>
                </a:lnTo>
                <a:lnTo>
                  <a:pt x="416" y="193"/>
                </a:lnTo>
                <a:lnTo>
                  <a:pt x="412" y="185"/>
                </a:lnTo>
                <a:lnTo>
                  <a:pt x="412" y="185"/>
                </a:lnTo>
                <a:lnTo>
                  <a:pt x="408" y="175"/>
                </a:lnTo>
                <a:lnTo>
                  <a:pt x="405" y="166"/>
                </a:lnTo>
                <a:lnTo>
                  <a:pt x="405" y="166"/>
                </a:lnTo>
                <a:lnTo>
                  <a:pt x="405" y="165"/>
                </a:lnTo>
                <a:lnTo>
                  <a:pt x="405" y="165"/>
                </a:lnTo>
                <a:lnTo>
                  <a:pt x="399" y="146"/>
                </a:lnTo>
                <a:lnTo>
                  <a:pt x="399" y="146"/>
                </a:lnTo>
                <a:lnTo>
                  <a:pt x="393" y="131"/>
                </a:lnTo>
                <a:lnTo>
                  <a:pt x="393" y="131"/>
                </a:lnTo>
                <a:lnTo>
                  <a:pt x="393" y="131"/>
                </a:lnTo>
                <a:lnTo>
                  <a:pt x="391" y="131"/>
                </a:lnTo>
                <a:lnTo>
                  <a:pt x="390" y="131"/>
                </a:lnTo>
                <a:lnTo>
                  <a:pt x="390" y="132"/>
                </a:lnTo>
                <a:lnTo>
                  <a:pt x="390" y="132"/>
                </a:lnTo>
                <a:lnTo>
                  <a:pt x="397" y="148"/>
                </a:lnTo>
                <a:lnTo>
                  <a:pt x="402" y="164"/>
                </a:lnTo>
                <a:lnTo>
                  <a:pt x="402" y="164"/>
                </a:lnTo>
                <a:lnTo>
                  <a:pt x="404" y="174"/>
                </a:lnTo>
                <a:lnTo>
                  <a:pt x="406" y="186"/>
                </a:lnTo>
                <a:lnTo>
                  <a:pt x="406" y="186"/>
                </a:lnTo>
                <a:lnTo>
                  <a:pt x="406" y="192"/>
                </a:lnTo>
                <a:lnTo>
                  <a:pt x="406" y="195"/>
                </a:lnTo>
                <a:lnTo>
                  <a:pt x="406" y="196"/>
                </a:lnTo>
                <a:lnTo>
                  <a:pt x="405" y="195"/>
                </a:lnTo>
                <a:lnTo>
                  <a:pt x="401" y="188"/>
                </a:lnTo>
                <a:lnTo>
                  <a:pt x="401" y="188"/>
                </a:lnTo>
                <a:lnTo>
                  <a:pt x="396" y="177"/>
                </a:lnTo>
                <a:lnTo>
                  <a:pt x="391" y="167"/>
                </a:lnTo>
                <a:lnTo>
                  <a:pt x="391" y="167"/>
                </a:lnTo>
                <a:lnTo>
                  <a:pt x="386" y="148"/>
                </a:lnTo>
                <a:lnTo>
                  <a:pt x="380" y="131"/>
                </a:lnTo>
                <a:lnTo>
                  <a:pt x="380" y="131"/>
                </a:lnTo>
                <a:lnTo>
                  <a:pt x="380" y="128"/>
                </a:lnTo>
                <a:lnTo>
                  <a:pt x="379" y="127"/>
                </a:lnTo>
                <a:lnTo>
                  <a:pt x="379" y="127"/>
                </a:lnTo>
                <a:lnTo>
                  <a:pt x="377" y="122"/>
                </a:lnTo>
                <a:lnTo>
                  <a:pt x="377" y="122"/>
                </a:lnTo>
                <a:lnTo>
                  <a:pt x="377" y="122"/>
                </a:lnTo>
                <a:lnTo>
                  <a:pt x="376" y="122"/>
                </a:lnTo>
                <a:lnTo>
                  <a:pt x="375" y="122"/>
                </a:lnTo>
                <a:lnTo>
                  <a:pt x="375" y="123"/>
                </a:lnTo>
                <a:lnTo>
                  <a:pt x="375" y="123"/>
                </a:lnTo>
                <a:lnTo>
                  <a:pt x="381" y="144"/>
                </a:lnTo>
                <a:lnTo>
                  <a:pt x="388" y="164"/>
                </a:lnTo>
                <a:lnTo>
                  <a:pt x="388" y="164"/>
                </a:lnTo>
                <a:lnTo>
                  <a:pt x="390" y="173"/>
                </a:lnTo>
                <a:lnTo>
                  <a:pt x="390" y="173"/>
                </a:lnTo>
                <a:lnTo>
                  <a:pt x="391" y="182"/>
                </a:lnTo>
                <a:lnTo>
                  <a:pt x="391" y="193"/>
                </a:lnTo>
                <a:lnTo>
                  <a:pt x="391" y="193"/>
                </a:lnTo>
                <a:lnTo>
                  <a:pt x="390" y="190"/>
                </a:lnTo>
                <a:lnTo>
                  <a:pt x="388" y="186"/>
                </a:lnTo>
                <a:lnTo>
                  <a:pt x="385" y="177"/>
                </a:lnTo>
                <a:lnTo>
                  <a:pt x="385" y="177"/>
                </a:lnTo>
                <a:lnTo>
                  <a:pt x="378" y="159"/>
                </a:lnTo>
                <a:lnTo>
                  <a:pt x="372" y="140"/>
                </a:lnTo>
                <a:lnTo>
                  <a:pt x="365" y="122"/>
                </a:lnTo>
                <a:lnTo>
                  <a:pt x="361" y="113"/>
                </a:lnTo>
                <a:lnTo>
                  <a:pt x="356" y="104"/>
                </a:lnTo>
                <a:lnTo>
                  <a:pt x="356" y="104"/>
                </a:lnTo>
                <a:lnTo>
                  <a:pt x="355" y="104"/>
                </a:lnTo>
                <a:lnTo>
                  <a:pt x="354" y="105"/>
                </a:lnTo>
                <a:lnTo>
                  <a:pt x="354" y="105"/>
                </a:lnTo>
                <a:lnTo>
                  <a:pt x="356" y="115"/>
                </a:lnTo>
                <a:lnTo>
                  <a:pt x="359" y="125"/>
                </a:lnTo>
                <a:lnTo>
                  <a:pt x="365" y="145"/>
                </a:lnTo>
                <a:lnTo>
                  <a:pt x="371" y="165"/>
                </a:lnTo>
                <a:lnTo>
                  <a:pt x="373" y="175"/>
                </a:lnTo>
                <a:lnTo>
                  <a:pt x="374" y="187"/>
                </a:lnTo>
                <a:lnTo>
                  <a:pt x="374" y="187"/>
                </a:lnTo>
                <a:lnTo>
                  <a:pt x="373" y="181"/>
                </a:lnTo>
                <a:lnTo>
                  <a:pt x="371" y="176"/>
                </a:lnTo>
                <a:lnTo>
                  <a:pt x="367" y="166"/>
                </a:lnTo>
                <a:lnTo>
                  <a:pt x="367" y="166"/>
                </a:lnTo>
                <a:lnTo>
                  <a:pt x="361" y="144"/>
                </a:lnTo>
                <a:lnTo>
                  <a:pt x="361" y="144"/>
                </a:lnTo>
                <a:lnTo>
                  <a:pt x="355" y="125"/>
                </a:lnTo>
                <a:lnTo>
                  <a:pt x="351" y="116"/>
                </a:lnTo>
                <a:lnTo>
                  <a:pt x="346" y="107"/>
                </a:lnTo>
                <a:lnTo>
                  <a:pt x="346" y="107"/>
                </a:lnTo>
                <a:lnTo>
                  <a:pt x="345" y="107"/>
                </a:lnTo>
                <a:lnTo>
                  <a:pt x="344" y="107"/>
                </a:lnTo>
                <a:lnTo>
                  <a:pt x="344" y="108"/>
                </a:lnTo>
                <a:lnTo>
                  <a:pt x="344" y="108"/>
                </a:lnTo>
                <a:lnTo>
                  <a:pt x="356" y="142"/>
                </a:lnTo>
                <a:lnTo>
                  <a:pt x="361" y="159"/>
                </a:lnTo>
                <a:lnTo>
                  <a:pt x="365" y="176"/>
                </a:lnTo>
                <a:lnTo>
                  <a:pt x="365" y="176"/>
                </a:lnTo>
                <a:lnTo>
                  <a:pt x="365" y="179"/>
                </a:lnTo>
                <a:lnTo>
                  <a:pt x="365" y="180"/>
                </a:lnTo>
                <a:lnTo>
                  <a:pt x="364" y="180"/>
                </a:lnTo>
                <a:lnTo>
                  <a:pt x="363" y="178"/>
                </a:lnTo>
                <a:lnTo>
                  <a:pt x="359" y="172"/>
                </a:lnTo>
                <a:lnTo>
                  <a:pt x="359" y="172"/>
                </a:lnTo>
                <a:lnTo>
                  <a:pt x="356" y="164"/>
                </a:lnTo>
                <a:lnTo>
                  <a:pt x="353" y="156"/>
                </a:lnTo>
                <a:lnTo>
                  <a:pt x="353" y="156"/>
                </a:lnTo>
                <a:lnTo>
                  <a:pt x="347" y="139"/>
                </a:lnTo>
                <a:lnTo>
                  <a:pt x="340" y="122"/>
                </a:lnTo>
                <a:lnTo>
                  <a:pt x="340" y="122"/>
                </a:lnTo>
                <a:lnTo>
                  <a:pt x="336" y="113"/>
                </a:lnTo>
                <a:lnTo>
                  <a:pt x="332" y="104"/>
                </a:lnTo>
                <a:lnTo>
                  <a:pt x="332" y="104"/>
                </a:lnTo>
                <a:lnTo>
                  <a:pt x="331" y="103"/>
                </a:lnTo>
                <a:lnTo>
                  <a:pt x="331" y="103"/>
                </a:lnTo>
                <a:lnTo>
                  <a:pt x="330" y="104"/>
                </a:lnTo>
                <a:lnTo>
                  <a:pt x="330" y="105"/>
                </a:lnTo>
                <a:lnTo>
                  <a:pt x="330" y="105"/>
                </a:lnTo>
                <a:lnTo>
                  <a:pt x="338" y="122"/>
                </a:lnTo>
                <a:lnTo>
                  <a:pt x="338" y="122"/>
                </a:lnTo>
                <a:lnTo>
                  <a:pt x="339" y="126"/>
                </a:lnTo>
                <a:lnTo>
                  <a:pt x="339" y="126"/>
                </a:lnTo>
                <a:lnTo>
                  <a:pt x="343" y="138"/>
                </a:lnTo>
                <a:lnTo>
                  <a:pt x="345" y="150"/>
                </a:lnTo>
                <a:lnTo>
                  <a:pt x="345" y="150"/>
                </a:lnTo>
                <a:lnTo>
                  <a:pt x="346" y="158"/>
                </a:lnTo>
                <a:lnTo>
                  <a:pt x="346" y="163"/>
                </a:lnTo>
                <a:lnTo>
                  <a:pt x="347" y="166"/>
                </a:lnTo>
                <a:lnTo>
                  <a:pt x="347" y="166"/>
                </a:lnTo>
                <a:lnTo>
                  <a:pt x="342" y="158"/>
                </a:lnTo>
                <a:lnTo>
                  <a:pt x="338" y="149"/>
                </a:lnTo>
                <a:lnTo>
                  <a:pt x="332" y="131"/>
                </a:lnTo>
                <a:lnTo>
                  <a:pt x="326" y="112"/>
                </a:lnTo>
                <a:lnTo>
                  <a:pt x="320" y="93"/>
                </a:lnTo>
                <a:lnTo>
                  <a:pt x="320" y="93"/>
                </a:lnTo>
                <a:lnTo>
                  <a:pt x="319" y="92"/>
                </a:lnTo>
                <a:lnTo>
                  <a:pt x="319" y="92"/>
                </a:lnTo>
                <a:lnTo>
                  <a:pt x="318" y="92"/>
                </a:lnTo>
                <a:lnTo>
                  <a:pt x="318" y="93"/>
                </a:lnTo>
                <a:lnTo>
                  <a:pt x="318" y="93"/>
                </a:lnTo>
                <a:lnTo>
                  <a:pt x="322" y="110"/>
                </a:lnTo>
                <a:lnTo>
                  <a:pt x="327" y="126"/>
                </a:lnTo>
                <a:lnTo>
                  <a:pt x="327" y="126"/>
                </a:lnTo>
                <a:lnTo>
                  <a:pt x="333" y="149"/>
                </a:lnTo>
                <a:lnTo>
                  <a:pt x="333" y="149"/>
                </a:lnTo>
                <a:lnTo>
                  <a:pt x="334" y="153"/>
                </a:lnTo>
                <a:lnTo>
                  <a:pt x="334" y="157"/>
                </a:lnTo>
                <a:lnTo>
                  <a:pt x="333" y="157"/>
                </a:lnTo>
                <a:lnTo>
                  <a:pt x="332" y="157"/>
                </a:lnTo>
                <a:lnTo>
                  <a:pt x="329" y="154"/>
                </a:lnTo>
                <a:lnTo>
                  <a:pt x="329" y="154"/>
                </a:lnTo>
                <a:lnTo>
                  <a:pt x="325" y="146"/>
                </a:lnTo>
                <a:lnTo>
                  <a:pt x="321" y="139"/>
                </a:lnTo>
                <a:lnTo>
                  <a:pt x="316" y="122"/>
                </a:lnTo>
                <a:lnTo>
                  <a:pt x="310" y="105"/>
                </a:lnTo>
                <a:lnTo>
                  <a:pt x="307" y="96"/>
                </a:lnTo>
                <a:lnTo>
                  <a:pt x="303" y="89"/>
                </a:lnTo>
                <a:lnTo>
                  <a:pt x="303" y="89"/>
                </a:lnTo>
                <a:lnTo>
                  <a:pt x="302" y="88"/>
                </a:lnTo>
                <a:lnTo>
                  <a:pt x="302" y="88"/>
                </a:lnTo>
                <a:lnTo>
                  <a:pt x="301" y="90"/>
                </a:lnTo>
                <a:lnTo>
                  <a:pt x="301" y="90"/>
                </a:lnTo>
                <a:lnTo>
                  <a:pt x="309" y="122"/>
                </a:lnTo>
                <a:lnTo>
                  <a:pt x="309" y="122"/>
                </a:lnTo>
                <a:lnTo>
                  <a:pt x="314" y="138"/>
                </a:lnTo>
                <a:lnTo>
                  <a:pt x="314" y="138"/>
                </a:lnTo>
                <a:lnTo>
                  <a:pt x="316" y="143"/>
                </a:lnTo>
                <a:lnTo>
                  <a:pt x="314" y="140"/>
                </a:lnTo>
                <a:lnTo>
                  <a:pt x="314" y="140"/>
                </a:lnTo>
                <a:lnTo>
                  <a:pt x="309" y="133"/>
                </a:lnTo>
                <a:lnTo>
                  <a:pt x="306" y="127"/>
                </a:lnTo>
                <a:lnTo>
                  <a:pt x="300" y="113"/>
                </a:lnTo>
                <a:lnTo>
                  <a:pt x="296" y="97"/>
                </a:lnTo>
                <a:lnTo>
                  <a:pt x="291" y="83"/>
                </a:lnTo>
                <a:lnTo>
                  <a:pt x="291" y="83"/>
                </a:lnTo>
                <a:lnTo>
                  <a:pt x="291" y="82"/>
                </a:lnTo>
                <a:lnTo>
                  <a:pt x="290" y="82"/>
                </a:lnTo>
                <a:lnTo>
                  <a:pt x="289" y="83"/>
                </a:lnTo>
                <a:lnTo>
                  <a:pt x="289" y="83"/>
                </a:lnTo>
                <a:lnTo>
                  <a:pt x="289" y="83"/>
                </a:lnTo>
                <a:lnTo>
                  <a:pt x="293" y="98"/>
                </a:lnTo>
                <a:lnTo>
                  <a:pt x="297" y="114"/>
                </a:lnTo>
                <a:lnTo>
                  <a:pt x="300" y="129"/>
                </a:lnTo>
                <a:lnTo>
                  <a:pt x="302" y="144"/>
                </a:lnTo>
                <a:lnTo>
                  <a:pt x="302" y="144"/>
                </a:lnTo>
                <a:lnTo>
                  <a:pt x="300" y="138"/>
                </a:lnTo>
                <a:lnTo>
                  <a:pt x="296" y="131"/>
                </a:lnTo>
                <a:lnTo>
                  <a:pt x="296" y="131"/>
                </a:lnTo>
                <a:lnTo>
                  <a:pt x="289" y="113"/>
                </a:lnTo>
                <a:lnTo>
                  <a:pt x="289" y="113"/>
                </a:lnTo>
                <a:lnTo>
                  <a:pt x="284" y="98"/>
                </a:lnTo>
                <a:lnTo>
                  <a:pt x="278" y="85"/>
                </a:lnTo>
                <a:lnTo>
                  <a:pt x="278" y="85"/>
                </a:lnTo>
                <a:lnTo>
                  <a:pt x="277" y="85"/>
                </a:lnTo>
                <a:lnTo>
                  <a:pt x="276" y="86"/>
                </a:lnTo>
                <a:lnTo>
                  <a:pt x="276" y="86"/>
                </a:lnTo>
                <a:lnTo>
                  <a:pt x="277" y="93"/>
                </a:lnTo>
                <a:lnTo>
                  <a:pt x="278" y="99"/>
                </a:lnTo>
                <a:lnTo>
                  <a:pt x="283" y="113"/>
                </a:lnTo>
                <a:lnTo>
                  <a:pt x="288" y="126"/>
                </a:lnTo>
                <a:lnTo>
                  <a:pt x="291" y="139"/>
                </a:lnTo>
                <a:lnTo>
                  <a:pt x="291" y="139"/>
                </a:lnTo>
                <a:lnTo>
                  <a:pt x="292" y="143"/>
                </a:lnTo>
                <a:lnTo>
                  <a:pt x="292" y="143"/>
                </a:lnTo>
                <a:lnTo>
                  <a:pt x="291" y="143"/>
                </a:lnTo>
                <a:lnTo>
                  <a:pt x="289" y="138"/>
                </a:lnTo>
                <a:lnTo>
                  <a:pt x="289" y="138"/>
                </a:lnTo>
                <a:lnTo>
                  <a:pt x="284" y="128"/>
                </a:lnTo>
                <a:lnTo>
                  <a:pt x="279" y="117"/>
                </a:lnTo>
                <a:lnTo>
                  <a:pt x="279" y="117"/>
                </a:lnTo>
                <a:lnTo>
                  <a:pt x="273" y="98"/>
                </a:lnTo>
                <a:lnTo>
                  <a:pt x="266" y="81"/>
                </a:lnTo>
                <a:lnTo>
                  <a:pt x="266" y="81"/>
                </a:lnTo>
                <a:lnTo>
                  <a:pt x="265" y="81"/>
                </a:lnTo>
                <a:lnTo>
                  <a:pt x="264" y="82"/>
                </a:lnTo>
                <a:lnTo>
                  <a:pt x="264" y="82"/>
                </a:lnTo>
                <a:lnTo>
                  <a:pt x="265" y="92"/>
                </a:lnTo>
                <a:lnTo>
                  <a:pt x="268" y="104"/>
                </a:lnTo>
                <a:lnTo>
                  <a:pt x="268" y="104"/>
                </a:lnTo>
                <a:lnTo>
                  <a:pt x="270" y="117"/>
                </a:lnTo>
                <a:lnTo>
                  <a:pt x="272" y="125"/>
                </a:lnTo>
                <a:lnTo>
                  <a:pt x="274" y="129"/>
                </a:lnTo>
                <a:lnTo>
                  <a:pt x="274" y="129"/>
                </a:lnTo>
                <a:lnTo>
                  <a:pt x="270" y="123"/>
                </a:lnTo>
                <a:lnTo>
                  <a:pt x="266" y="117"/>
                </a:lnTo>
                <a:lnTo>
                  <a:pt x="260" y="103"/>
                </a:lnTo>
                <a:lnTo>
                  <a:pt x="254" y="87"/>
                </a:lnTo>
                <a:lnTo>
                  <a:pt x="248" y="73"/>
                </a:lnTo>
                <a:lnTo>
                  <a:pt x="248" y="73"/>
                </a:lnTo>
                <a:lnTo>
                  <a:pt x="247" y="73"/>
                </a:lnTo>
                <a:lnTo>
                  <a:pt x="247" y="73"/>
                </a:lnTo>
                <a:lnTo>
                  <a:pt x="246" y="74"/>
                </a:lnTo>
                <a:lnTo>
                  <a:pt x="246" y="74"/>
                </a:lnTo>
                <a:lnTo>
                  <a:pt x="254" y="97"/>
                </a:lnTo>
                <a:lnTo>
                  <a:pt x="254" y="97"/>
                </a:lnTo>
                <a:lnTo>
                  <a:pt x="256" y="108"/>
                </a:lnTo>
                <a:lnTo>
                  <a:pt x="258" y="113"/>
                </a:lnTo>
                <a:lnTo>
                  <a:pt x="260" y="117"/>
                </a:lnTo>
                <a:lnTo>
                  <a:pt x="260" y="117"/>
                </a:lnTo>
                <a:lnTo>
                  <a:pt x="253" y="105"/>
                </a:lnTo>
                <a:lnTo>
                  <a:pt x="247" y="91"/>
                </a:lnTo>
                <a:lnTo>
                  <a:pt x="236" y="66"/>
                </a:lnTo>
                <a:lnTo>
                  <a:pt x="236" y="66"/>
                </a:lnTo>
                <a:lnTo>
                  <a:pt x="235" y="65"/>
                </a:lnTo>
                <a:lnTo>
                  <a:pt x="234" y="65"/>
                </a:lnTo>
                <a:lnTo>
                  <a:pt x="234" y="65"/>
                </a:lnTo>
                <a:lnTo>
                  <a:pt x="234" y="66"/>
                </a:lnTo>
                <a:lnTo>
                  <a:pt x="234" y="66"/>
                </a:lnTo>
                <a:lnTo>
                  <a:pt x="242" y="92"/>
                </a:lnTo>
                <a:lnTo>
                  <a:pt x="246" y="106"/>
                </a:lnTo>
                <a:lnTo>
                  <a:pt x="250" y="119"/>
                </a:lnTo>
                <a:lnTo>
                  <a:pt x="250" y="119"/>
                </a:lnTo>
                <a:lnTo>
                  <a:pt x="248" y="114"/>
                </a:lnTo>
                <a:lnTo>
                  <a:pt x="245" y="108"/>
                </a:lnTo>
                <a:lnTo>
                  <a:pt x="239" y="96"/>
                </a:lnTo>
                <a:lnTo>
                  <a:pt x="239" y="96"/>
                </a:lnTo>
                <a:lnTo>
                  <a:pt x="226" y="67"/>
                </a:lnTo>
                <a:lnTo>
                  <a:pt x="226" y="67"/>
                </a:lnTo>
                <a:lnTo>
                  <a:pt x="225" y="67"/>
                </a:lnTo>
                <a:lnTo>
                  <a:pt x="224" y="67"/>
                </a:lnTo>
                <a:lnTo>
                  <a:pt x="224" y="67"/>
                </a:lnTo>
                <a:lnTo>
                  <a:pt x="224" y="68"/>
                </a:lnTo>
                <a:lnTo>
                  <a:pt x="224" y="68"/>
                </a:lnTo>
                <a:lnTo>
                  <a:pt x="232" y="89"/>
                </a:lnTo>
                <a:lnTo>
                  <a:pt x="238" y="110"/>
                </a:lnTo>
                <a:lnTo>
                  <a:pt x="238" y="110"/>
                </a:lnTo>
                <a:lnTo>
                  <a:pt x="235" y="100"/>
                </a:lnTo>
                <a:lnTo>
                  <a:pt x="231" y="90"/>
                </a:lnTo>
                <a:lnTo>
                  <a:pt x="224" y="80"/>
                </a:lnTo>
                <a:lnTo>
                  <a:pt x="219" y="71"/>
                </a:lnTo>
                <a:lnTo>
                  <a:pt x="219" y="71"/>
                </a:lnTo>
                <a:lnTo>
                  <a:pt x="217" y="71"/>
                </a:lnTo>
                <a:lnTo>
                  <a:pt x="217" y="72"/>
                </a:lnTo>
                <a:lnTo>
                  <a:pt x="217" y="72"/>
                </a:lnTo>
                <a:lnTo>
                  <a:pt x="220" y="90"/>
                </a:lnTo>
                <a:lnTo>
                  <a:pt x="222" y="99"/>
                </a:lnTo>
                <a:lnTo>
                  <a:pt x="224" y="104"/>
                </a:lnTo>
                <a:lnTo>
                  <a:pt x="226" y="107"/>
                </a:lnTo>
                <a:lnTo>
                  <a:pt x="226" y="107"/>
                </a:lnTo>
                <a:lnTo>
                  <a:pt x="223" y="103"/>
                </a:lnTo>
                <a:lnTo>
                  <a:pt x="220" y="97"/>
                </a:lnTo>
                <a:lnTo>
                  <a:pt x="216" y="87"/>
                </a:lnTo>
                <a:lnTo>
                  <a:pt x="212" y="77"/>
                </a:lnTo>
                <a:lnTo>
                  <a:pt x="209" y="72"/>
                </a:lnTo>
                <a:lnTo>
                  <a:pt x="206" y="68"/>
                </a:lnTo>
                <a:lnTo>
                  <a:pt x="206" y="68"/>
                </a:lnTo>
                <a:lnTo>
                  <a:pt x="205" y="68"/>
                </a:lnTo>
                <a:lnTo>
                  <a:pt x="205" y="68"/>
                </a:lnTo>
                <a:lnTo>
                  <a:pt x="204" y="69"/>
                </a:lnTo>
                <a:lnTo>
                  <a:pt x="204" y="69"/>
                </a:lnTo>
                <a:lnTo>
                  <a:pt x="210" y="87"/>
                </a:lnTo>
                <a:lnTo>
                  <a:pt x="210" y="87"/>
                </a:lnTo>
                <a:lnTo>
                  <a:pt x="214" y="97"/>
                </a:lnTo>
                <a:lnTo>
                  <a:pt x="215" y="101"/>
                </a:lnTo>
                <a:lnTo>
                  <a:pt x="213" y="97"/>
                </a:lnTo>
                <a:lnTo>
                  <a:pt x="213" y="97"/>
                </a:lnTo>
                <a:lnTo>
                  <a:pt x="206" y="79"/>
                </a:lnTo>
                <a:lnTo>
                  <a:pt x="202" y="71"/>
                </a:lnTo>
                <a:lnTo>
                  <a:pt x="197" y="63"/>
                </a:lnTo>
                <a:lnTo>
                  <a:pt x="197" y="63"/>
                </a:lnTo>
                <a:lnTo>
                  <a:pt x="196" y="62"/>
                </a:lnTo>
                <a:lnTo>
                  <a:pt x="195" y="63"/>
                </a:lnTo>
                <a:lnTo>
                  <a:pt x="195" y="63"/>
                </a:lnTo>
                <a:lnTo>
                  <a:pt x="198" y="75"/>
                </a:lnTo>
                <a:lnTo>
                  <a:pt x="202" y="86"/>
                </a:lnTo>
                <a:lnTo>
                  <a:pt x="202" y="86"/>
                </a:lnTo>
                <a:lnTo>
                  <a:pt x="197" y="74"/>
                </a:lnTo>
                <a:lnTo>
                  <a:pt x="191" y="63"/>
                </a:lnTo>
                <a:lnTo>
                  <a:pt x="191" y="63"/>
                </a:lnTo>
                <a:lnTo>
                  <a:pt x="190" y="63"/>
                </a:lnTo>
                <a:lnTo>
                  <a:pt x="189" y="64"/>
                </a:lnTo>
                <a:lnTo>
                  <a:pt x="189" y="64"/>
                </a:lnTo>
                <a:lnTo>
                  <a:pt x="191" y="74"/>
                </a:lnTo>
                <a:lnTo>
                  <a:pt x="192" y="84"/>
                </a:lnTo>
                <a:lnTo>
                  <a:pt x="192" y="84"/>
                </a:lnTo>
                <a:lnTo>
                  <a:pt x="191" y="79"/>
                </a:lnTo>
                <a:lnTo>
                  <a:pt x="189" y="73"/>
                </a:lnTo>
                <a:lnTo>
                  <a:pt x="184" y="63"/>
                </a:lnTo>
                <a:lnTo>
                  <a:pt x="184" y="63"/>
                </a:lnTo>
                <a:lnTo>
                  <a:pt x="183" y="62"/>
                </a:lnTo>
                <a:lnTo>
                  <a:pt x="182" y="63"/>
                </a:lnTo>
                <a:lnTo>
                  <a:pt x="182" y="63"/>
                </a:lnTo>
                <a:lnTo>
                  <a:pt x="182" y="68"/>
                </a:lnTo>
                <a:lnTo>
                  <a:pt x="182" y="68"/>
                </a:lnTo>
                <a:lnTo>
                  <a:pt x="181" y="65"/>
                </a:lnTo>
                <a:lnTo>
                  <a:pt x="181" y="65"/>
                </a:lnTo>
                <a:lnTo>
                  <a:pt x="180" y="64"/>
                </a:lnTo>
                <a:lnTo>
                  <a:pt x="179" y="64"/>
                </a:lnTo>
                <a:lnTo>
                  <a:pt x="179" y="64"/>
                </a:lnTo>
                <a:lnTo>
                  <a:pt x="177" y="69"/>
                </a:lnTo>
                <a:lnTo>
                  <a:pt x="177" y="69"/>
                </a:lnTo>
                <a:lnTo>
                  <a:pt x="176" y="68"/>
                </a:lnTo>
                <a:lnTo>
                  <a:pt x="175" y="69"/>
                </a:lnTo>
                <a:lnTo>
                  <a:pt x="175" y="69"/>
                </a:lnTo>
                <a:lnTo>
                  <a:pt x="174" y="72"/>
                </a:lnTo>
                <a:lnTo>
                  <a:pt x="173" y="73"/>
                </a:lnTo>
                <a:lnTo>
                  <a:pt x="172" y="71"/>
                </a:lnTo>
                <a:lnTo>
                  <a:pt x="171" y="68"/>
                </a:lnTo>
                <a:lnTo>
                  <a:pt x="171" y="68"/>
                </a:lnTo>
                <a:lnTo>
                  <a:pt x="171" y="67"/>
                </a:lnTo>
                <a:lnTo>
                  <a:pt x="171" y="67"/>
                </a:lnTo>
                <a:lnTo>
                  <a:pt x="172" y="62"/>
                </a:lnTo>
                <a:lnTo>
                  <a:pt x="171" y="56"/>
                </a:lnTo>
                <a:lnTo>
                  <a:pt x="171" y="56"/>
                </a:lnTo>
                <a:lnTo>
                  <a:pt x="195" y="56"/>
                </a:lnTo>
                <a:lnTo>
                  <a:pt x="219" y="58"/>
                </a:lnTo>
                <a:lnTo>
                  <a:pt x="243" y="61"/>
                </a:lnTo>
                <a:lnTo>
                  <a:pt x="267" y="66"/>
                </a:lnTo>
                <a:lnTo>
                  <a:pt x="290" y="72"/>
                </a:lnTo>
                <a:lnTo>
                  <a:pt x="314" y="79"/>
                </a:lnTo>
                <a:lnTo>
                  <a:pt x="336" y="87"/>
                </a:lnTo>
                <a:lnTo>
                  <a:pt x="359" y="97"/>
                </a:lnTo>
                <a:lnTo>
                  <a:pt x="359" y="97"/>
                </a:lnTo>
                <a:close/>
                <a:moveTo>
                  <a:pt x="522" y="222"/>
                </a:moveTo>
                <a:lnTo>
                  <a:pt x="522" y="222"/>
                </a:lnTo>
                <a:lnTo>
                  <a:pt x="522" y="226"/>
                </a:lnTo>
                <a:lnTo>
                  <a:pt x="521" y="231"/>
                </a:lnTo>
                <a:lnTo>
                  <a:pt x="521" y="231"/>
                </a:lnTo>
                <a:lnTo>
                  <a:pt x="520" y="219"/>
                </a:lnTo>
                <a:lnTo>
                  <a:pt x="518" y="208"/>
                </a:lnTo>
                <a:lnTo>
                  <a:pt x="518" y="208"/>
                </a:lnTo>
                <a:lnTo>
                  <a:pt x="520" y="213"/>
                </a:lnTo>
                <a:lnTo>
                  <a:pt x="520" y="213"/>
                </a:lnTo>
                <a:lnTo>
                  <a:pt x="522" y="222"/>
                </a:lnTo>
                <a:lnTo>
                  <a:pt x="522" y="222"/>
                </a:lnTo>
                <a:close/>
                <a:moveTo>
                  <a:pt x="515" y="205"/>
                </a:moveTo>
                <a:lnTo>
                  <a:pt x="515" y="205"/>
                </a:lnTo>
                <a:lnTo>
                  <a:pt x="515" y="205"/>
                </a:lnTo>
                <a:lnTo>
                  <a:pt x="515" y="205"/>
                </a:lnTo>
                <a:lnTo>
                  <a:pt x="514" y="203"/>
                </a:lnTo>
                <a:lnTo>
                  <a:pt x="514" y="203"/>
                </a:lnTo>
                <a:lnTo>
                  <a:pt x="515" y="205"/>
                </a:lnTo>
                <a:lnTo>
                  <a:pt x="515" y="205"/>
                </a:lnTo>
                <a:close/>
                <a:moveTo>
                  <a:pt x="464" y="155"/>
                </a:moveTo>
                <a:lnTo>
                  <a:pt x="464" y="155"/>
                </a:lnTo>
                <a:lnTo>
                  <a:pt x="476" y="163"/>
                </a:lnTo>
                <a:lnTo>
                  <a:pt x="486" y="172"/>
                </a:lnTo>
                <a:lnTo>
                  <a:pt x="496" y="181"/>
                </a:lnTo>
                <a:lnTo>
                  <a:pt x="505" y="191"/>
                </a:lnTo>
                <a:lnTo>
                  <a:pt x="505" y="191"/>
                </a:lnTo>
                <a:lnTo>
                  <a:pt x="509" y="197"/>
                </a:lnTo>
                <a:lnTo>
                  <a:pt x="509" y="197"/>
                </a:lnTo>
                <a:lnTo>
                  <a:pt x="513" y="213"/>
                </a:lnTo>
                <a:lnTo>
                  <a:pt x="513" y="213"/>
                </a:lnTo>
                <a:lnTo>
                  <a:pt x="512" y="222"/>
                </a:lnTo>
                <a:lnTo>
                  <a:pt x="513" y="230"/>
                </a:lnTo>
                <a:lnTo>
                  <a:pt x="513" y="230"/>
                </a:lnTo>
                <a:lnTo>
                  <a:pt x="509" y="221"/>
                </a:lnTo>
                <a:lnTo>
                  <a:pt x="507" y="211"/>
                </a:lnTo>
                <a:lnTo>
                  <a:pt x="504" y="191"/>
                </a:lnTo>
                <a:lnTo>
                  <a:pt x="504" y="191"/>
                </a:lnTo>
                <a:lnTo>
                  <a:pt x="504" y="190"/>
                </a:lnTo>
                <a:lnTo>
                  <a:pt x="503" y="190"/>
                </a:lnTo>
                <a:lnTo>
                  <a:pt x="502" y="191"/>
                </a:lnTo>
                <a:lnTo>
                  <a:pt x="502" y="191"/>
                </a:lnTo>
                <a:lnTo>
                  <a:pt x="502" y="191"/>
                </a:lnTo>
                <a:lnTo>
                  <a:pt x="502" y="196"/>
                </a:lnTo>
                <a:lnTo>
                  <a:pt x="502" y="196"/>
                </a:lnTo>
                <a:lnTo>
                  <a:pt x="502" y="198"/>
                </a:lnTo>
                <a:lnTo>
                  <a:pt x="502" y="198"/>
                </a:lnTo>
                <a:lnTo>
                  <a:pt x="504" y="212"/>
                </a:lnTo>
                <a:lnTo>
                  <a:pt x="504" y="212"/>
                </a:lnTo>
                <a:lnTo>
                  <a:pt x="505" y="219"/>
                </a:lnTo>
                <a:lnTo>
                  <a:pt x="506" y="228"/>
                </a:lnTo>
                <a:lnTo>
                  <a:pt x="506" y="231"/>
                </a:lnTo>
                <a:lnTo>
                  <a:pt x="505" y="232"/>
                </a:lnTo>
                <a:lnTo>
                  <a:pt x="504" y="231"/>
                </a:lnTo>
                <a:lnTo>
                  <a:pt x="502" y="227"/>
                </a:lnTo>
                <a:lnTo>
                  <a:pt x="502" y="227"/>
                </a:lnTo>
                <a:lnTo>
                  <a:pt x="500" y="223"/>
                </a:lnTo>
                <a:lnTo>
                  <a:pt x="500" y="223"/>
                </a:lnTo>
                <a:lnTo>
                  <a:pt x="500" y="212"/>
                </a:lnTo>
                <a:lnTo>
                  <a:pt x="499" y="201"/>
                </a:lnTo>
                <a:lnTo>
                  <a:pt x="496" y="191"/>
                </a:lnTo>
                <a:lnTo>
                  <a:pt x="492" y="180"/>
                </a:lnTo>
                <a:lnTo>
                  <a:pt x="492" y="180"/>
                </a:lnTo>
                <a:lnTo>
                  <a:pt x="491" y="179"/>
                </a:lnTo>
                <a:lnTo>
                  <a:pt x="490" y="179"/>
                </a:lnTo>
                <a:lnTo>
                  <a:pt x="490" y="180"/>
                </a:lnTo>
                <a:lnTo>
                  <a:pt x="490" y="180"/>
                </a:lnTo>
                <a:lnTo>
                  <a:pt x="490" y="180"/>
                </a:lnTo>
                <a:lnTo>
                  <a:pt x="492" y="192"/>
                </a:lnTo>
                <a:lnTo>
                  <a:pt x="493" y="202"/>
                </a:lnTo>
                <a:lnTo>
                  <a:pt x="495" y="213"/>
                </a:lnTo>
                <a:lnTo>
                  <a:pt x="498" y="223"/>
                </a:lnTo>
                <a:lnTo>
                  <a:pt x="498" y="223"/>
                </a:lnTo>
                <a:lnTo>
                  <a:pt x="497" y="230"/>
                </a:lnTo>
                <a:lnTo>
                  <a:pt x="497" y="230"/>
                </a:lnTo>
                <a:lnTo>
                  <a:pt x="497" y="230"/>
                </a:lnTo>
                <a:lnTo>
                  <a:pt x="497" y="230"/>
                </a:lnTo>
                <a:lnTo>
                  <a:pt x="495" y="226"/>
                </a:lnTo>
                <a:lnTo>
                  <a:pt x="492" y="220"/>
                </a:lnTo>
                <a:lnTo>
                  <a:pt x="492" y="220"/>
                </a:lnTo>
                <a:lnTo>
                  <a:pt x="489" y="208"/>
                </a:lnTo>
                <a:lnTo>
                  <a:pt x="486" y="196"/>
                </a:lnTo>
                <a:lnTo>
                  <a:pt x="486" y="196"/>
                </a:lnTo>
                <a:lnTo>
                  <a:pt x="485" y="185"/>
                </a:lnTo>
                <a:lnTo>
                  <a:pt x="482" y="173"/>
                </a:lnTo>
                <a:lnTo>
                  <a:pt x="482" y="173"/>
                </a:lnTo>
                <a:lnTo>
                  <a:pt x="481" y="173"/>
                </a:lnTo>
                <a:lnTo>
                  <a:pt x="481" y="173"/>
                </a:lnTo>
                <a:lnTo>
                  <a:pt x="480" y="173"/>
                </a:lnTo>
                <a:lnTo>
                  <a:pt x="480" y="174"/>
                </a:lnTo>
                <a:lnTo>
                  <a:pt x="480" y="174"/>
                </a:lnTo>
                <a:lnTo>
                  <a:pt x="482" y="187"/>
                </a:lnTo>
                <a:lnTo>
                  <a:pt x="485" y="198"/>
                </a:lnTo>
                <a:lnTo>
                  <a:pt x="485" y="198"/>
                </a:lnTo>
                <a:lnTo>
                  <a:pt x="485" y="212"/>
                </a:lnTo>
                <a:lnTo>
                  <a:pt x="485" y="212"/>
                </a:lnTo>
                <a:lnTo>
                  <a:pt x="485" y="215"/>
                </a:lnTo>
                <a:lnTo>
                  <a:pt x="485" y="215"/>
                </a:lnTo>
                <a:lnTo>
                  <a:pt x="483" y="211"/>
                </a:lnTo>
                <a:lnTo>
                  <a:pt x="479" y="199"/>
                </a:lnTo>
                <a:lnTo>
                  <a:pt x="479" y="199"/>
                </a:lnTo>
                <a:lnTo>
                  <a:pt x="477" y="191"/>
                </a:lnTo>
                <a:lnTo>
                  <a:pt x="477" y="191"/>
                </a:lnTo>
                <a:lnTo>
                  <a:pt x="474" y="175"/>
                </a:lnTo>
                <a:lnTo>
                  <a:pt x="469" y="160"/>
                </a:lnTo>
                <a:lnTo>
                  <a:pt x="469" y="160"/>
                </a:lnTo>
                <a:lnTo>
                  <a:pt x="469" y="159"/>
                </a:lnTo>
                <a:lnTo>
                  <a:pt x="468" y="159"/>
                </a:lnTo>
                <a:lnTo>
                  <a:pt x="467" y="160"/>
                </a:lnTo>
                <a:lnTo>
                  <a:pt x="467" y="161"/>
                </a:lnTo>
                <a:lnTo>
                  <a:pt x="467" y="161"/>
                </a:lnTo>
                <a:lnTo>
                  <a:pt x="470" y="176"/>
                </a:lnTo>
                <a:lnTo>
                  <a:pt x="475" y="192"/>
                </a:lnTo>
                <a:lnTo>
                  <a:pt x="475" y="192"/>
                </a:lnTo>
                <a:lnTo>
                  <a:pt x="475" y="194"/>
                </a:lnTo>
                <a:lnTo>
                  <a:pt x="475" y="194"/>
                </a:lnTo>
                <a:lnTo>
                  <a:pt x="475" y="205"/>
                </a:lnTo>
                <a:lnTo>
                  <a:pt x="475" y="210"/>
                </a:lnTo>
                <a:lnTo>
                  <a:pt x="474" y="212"/>
                </a:lnTo>
                <a:lnTo>
                  <a:pt x="474" y="212"/>
                </a:lnTo>
                <a:lnTo>
                  <a:pt x="470" y="207"/>
                </a:lnTo>
                <a:lnTo>
                  <a:pt x="468" y="202"/>
                </a:lnTo>
                <a:lnTo>
                  <a:pt x="465" y="191"/>
                </a:lnTo>
                <a:lnTo>
                  <a:pt x="465" y="191"/>
                </a:lnTo>
                <a:lnTo>
                  <a:pt x="461" y="170"/>
                </a:lnTo>
                <a:lnTo>
                  <a:pt x="457" y="150"/>
                </a:lnTo>
                <a:lnTo>
                  <a:pt x="457" y="150"/>
                </a:lnTo>
                <a:lnTo>
                  <a:pt x="464" y="155"/>
                </a:lnTo>
                <a:lnTo>
                  <a:pt x="464" y="155"/>
                </a:lnTo>
                <a:close/>
                <a:moveTo>
                  <a:pt x="498" y="214"/>
                </a:moveTo>
                <a:lnTo>
                  <a:pt x="498" y="214"/>
                </a:lnTo>
                <a:lnTo>
                  <a:pt x="495" y="197"/>
                </a:lnTo>
                <a:lnTo>
                  <a:pt x="495" y="197"/>
                </a:lnTo>
                <a:lnTo>
                  <a:pt x="494" y="192"/>
                </a:lnTo>
                <a:lnTo>
                  <a:pt x="494" y="192"/>
                </a:lnTo>
                <a:lnTo>
                  <a:pt x="497" y="203"/>
                </a:lnTo>
                <a:lnTo>
                  <a:pt x="498" y="214"/>
                </a:lnTo>
                <a:lnTo>
                  <a:pt x="498" y="214"/>
                </a:lnTo>
                <a:lnTo>
                  <a:pt x="498" y="214"/>
                </a:lnTo>
                <a:lnTo>
                  <a:pt x="498" y="214"/>
                </a:lnTo>
                <a:close/>
                <a:moveTo>
                  <a:pt x="443" y="194"/>
                </a:moveTo>
                <a:lnTo>
                  <a:pt x="443" y="194"/>
                </a:lnTo>
                <a:lnTo>
                  <a:pt x="440" y="185"/>
                </a:lnTo>
                <a:lnTo>
                  <a:pt x="440" y="185"/>
                </a:lnTo>
                <a:lnTo>
                  <a:pt x="437" y="172"/>
                </a:lnTo>
                <a:lnTo>
                  <a:pt x="435" y="160"/>
                </a:lnTo>
                <a:lnTo>
                  <a:pt x="435" y="160"/>
                </a:lnTo>
                <a:lnTo>
                  <a:pt x="434" y="156"/>
                </a:lnTo>
                <a:lnTo>
                  <a:pt x="435" y="157"/>
                </a:lnTo>
                <a:lnTo>
                  <a:pt x="437" y="162"/>
                </a:lnTo>
                <a:lnTo>
                  <a:pt x="437" y="162"/>
                </a:lnTo>
                <a:lnTo>
                  <a:pt x="439" y="170"/>
                </a:lnTo>
                <a:lnTo>
                  <a:pt x="441" y="177"/>
                </a:lnTo>
                <a:lnTo>
                  <a:pt x="443" y="193"/>
                </a:lnTo>
                <a:lnTo>
                  <a:pt x="443" y="193"/>
                </a:lnTo>
                <a:lnTo>
                  <a:pt x="443" y="194"/>
                </a:lnTo>
                <a:lnTo>
                  <a:pt x="443" y="194"/>
                </a:lnTo>
                <a:close/>
                <a:moveTo>
                  <a:pt x="358" y="142"/>
                </a:moveTo>
                <a:lnTo>
                  <a:pt x="358" y="142"/>
                </a:lnTo>
                <a:lnTo>
                  <a:pt x="352" y="126"/>
                </a:lnTo>
                <a:lnTo>
                  <a:pt x="349" y="118"/>
                </a:lnTo>
                <a:lnTo>
                  <a:pt x="346" y="112"/>
                </a:lnTo>
                <a:lnTo>
                  <a:pt x="346" y="112"/>
                </a:lnTo>
                <a:lnTo>
                  <a:pt x="350" y="119"/>
                </a:lnTo>
                <a:lnTo>
                  <a:pt x="353" y="127"/>
                </a:lnTo>
                <a:lnTo>
                  <a:pt x="358" y="142"/>
                </a:lnTo>
                <a:lnTo>
                  <a:pt x="358" y="142"/>
                </a:lnTo>
                <a:close/>
                <a:moveTo>
                  <a:pt x="206" y="100"/>
                </a:moveTo>
                <a:lnTo>
                  <a:pt x="206" y="100"/>
                </a:lnTo>
                <a:lnTo>
                  <a:pt x="205" y="92"/>
                </a:lnTo>
                <a:lnTo>
                  <a:pt x="204" y="85"/>
                </a:lnTo>
                <a:lnTo>
                  <a:pt x="199" y="70"/>
                </a:lnTo>
                <a:lnTo>
                  <a:pt x="199" y="70"/>
                </a:lnTo>
                <a:lnTo>
                  <a:pt x="198" y="68"/>
                </a:lnTo>
                <a:lnTo>
                  <a:pt x="199" y="68"/>
                </a:lnTo>
                <a:lnTo>
                  <a:pt x="201" y="73"/>
                </a:lnTo>
                <a:lnTo>
                  <a:pt x="206" y="84"/>
                </a:lnTo>
                <a:lnTo>
                  <a:pt x="206" y="84"/>
                </a:lnTo>
                <a:lnTo>
                  <a:pt x="210" y="95"/>
                </a:lnTo>
                <a:lnTo>
                  <a:pt x="214" y="106"/>
                </a:lnTo>
                <a:lnTo>
                  <a:pt x="214" y="106"/>
                </a:lnTo>
                <a:lnTo>
                  <a:pt x="206" y="100"/>
                </a:lnTo>
                <a:lnTo>
                  <a:pt x="206" y="100"/>
                </a:lnTo>
                <a:close/>
                <a:moveTo>
                  <a:pt x="167" y="78"/>
                </a:moveTo>
                <a:lnTo>
                  <a:pt x="167" y="78"/>
                </a:lnTo>
                <a:lnTo>
                  <a:pt x="170" y="72"/>
                </a:lnTo>
                <a:lnTo>
                  <a:pt x="170" y="72"/>
                </a:lnTo>
                <a:lnTo>
                  <a:pt x="171" y="74"/>
                </a:lnTo>
                <a:lnTo>
                  <a:pt x="172" y="76"/>
                </a:lnTo>
                <a:lnTo>
                  <a:pt x="172" y="76"/>
                </a:lnTo>
                <a:lnTo>
                  <a:pt x="173" y="77"/>
                </a:lnTo>
                <a:lnTo>
                  <a:pt x="174" y="76"/>
                </a:lnTo>
                <a:lnTo>
                  <a:pt x="174" y="76"/>
                </a:lnTo>
                <a:lnTo>
                  <a:pt x="176" y="74"/>
                </a:lnTo>
                <a:lnTo>
                  <a:pt x="176" y="75"/>
                </a:lnTo>
                <a:lnTo>
                  <a:pt x="177" y="82"/>
                </a:lnTo>
                <a:lnTo>
                  <a:pt x="177" y="82"/>
                </a:lnTo>
                <a:lnTo>
                  <a:pt x="178" y="83"/>
                </a:lnTo>
                <a:lnTo>
                  <a:pt x="178" y="82"/>
                </a:lnTo>
                <a:lnTo>
                  <a:pt x="179" y="82"/>
                </a:lnTo>
                <a:lnTo>
                  <a:pt x="179" y="82"/>
                </a:lnTo>
                <a:lnTo>
                  <a:pt x="180" y="75"/>
                </a:lnTo>
                <a:lnTo>
                  <a:pt x="180" y="69"/>
                </a:lnTo>
                <a:lnTo>
                  <a:pt x="180" y="69"/>
                </a:lnTo>
                <a:lnTo>
                  <a:pt x="183" y="79"/>
                </a:lnTo>
                <a:lnTo>
                  <a:pt x="183" y="79"/>
                </a:lnTo>
                <a:lnTo>
                  <a:pt x="183" y="81"/>
                </a:lnTo>
                <a:lnTo>
                  <a:pt x="183" y="81"/>
                </a:lnTo>
                <a:lnTo>
                  <a:pt x="185" y="85"/>
                </a:lnTo>
                <a:lnTo>
                  <a:pt x="185" y="85"/>
                </a:lnTo>
                <a:lnTo>
                  <a:pt x="186" y="86"/>
                </a:lnTo>
                <a:lnTo>
                  <a:pt x="187" y="86"/>
                </a:lnTo>
                <a:lnTo>
                  <a:pt x="187" y="85"/>
                </a:lnTo>
                <a:lnTo>
                  <a:pt x="187" y="84"/>
                </a:lnTo>
                <a:lnTo>
                  <a:pt x="187" y="84"/>
                </a:lnTo>
                <a:lnTo>
                  <a:pt x="184" y="73"/>
                </a:lnTo>
                <a:lnTo>
                  <a:pt x="184" y="69"/>
                </a:lnTo>
                <a:lnTo>
                  <a:pt x="185" y="72"/>
                </a:lnTo>
                <a:lnTo>
                  <a:pt x="185" y="72"/>
                </a:lnTo>
                <a:lnTo>
                  <a:pt x="188" y="80"/>
                </a:lnTo>
                <a:lnTo>
                  <a:pt x="193" y="88"/>
                </a:lnTo>
                <a:lnTo>
                  <a:pt x="193" y="88"/>
                </a:lnTo>
                <a:lnTo>
                  <a:pt x="194" y="88"/>
                </a:lnTo>
                <a:lnTo>
                  <a:pt x="195" y="87"/>
                </a:lnTo>
                <a:lnTo>
                  <a:pt x="195" y="87"/>
                </a:lnTo>
                <a:lnTo>
                  <a:pt x="193" y="75"/>
                </a:lnTo>
                <a:lnTo>
                  <a:pt x="193" y="75"/>
                </a:lnTo>
                <a:lnTo>
                  <a:pt x="191" y="69"/>
                </a:lnTo>
                <a:lnTo>
                  <a:pt x="191" y="68"/>
                </a:lnTo>
                <a:lnTo>
                  <a:pt x="191" y="68"/>
                </a:lnTo>
                <a:lnTo>
                  <a:pt x="194" y="72"/>
                </a:lnTo>
                <a:lnTo>
                  <a:pt x="194" y="72"/>
                </a:lnTo>
                <a:lnTo>
                  <a:pt x="197" y="79"/>
                </a:lnTo>
                <a:lnTo>
                  <a:pt x="199" y="85"/>
                </a:lnTo>
                <a:lnTo>
                  <a:pt x="203" y="98"/>
                </a:lnTo>
                <a:lnTo>
                  <a:pt x="203" y="98"/>
                </a:lnTo>
                <a:lnTo>
                  <a:pt x="167" y="78"/>
                </a:lnTo>
                <a:lnTo>
                  <a:pt x="167" y="78"/>
                </a:lnTo>
                <a:close/>
                <a:moveTo>
                  <a:pt x="30" y="46"/>
                </a:moveTo>
                <a:lnTo>
                  <a:pt x="30" y="46"/>
                </a:lnTo>
                <a:lnTo>
                  <a:pt x="42" y="44"/>
                </a:lnTo>
                <a:lnTo>
                  <a:pt x="54" y="42"/>
                </a:lnTo>
                <a:lnTo>
                  <a:pt x="67" y="40"/>
                </a:lnTo>
                <a:lnTo>
                  <a:pt x="80" y="39"/>
                </a:lnTo>
                <a:lnTo>
                  <a:pt x="80" y="39"/>
                </a:lnTo>
                <a:lnTo>
                  <a:pt x="90" y="40"/>
                </a:lnTo>
                <a:lnTo>
                  <a:pt x="99" y="41"/>
                </a:lnTo>
                <a:lnTo>
                  <a:pt x="108" y="44"/>
                </a:lnTo>
                <a:lnTo>
                  <a:pt x="116" y="48"/>
                </a:lnTo>
                <a:lnTo>
                  <a:pt x="116" y="48"/>
                </a:lnTo>
                <a:lnTo>
                  <a:pt x="129" y="58"/>
                </a:lnTo>
                <a:lnTo>
                  <a:pt x="135" y="62"/>
                </a:lnTo>
                <a:lnTo>
                  <a:pt x="142" y="65"/>
                </a:lnTo>
                <a:lnTo>
                  <a:pt x="142" y="65"/>
                </a:lnTo>
                <a:lnTo>
                  <a:pt x="142" y="65"/>
                </a:lnTo>
                <a:lnTo>
                  <a:pt x="142" y="65"/>
                </a:lnTo>
                <a:lnTo>
                  <a:pt x="140" y="66"/>
                </a:lnTo>
                <a:lnTo>
                  <a:pt x="139" y="67"/>
                </a:lnTo>
                <a:lnTo>
                  <a:pt x="139" y="67"/>
                </a:lnTo>
                <a:lnTo>
                  <a:pt x="136" y="69"/>
                </a:lnTo>
                <a:lnTo>
                  <a:pt x="133" y="71"/>
                </a:lnTo>
                <a:lnTo>
                  <a:pt x="130" y="72"/>
                </a:lnTo>
                <a:lnTo>
                  <a:pt x="127" y="73"/>
                </a:lnTo>
                <a:lnTo>
                  <a:pt x="120" y="73"/>
                </a:lnTo>
                <a:lnTo>
                  <a:pt x="113" y="71"/>
                </a:lnTo>
                <a:lnTo>
                  <a:pt x="106" y="68"/>
                </a:lnTo>
                <a:lnTo>
                  <a:pt x="99" y="65"/>
                </a:lnTo>
                <a:lnTo>
                  <a:pt x="87" y="59"/>
                </a:lnTo>
                <a:lnTo>
                  <a:pt x="87" y="59"/>
                </a:lnTo>
                <a:lnTo>
                  <a:pt x="72" y="55"/>
                </a:lnTo>
                <a:lnTo>
                  <a:pt x="57" y="53"/>
                </a:lnTo>
                <a:lnTo>
                  <a:pt x="43" y="50"/>
                </a:lnTo>
                <a:lnTo>
                  <a:pt x="28" y="47"/>
                </a:lnTo>
                <a:lnTo>
                  <a:pt x="28" y="47"/>
                </a:lnTo>
                <a:lnTo>
                  <a:pt x="30" y="46"/>
                </a:lnTo>
                <a:lnTo>
                  <a:pt x="30" y="46"/>
                </a:lnTo>
                <a:close/>
                <a:moveTo>
                  <a:pt x="114" y="37"/>
                </a:moveTo>
                <a:lnTo>
                  <a:pt x="114" y="37"/>
                </a:lnTo>
                <a:lnTo>
                  <a:pt x="106" y="33"/>
                </a:lnTo>
                <a:lnTo>
                  <a:pt x="98" y="32"/>
                </a:lnTo>
                <a:lnTo>
                  <a:pt x="82" y="31"/>
                </a:lnTo>
                <a:lnTo>
                  <a:pt x="82" y="31"/>
                </a:lnTo>
                <a:lnTo>
                  <a:pt x="74" y="30"/>
                </a:lnTo>
                <a:lnTo>
                  <a:pt x="66" y="31"/>
                </a:lnTo>
                <a:lnTo>
                  <a:pt x="52" y="34"/>
                </a:lnTo>
                <a:lnTo>
                  <a:pt x="52" y="34"/>
                </a:lnTo>
                <a:lnTo>
                  <a:pt x="58" y="30"/>
                </a:lnTo>
                <a:lnTo>
                  <a:pt x="65" y="27"/>
                </a:lnTo>
                <a:lnTo>
                  <a:pt x="65" y="27"/>
                </a:lnTo>
                <a:lnTo>
                  <a:pt x="73" y="25"/>
                </a:lnTo>
                <a:lnTo>
                  <a:pt x="79" y="24"/>
                </a:lnTo>
                <a:lnTo>
                  <a:pt x="86" y="25"/>
                </a:lnTo>
                <a:lnTo>
                  <a:pt x="93" y="26"/>
                </a:lnTo>
                <a:lnTo>
                  <a:pt x="99" y="28"/>
                </a:lnTo>
                <a:lnTo>
                  <a:pt x="105" y="31"/>
                </a:lnTo>
                <a:lnTo>
                  <a:pt x="117" y="39"/>
                </a:lnTo>
                <a:lnTo>
                  <a:pt x="117" y="39"/>
                </a:lnTo>
                <a:lnTo>
                  <a:pt x="114" y="37"/>
                </a:lnTo>
                <a:lnTo>
                  <a:pt x="114" y="37"/>
                </a:lnTo>
                <a:close/>
                <a:moveTo>
                  <a:pt x="38" y="58"/>
                </a:moveTo>
                <a:lnTo>
                  <a:pt x="38" y="58"/>
                </a:lnTo>
                <a:lnTo>
                  <a:pt x="67" y="64"/>
                </a:lnTo>
                <a:lnTo>
                  <a:pt x="82" y="68"/>
                </a:lnTo>
                <a:lnTo>
                  <a:pt x="96" y="73"/>
                </a:lnTo>
                <a:lnTo>
                  <a:pt x="96" y="73"/>
                </a:lnTo>
                <a:lnTo>
                  <a:pt x="110" y="79"/>
                </a:lnTo>
                <a:lnTo>
                  <a:pt x="117" y="81"/>
                </a:lnTo>
                <a:lnTo>
                  <a:pt x="125" y="82"/>
                </a:lnTo>
                <a:lnTo>
                  <a:pt x="125" y="82"/>
                </a:lnTo>
                <a:lnTo>
                  <a:pt x="119" y="84"/>
                </a:lnTo>
                <a:lnTo>
                  <a:pt x="114" y="86"/>
                </a:lnTo>
                <a:lnTo>
                  <a:pt x="108" y="88"/>
                </a:lnTo>
                <a:lnTo>
                  <a:pt x="102" y="88"/>
                </a:lnTo>
                <a:lnTo>
                  <a:pt x="96" y="88"/>
                </a:lnTo>
                <a:lnTo>
                  <a:pt x="90" y="88"/>
                </a:lnTo>
                <a:lnTo>
                  <a:pt x="84" y="87"/>
                </a:lnTo>
                <a:lnTo>
                  <a:pt x="78" y="85"/>
                </a:lnTo>
                <a:lnTo>
                  <a:pt x="78" y="85"/>
                </a:lnTo>
                <a:lnTo>
                  <a:pt x="66" y="80"/>
                </a:lnTo>
                <a:lnTo>
                  <a:pt x="56" y="74"/>
                </a:lnTo>
                <a:lnTo>
                  <a:pt x="38" y="58"/>
                </a:lnTo>
                <a:lnTo>
                  <a:pt x="38" y="58"/>
                </a:lnTo>
                <a:close/>
                <a:moveTo>
                  <a:pt x="152" y="70"/>
                </a:moveTo>
                <a:lnTo>
                  <a:pt x="152" y="70"/>
                </a:lnTo>
                <a:lnTo>
                  <a:pt x="152" y="70"/>
                </a:lnTo>
                <a:lnTo>
                  <a:pt x="152" y="70"/>
                </a:lnTo>
                <a:lnTo>
                  <a:pt x="152" y="57"/>
                </a:lnTo>
                <a:lnTo>
                  <a:pt x="152" y="57"/>
                </a:lnTo>
                <a:lnTo>
                  <a:pt x="162" y="56"/>
                </a:lnTo>
                <a:lnTo>
                  <a:pt x="162" y="56"/>
                </a:lnTo>
                <a:lnTo>
                  <a:pt x="162" y="57"/>
                </a:lnTo>
                <a:lnTo>
                  <a:pt x="162" y="57"/>
                </a:lnTo>
                <a:lnTo>
                  <a:pt x="163" y="62"/>
                </a:lnTo>
                <a:lnTo>
                  <a:pt x="163" y="66"/>
                </a:lnTo>
                <a:lnTo>
                  <a:pt x="161" y="70"/>
                </a:lnTo>
                <a:lnTo>
                  <a:pt x="159" y="74"/>
                </a:lnTo>
                <a:lnTo>
                  <a:pt x="159" y="74"/>
                </a:lnTo>
                <a:lnTo>
                  <a:pt x="152" y="70"/>
                </a:lnTo>
                <a:lnTo>
                  <a:pt x="152" y="70"/>
                </a:lnTo>
                <a:close/>
                <a:moveTo>
                  <a:pt x="125" y="34"/>
                </a:moveTo>
                <a:lnTo>
                  <a:pt x="125" y="34"/>
                </a:lnTo>
                <a:lnTo>
                  <a:pt x="116" y="28"/>
                </a:lnTo>
                <a:lnTo>
                  <a:pt x="106" y="23"/>
                </a:lnTo>
                <a:lnTo>
                  <a:pt x="95" y="18"/>
                </a:lnTo>
                <a:lnTo>
                  <a:pt x="84" y="16"/>
                </a:lnTo>
                <a:lnTo>
                  <a:pt x="84" y="16"/>
                </a:lnTo>
                <a:lnTo>
                  <a:pt x="76" y="15"/>
                </a:lnTo>
                <a:lnTo>
                  <a:pt x="69" y="16"/>
                </a:lnTo>
                <a:lnTo>
                  <a:pt x="61" y="18"/>
                </a:lnTo>
                <a:lnTo>
                  <a:pt x="54" y="20"/>
                </a:lnTo>
                <a:lnTo>
                  <a:pt x="54" y="20"/>
                </a:lnTo>
                <a:lnTo>
                  <a:pt x="50" y="24"/>
                </a:lnTo>
                <a:lnTo>
                  <a:pt x="46" y="27"/>
                </a:lnTo>
                <a:lnTo>
                  <a:pt x="37" y="34"/>
                </a:lnTo>
                <a:lnTo>
                  <a:pt x="37" y="34"/>
                </a:lnTo>
                <a:lnTo>
                  <a:pt x="47" y="25"/>
                </a:lnTo>
                <a:lnTo>
                  <a:pt x="56" y="16"/>
                </a:lnTo>
                <a:lnTo>
                  <a:pt x="56" y="16"/>
                </a:lnTo>
                <a:lnTo>
                  <a:pt x="61" y="13"/>
                </a:lnTo>
                <a:lnTo>
                  <a:pt x="66" y="10"/>
                </a:lnTo>
                <a:lnTo>
                  <a:pt x="71" y="9"/>
                </a:lnTo>
                <a:lnTo>
                  <a:pt x="76" y="8"/>
                </a:lnTo>
                <a:lnTo>
                  <a:pt x="80" y="8"/>
                </a:lnTo>
                <a:lnTo>
                  <a:pt x="85" y="8"/>
                </a:lnTo>
                <a:lnTo>
                  <a:pt x="94" y="10"/>
                </a:lnTo>
                <a:lnTo>
                  <a:pt x="102" y="14"/>
                </a:lnTo>
                <a:lnTo>
                  <a:pt x="110" y="19"/>
                </a:lnTo>
                <a:lnTo>
                  <a:pt x="118" y="27"/>
                </a:lnTo>
                <a:lnTo>
                  <a:pt x="125" y="34"/>
                </a:lnTo>
                <a:lnTo>
                  <a:pt x="125" y="34"/>
                </a:lnTo>
                <a:close/>
                <a:moveTo>
                  <a:pt x="50" y="78"/>
                </a:moveTo>
                <a:lnTo>
                  <a:pt x="50" y="78"/>
                </a:lnTo>
                <a:lnTo>
                  <a:pt x="57" y="83"/>
                </a:lnTo>
                <a:lnTo>
                  <a:pt x="64" y="88"/>
                </a:lnTo>
                <a:lnTo>
                  <a:pt x="73" y="92"/>
                </a:lnTo>
                <a:lnTo>
                  <a:pt x="81" y="95"/>
                </a:lnTo>
                <a:lnTo>
                  <a:pt x="81" y="95"/>
                </a:lnTo>
                <a:lnTo>
                  <a:pt x="75" y="93"/>
                </a:lnTo>
                <a:lnTo>
                  <a:pt x="70" y="91"/>
                </a:lnTo>
                <a:lnTo>
                  <a:pt x="70" y="91"/>
                </a:lnTo>
                <a:lnTo>
                  <a:pt x="59" y="85"/>
                </a:lnTo>
                <a:lnTo>
                  <a:pt x="50" y="78"/>
                </a:lnTo>
                <a:lnTo>
                  <a:pt x="50" y="78"/>
                </a:lnTo>
                <a:close/>
                <a:moveTo>
                  <a:pt x="452" y="231"/>
                </a:moveTo>
                <a:lnTo>
                  <a:pt x="452" y="231"/>
                </a:lnTo>
                <a:lnTo>
                  <a:pt x="432" y="222"/>
                </a:lnTo>
                <a:lnTo>
                  <a:pt x="412" y="213"/>
                </a:lnTo>
                <a:lnTo>
                  <a:pt x="372" y="193"/>
                </a:lnTo>
                <a:lnTo>
                  <a:pt x="372" y="193"/>
                </a:lnTo>
                <a:lnTo>
                  <a:pt x="333" y="173"/>
                </a:lnTo>
                <a:lnTo>
                  <a:pt x="294" y="151"/>
                </a:lnTo>
                <a:lnTo>
                  <a:pt x="217" y="107"/>
                </a:lnTo>
                <a:lnTo>
                  <a:pt x="217" y="107"/>
                </a:lnTo>
                <a:lnTo>
                  <a:pt x="217" y="107"/>
                </a:lnTo>
                <a:lnTo>
                  <a:pt x="217" y="107"/>
                </a:lnTo>
                <a:lnTo>
                  <a:pt x="213" y="88"/>
                </a:lnTo>
                <a:lnTo>
                  <a:pt x="211" y="80"/>
                </a:lnTo>
                <a:lnTo>
                  <a:pt x="207" y="73"/>
                </a:lnTo>
                <a:lnTo>
                  <a:pt x="207" y="73"/>
                </a:lnTo>
                <a:lnTo>
                  <a:pt x="210" y="77"/>
                </a:lnTo>
                <a:lnTo>
                  <a:pt x="212" y="82"/>
                </a:lnTo>
                <a:lnTo>
                  <a:pt x="217" y="92"/>
                </a:lnTo>
                <a:lnTo>
                  <a:pt x="221" y="101"/>
                </a:lnTo>
                <a:lnTo>
                  <a:pt x="224" y="107"/>
                </a:lnTo>
                <a:lnTo>
                  <a:pt x="227" y="111"/>
                </a:lnTo>
                <a:lnTo>
                  <a:pt x="227" y="111"/>
                </a:lnTo>
                <a:lnTo>
                  <a:pt x="228" y="112"/>
                </a:lnTo>
                <a:lnTo>
                  <a:pt x="229" y="110"/>
                </a:lnTo>
                <a:lnTo>
                  <a:pt x="229" y="110"/>
                </a:lnTo>
                <a:lnTo>
                  <a:pt x="223" y="91"/>
                </a:lnTo>
                <a:lnTo>
                  <a:pt x="223" y="91"/>
                </a:lnTo>
                <a:lnTo>
                  <a:pt x="220" y="78"/>
                </a:lnTo>
                <a:lnTo>
                  <a:pt x="219" y="77"/>
                </a:lnTo>
                <a:lnTo>
                  <a:pt x="220" y="77"/>
                </a:lnTo>
                <a:lnTo>
                  <a:pt x="224" y="85"/>
                </a:lnTo>
                <a:lnTo>
                  <a:pt x="224" y="85"/>
                </a:lnTo>
                <a:lnTo>
                  <a:pt x="232" y="100"/>
                </a:lnTo>
                <a:lnTo>
                  <a:pt x="236" y="108"/>
                </a:lnTo>
                <a:lnTo>
                  <a:pt x="240" y="115"/>
                </a:lnTo>
                <a:lnTo>
                  <a:pt x="240" y="115"/>
                </a:lnTo>
                <a:lnTo>
                  <a:pt x="240" y="116"/>
                </a:lnTo>
                <a:lnTo>
                  <a:pt x="241" y="116"/>
                </a:lnTo>
                <a:lnTo>
                  <a:pt x="241" y="114"/>
                </a:lnTo>
                <a:lnTo>
                  <a:pt x="241" y="114"/>
                </a:lnTo>
                <a:lnTo>
                  <a:pt x="236" y="95"/>
                </a:lnTo>
                <a:lnTo>
                  <a:pt x="236" y="95"/>
                </a:lnTo>
                <a:lnTo>
                  <a:pt x="243" y="111"/>
                </a:lnTo>
                <a:lnTo>
                  <a:pt x="251" y="125"/>
                </a:lnTo>
                <a:lnTo>
                  <a:pt x="251" y="125"/>
                </a:lnTo>
                <a:lnTo>
                  <a:pt x="252" y="125"/>
                </a:lnTo>
                <a:lnTo>
                  <a:pt x="253" y="124"/>
                </a:lnTo>
                <a:lnTo>
                  <a:pt x="253" y="124"/>
                </a:lnTo>
                <a:lnTo>
                  <a:pt x="250" y="111"/>
                </a:lnTo>
                <a:lnTo>
                  <a:pt x="246" y="96"/>
                </a:lnTo>
                <a:lnTo>
                  <a:pt x="237" y="70"/>
                </a:lnTo>
                <a:lnTo>
                  <a:pt x="237" y="70"/>
                </a:lnTo>
                <a:lnTo>
                  <a:pt x="241" y="83"/>
                </a:lnTo>
                <a:lnTo>
                  <a:pt x="247" y="96"/>
                </a:lnTo>
                <a:lnTo>
                  <a:pt x="253" y="110"/>
                </a:lnTo>
                <a:lnTo>
                  <a:pt x="261" y="122"/>
                </a:lnTo>
                <a:lnTo>
                  <a:pt x="261" y="122"/>
                </a:lnTo>
                <a:lnTo>
                  <a:pt x="261" y="122"/>
                </a:lnTo>
                <a:lnTo>
                  <a:pt x="262" y="122"/>
                </a:lnTo>
                <a:lnTo>
                  <a:pt x="263" y="121"/>
                </a:lnTo>
                <a:lnTo>
                  <a:pt x="263" y="121"/>
                </a:lnTo>
                <a:lnTo>
                  <a:pt x="259" y="109"/>
                </a:lnTo>
                <a:lnTo>
                  <a:pt x="256" y="96"/>
                </a:lnTo>
                <a:lnTo>
                  <a:pt x="256" y="96"/>
                </a:lnTo>
                <a:lnTo>
                  <a:pt x="254" y="93"/>
                </a:lnTo>
                <a:lnTo>
                  <a:pt x="254" y="93"/>
                </a:lnTo>
                <a:lnTo>
                  <a:pt x="263" y="114"/>
                </a:lnTo>
                <a:lnTo>
                  <a:pt x="269" y="124"/>
                </a:lnTo>
                <a:lnTo>
                  <a:pt x="275" y="134"/>
                </a:lnTo>
                <a:lnTo>
                  <a:pt x="275" y="134"/>
                </a:lnTo>
                <a:lnTo>
                  <a:pt x="277" y="134"/>
                </a:lnTo>
                <a:lnTo>
                  <a:pt x="277" y="133"/>
                </a:lnTo>
                <a:lnTo>
                  <a:pt x="277" y="133"/>
                </a:lnTo>
                <a:lnTo>
                  <a:pt x="275" y="122"/>
                </a:lnTo>
                <a:lnTo>
                  <a:pt x="272" y="112"/>
                </a:lnTo>
                <a:lnTo>
                  <a:pt x="272" y="112"/>
                </a:lnTo>
                <a:lnTo>
                  <a:pt x="269" y="98"/>
                </a:lnTo>
                <a:lnTo>
                  <a:pt x="269" y="98"/>
                </a:lnTo>
                <a:lnTo>
                  <a:pt x="266" y="89"/>
                </a:lnTo>
                <a:lnTo>
                  <a:pt x="266" y="86"/>
                </a:lnTo>
                <a:lnTo>
                  <a:pt x="268" y="90"/>
                </a:lnTo>
                <a:lnTo>
                  <a:pt x="268" y="90"/>
                </a:lnTo>
                <a:lnTo>
                  <a:pt x="273" y="106"/>
                </a:lnTo>
                <a:lnTo>
                  <a:pt x="279" y="120"/>
                </a:lnTo>
                <a:lnTo>
                  <a:pt x="284" y="134"/>
                </a:lnTo>
                <a:lnTo>
                  <a:pt x="288" y="141"/>
                </a:lnTo>
                <a:lnTo>
                  <a:pt x="292" y="148"/>
                </a:lnTo>
                <a:lnTo>
                  <a:pt x="292" y="148"/>
                </a:lnTo>
                <a:lnTo>
                  <a:pt x="293" y="148"/>
                </a:lnTo>
                <a:lnTo>
                  <a:pt x="294" y="147"/>
                </a:lnTo>
                <a:lnTo>
                  <a:pt x="294" y="147"/>
                </a:lnTo>
                <a:lnTo>
                  <a:pt x="293" y="140"/>
                </a:lnTo>
                <a:lnTo>
                  <a:pt x="292" y="134"/>
                </a:lnTo>
                <a:lnTo>
                  <a:pt x="288" y="122"/>
                </a:lnTo>
                <a:lnTo>
                  <a:pt x="284" y="110"/>
                </a:lnTo>
                <a:lnTo>
                  <a:pt x="280" y="96"/>
                </a:lnTo>
                <a:lnTo>
                  <a:pt x="280" y="96"/>
                </a:lnTo>
                <a:lnTo>
                  <a:pt x="278" y="89"/>
                </a:lnTo>
                <a:lnTo>
                  <a:pt x="278" y="89"/>
                </a:lnTo>
                <a:lnTo>
                  <a:pt x="279" y="90"/>
                </a:lnTo>
                <a:lnTo>
                  <a:pt x="282" y="99"/>
                </a:lnTo>
                <a:lnTo>
                  <a:pt x="282" y="99"/>
                </a:lnTo>
                <a:lnTo>
                  <a:pt x="289" y="118"/>
                </a:lnTo>
                <a:lnTo>
                  <a:pt x="289" y="118"/>
                </a:lnTo>
                <a:lnTo>
                  <a:pt x="295" y="134"/>
                </a:lnTo>
                <a:lnTo>
                  <a:pt x="298" y="141"/>
                </a:lnTo>
                <a:lnTo>
                  <a:pt x="302" y="149"/>
                </a:lnTo>
                <a:lnTo>
                  <a:pt x="302" y="149"/>
                </a:lnTo>
                <a:lnTo>
                  <a:pt x="304" y="149"/>
                </a:lnTo>
                <a:lnTo>
                  <a:pt x="304" y="148"/>
                </a:lnTo>
                <a:lnTo>
                  <a:pt x="304" y="148"/>
                </a:lnTo>
                <a:lnTo>
                  <a:pt x="304" y="140"/>
                </a:lnTo>
                <a:lnTo>
                  <a:pt x="303" y="132"/>
                </a:lnTo>
                <a:lnTo>
                  <a:pt x="300" y="116"/>
                </a:lnTo>
                <a:lnTo>
                  <a:pt x="300" y="116"/>
                </a:lnTo>
                <a:lnTo>
                  <a:pt x="307" y="133"/>
                </a:lnTo>
                <a:lnTo>
                  <a:pt x="312" y="141"/>
                </a:lnTo>
                <a:lnTo>
                  <a:pt x="317" y="148"/>
                </a:lnTo>
                <a:lnTo>
                  <a:pt x="317" y="148"/>
                </a:lnTo>
                <a:lnTo>
                  <a:pt x="318" y="149"/>
                </a:lnTo>
                <a:lnTo>
                  <a:pt x="318" y="149"/>
                </a:lnTo>
                <a:lnTo>
                  <a:pt x="319" y="147"/>
                </a:lnTo>
                <a:lnTo>
                  <a:pt x="319" y="147"/>
                </a:lnTo>
                <a:lnTo>
                  <a:pt x="308" y="111"/>
                </a:lnTo>
                <a:lnTo>
                  <a:pt x="308" y="111"/>
                </a:lnTo>
                <a:lnTo>
                  <a:pt x="306" y="99"/>
                </a:lnTo>
                <a:lnTo>
                  <a:pt x="306" y="99"/>
                </a:lnTo>
                <a:lnTo>
                  <a:pt x="305" y="98"/>
                </a:lnTo>
                <a:lnTo>
                  <a:pt x="305" y="98"/>
                </a:lnTo>
                <a:lnTo>
                  <a:pt x="310" y="112"/>
                </a:lnTo>
                <a:lnTo>
                  <a:pt x="310" y="112"/>
                </a:lnTo>
                <a:lnTo>
                  <a:pt x="315" y="126"/>
                </a:lnTo>
                <a:lnTo>
                  <a:pt x="320" y="140"/>
                </a:lnTo>
                <a:lnTo>
                  <a:pt x="323" y="146"/>
                </a:lnTo>
                <a:lnTo>
                  <a:pt x="326" y="152"/>
                </a:lnTo>
                <a:lnTo>
                  <a:pt x="330" y="158"/>
                </a:lnTo>
                <a:lnTo>
                  <a:pt x="335" y="163"/>
                </a:lnTo>
                <a:lnTo>
                  <a:pt x="335" y="163"/>
                </a:lnTo>
                <a:lnTo>
                  <a:pt x="336" y="164"/>
                </a:lnTo>
                <a:lnTo>
                  <a:pt x="337" y="163"/>
                </a:lnTo>
                <a:lnTo>
                  <a:pt x="337" y="163"/>
                </a:lnTo>
                <a:lnTo>
                  <a:pt x="335" y="149"/>
                </a:lnTo>
                <a:lnTo>
                  <a:pt x="332" y="137"/>
                </a:lnTo>
                <a:lnTo>
                  <a:pt x="332" y="137"/>
                </a:lnTo>
                <a:lnTo>
                  <a:pt x="339" y="154"/>
                </a:lnTo>
                <a:lnTo>
                  <a:pt x="343" y="162"/>
                </a:lnTo>
                <a:lnTo>
                  <a:pt x="348" y="170"/>
                </a:lnTo>
                <a:lnTo>
                  <a:pt x="348" y="170"/>
                </a:lnTo>
                <a:lnTo>
                  <a:pt x="349" y="171"/>
                </a:lnTo>
                <a:lnTo>
                  <a:pt x="350" y="170"/>
                </a:lnTo>
                <a:lnTo>
                  <a:pt x="350" y="170"/>
                </a:lnTo>
                <a:lnTo>
                  <a:pt x="348" y="155"/>
                </a:lnTo>
                <a:lnTo>
                  <a:pt x="346" y="141"/>
                </a:lnTo>
                <a:lnTo>
                  <a:pt x="346" y="141"/>
                </a:lnTo>
                <a:lnTo>
                  <a:pt x="350" y="153"/>
                </a:lnTo>
                <a:lnTo>
                  <a:pt x="350" y="153"/>
                </a:lnTo>
                <a:lnTo>
                  <a:pt x="353" y="161"/>
                </a:lnTo>
                <a:lnTo>
                  <a:pt x="356" y="170"/>
                </a:lnTo>
                <a:lnTo>
                  <a:pt x="360" y="178"/>
                </a:lnTo>
                <a:lnTo>
                  <a:pt x="366" y="186"/>
                </a:lnTo>
                <a:lnTo>
                  <a:pt x="366" y="186"/>
                </a:lnTo>
                <a:lnTo>
                  <a:pt x="367" y="186"/>
                </a:lnTo>
                <a:lnTo>
                  <a:pt x="368" y="185"/>
                </a:lnTo>
                <a:lnTo>
                  <a:pt x="368" y="185"/>
                </a:lnTo>
                <a:lnTo>
                  <a:pt x="367" y="176"/>
                </a:lnTo>
                <a:lnTo>
                  <a:pt x="366" y="168"/>
                </a:lnTo>
                <a:lnTo>
                  <a:pt x="366" y="168"/>
                </a:lnTo>
                <a:lnTo>
                  <a:pt x="370" y="179"/>
                </a:lnTo>
                <a:lnTo>
                  <a:pt x="374" y="191"/>
                </a:lnTo>
                <a:lnTo>
                  <a:pt x="374" y="191"/>
                </a:lnTo>
                <a:lnTo>
                  <a:pt x="375" y="192"/>
                </a:lnTo>
                <a:lnTo>
                  <a:pt x="376" y="192"/>
                </a:lnTo>
                <a:lnTo>
                  <a:pt x="376" y="191"/>
                </a:lnTo>
                <a:lnTo>
                  <a:pt x="376" y="191"/>
                </a:lnTo>
                <a:lnTo>
                  <a:pt x="376" y="179"/>
                </a:lnTo>
                <a:lnTo>
                  <a:pt x="374" y="169"/>
                </a:lnTo>
                <a:lnTo>
                  <a:pt x="369" y="149"/>
                </a:lnTo>
                <a:lnTo>
                  <a:pt x="362" y="129"/>
                </a:lnTo>
                <a:lnTo>
                  <a:pt x="357" y="109"/>
                </a:lnTo>
                <a:lnTo>
                  <a:pt x="357" y="109"/>
                </a:lnTo>
                <a:lnTo>
                  <a:pt x="358" y="113"/>
                </a:lnTo>
                <a:lnTo>
                  <a:pt x="360" y="118"/>
                </a:lnTo>
                <a:lnTo>
                  <a:pt x="365" y="127"/>
                </a:lnTo>
                <a:lnTo>
                  <a:pt x="365" y="127"/>
                </a:lnTo>
                <a:lnTo>
                  <a:pt x="369" y="139"/>
                </a:lnTo>
                <a:lnTo>
                  <a:pt x="373" y="150"/>
                </a:lnTo>
                <a:lnTo>
                  <a:pt x="373" y="150"/>
                </a:lnTo>
                <a:lnTo>
                  <a:pt x="381" y="173"/>
                </a:lnTo>
                <a:lnTo>
                  <a:pt x="385" y="186"/>
                </a:lnTo>
                <a:lnTo>
                  <a:pt x="390" y="197"/>
                </a:lnTo>
                <a:lnTo>
                  <a:pt x="390" y="197"/>
                </a:lnTo>
                <a:lnTo>
                  <a:pt x="391" y="198"/>
                </a:lnTo>
                <a:lnTo>
                  <a:pt x="393" y="197"/>
                </a:lnTo>
                <a:lnTo>
                  <a:pt x="393" y="197"/>
                </a:lnTo>
                <a:lnTo>
                  <a:pt x="394" y="187"/>
                </a:lnTo>
                <a:lnTo>
                  <a:pt x="394" y="177"/>
                </a:lnTo>
                <a:lnTo>
                  <a:pt x="394" y="177"/>
                </a:lnTo>
                <a:lnTo>
                  <a:pt x="399" y="190"/>
                </a:lnTo>
                <a:lnTo>
                  <a:pt x="405" y="201"/>
                </a:lnTo>
                <a:lnTo>
                  <a:pt x="405" y="201"/>
                </a:lnTo>
                <a:lnTo>
                  <a:pt x="406" y="201"/>
                </a:lnTo>
                <a:lnTo>
                  <a:pt x="407" y="200"/>
                </a:lnTo>
                <a:lnTo>
                  <a:pt x="407" y="200"/>
                </a:lnTo>
                <a:lnTo>
                  <a:pt x="408" y="191"/>
                </a:lnTo>
                <a:lnTo>
                  <a:pt x="408" y="180"/>
                </a:lnTo>
                <a:lnTo>
                  <a:pt x="408" y="180"/>
                </a:lnTo>
                <a:lnTo>
                  <a:pt x="412" y="191"/>
                </a:lnTo>
                <a:lnTo>
                  <a:pt x="419" y="201"/>
                </a:lnTo>
                <a:lnTo>
                  <a:pt x="419" y="201"/>
                </a:lnTo>
                <a:lnTo>
                  <a:pt x="420" y="201"/>
                </a:lnTo>
                <a:lnTo>
                  <a:pt x="421" y="200"/>
                </a:lnTo>
                <a:lnTo>
                  <a:pt x="421" y="200"/>
                </a:lnTo>
                <a:lnTo>
                  <a:pt x="420" y="192"/>
                </a:lnTo>
                <a:lnTo>
                  <a:pt x="420" y="192"/>
                </a:lnTo>
                <a:lnTo>
                  <a:pt x="425" y="200"/>
                </a:lnTo>
                <a:lnTo>
                  <a:pt x="431" y="207"/>
                </a:lnTo>
                <a:lnTo>
                  <a:pt x="431" y="207"/>
                </a:lnTo>
                <a:lnTo>
                  <a:pt x="432" y="207"/>
                </a:lnTo>
                <a:lnTo>
                  <a:pt x="432" y="206"/>
                </a:lnTo>
                <a:lnTo>
                  <a:pt x="432" y="206"/>
                </a:lnTo>
                <a:lnTo>
                  <a:pt x="433" y="199"/>
                </a:lnTo>
                <a:lnTo>
                  <a:pt x="433" y="192"/>
                </a:lnTo>
                <a:lnTo>
                  <a:pt x="433" y="192"/>
                </a:lnTo>
                <a:lnTo>
                  <a:pt x="438" y="206"/>
                </a:lnTo>
                <a:lnTo>
                  <a:pt x="444" y="220"/>
                </a:lnTo>
                <a:lnTo>
                  <a:pt x="444" y="220"/>
                </a:lnTo>
                <a:lnTo>
                  <a:pt x="445" y="220"/>
                </a:lnTo>
                <a:lnTo>
                  <a:pt x="446" y="220"/>
                </a:lnTo>
                <a:lnTo>
                  <a:pt x="446" y="219"/>
                </a:lnTo>
                <a:lnTo>
                  <a:pt x="446" y="219"/>
                </a:lnTo>
                <a:lnTo>
                  <a:pt x="447" y="210"/>
                </a:lnTo>
                <a:lnTo>
                  <a:pt x="447" y="210"/>
                </a:lnTo>
                <a:lnTo>
                  <a:pt x="454" y="226"/>
                </a:lnTo>
                <a:lnTo>
                  <a:pt x="454" y="226"/>
                </a:lnTo>
                <a:lnTo>
                  <a:pt x="455" y="227"/>
                </a:lnTo>
                <a:lnTo>
                  <a:pt x="455" y="227"/>
                </a:lnTo>
                <a:lnTo>
                  <a:pt x="456" y="225"/>
                </a:lnTo>
                <a:lnTo>
                  <a:pt x="456" y="225"/>
                </a:lnTo>
                <a:lnTo>
                  <a:pt x="456" y="213"/>
                </a:lnTo>
                <a:lnTo>
                  <a:pt x="454" y="200"/>
                </a:lnTo>
                <a:lnTo>
                  <a:pt x="454" y="200"/>
                </a:lnTo>
                <a:lnTo>
                  <a:pt x="458" y="209"/>
                </a:lnTo>
                <a:lnTo>
                  <a:pt x="463" y="218"/>
                </a:lnTo>
                <a:lnTo>
                  <a:pt x="463" y="218"/>
                </a:lnTo>
                <a:lnTo>
                  <a:pt x="464" y="219"/>
                </a:lnTo>
                <a:lnTo>
                  <a:pt x="464" y="218"/>
                </a:lnTo>
                <a:lnTo>
                  <a:pt x="464" y="218"/>
                </a:lnTo>
                <a:lnTo>
                  <a:pt x="465" y="208"/>
                </a:lnTo>
                <a:lnTo>
                  <a:pt x="464" y="199"/>
                </a:lnTo>
                <a:lnTo>
                  <a:pt x="464" y="199"/>
                </a:lnTo>
                <a:lnTo>
                  <a:pt x="469" y="209"/>
                </a:lnTo>
                <a:lnTo>
                  <a:pt x="472" y="213"/>
                </a:lnTo>
                <a:lnTo>
                  <a:pt x="476" y="217"/>
                </a:lnTo>
                <a:lnTo>
                  <a:pt x="476" y="217"/>
                </a:lnTo>
                <a:lnTo>
                  <a:pt x="477" y="217"/>
                </a:lnTo>
                <a:lnTo>
                  <a:pt x="478" y="216"/>
                </a:lnTo>
                <a:lnTo>
                  <a:pt x="478" y="216"/>
                </a:lnTo>
                <a:lnTo>
                  <a:pt x="477" y="202"/>
                </a:lnTo>
                <a:lnTo>
                  <a:pt x="477" y="202"/>
                </a:lnTo>
                <a:lnTo>
                  <a:pt x="481" y="211"/>
                </a:lnTo>
                <a:lnTo>
                  <a:pt x="485" y="221"/>
                </a:lnTo>
                <a:lnTo>
                  <a:pt x="485" y="221"/>
                </a:lnTo>
                <a:lnTo>
                  <a:pt x="487" y="222"/>
                </a:lnTo>
                <a:lnTo>
                  <a:pt x="487" y="221"/>
                </a:lnTo>
                <a:lnTo>
                  <a:pt x="487" y="221"/>
                </a:lnTo>
                <a:lnTo>
                  <a:pt x="487" y="212"/>
                </a:lnTo>
                <a:lnTo>
                  <a:pt x="487" y="212"/>
                </a:lnTo>
                <a:lnTo>
                  <a:pt x="491" y="224"/>
                </a:lnTo>
                <a:lnTo>
                  <a:pt x="494" y="229"/>
                </a:lnTo>
                <a:lnTo>
                  <a:pt x="497" y="235"/>
                </a:lnTo>
                <a:lnTo>
                  <a:pt x="497" y="235"/>
                </a:lnTo>
                <a:lnTo>
                  <a:pt x="498" y="235"/>
                </a:lnTo>
                <a:lnTo>
                  <a:pt x="499" y="234"/>
                </a:lnTo>
                <a:lnTo>
                  <a:pt x="499" y="234"/>
                </a:lnTo>
                <a:lnTo>
                  <a:pt x="500" y="228"/>
                </a:lnTo>
                <a:lnTo>
                  <a:pt x="500" y="228"/>
                </a:lnTo>
                <a:lnTo>
                  <a:pt x="502" y="233"/>
                </a:lnTo>
                <a:lnTo>
                  <a:pt x="506" y="238"/>
                </a:lnTo>
                <a:lnTo>
                  <a:pt x="506" y="238"/>
                </a:lnTo>
                <a:lnTo>
                  <a:pt x="507" y="238"/>
                </a:lnTo>
                <a:lnTo>
                  <a:pt x="508" y="237"/>
                </a:lnTo>
                <a:lnTo>
                  <a:pt x="508" y="237"/>
                </a:lnTo>
                <a:lnTo>
                  <a:pt x="508" y="229"/>
                </a:lnTo>
                <a:lnTo>
                  <a:pt x="508" y="221"/>
                </a:lnTo>
                <a:lnTo>
                  <a:pt x="508" y="221"/>
                </a:lnTo>
                <a:lnTo>
                  <a:pt x="510" y="228"/>
                </a:lnTo>
                <a:lnTo>
                  <a:pt x="512" y="234"/>
                </a:lnTo>
                <a:lnTo>
                  <a:pt x="512" y="234"/>
                </a:lnTo>
                <a:lnTo>
                  <a:pt x="513" y="235"/>
                </a:lnTo>
                <a:lnTo>
                  <a:pt x="514" y="234"/>
                </a:lnTo>
                <a:lnTo>
                  <a:pt x="514" y="234"/>
                </a:lnTo>
                <a:lnTo>
                  <a:pt x="515" y="223"/>
                </a:lnTo>
                <a:lnTo>
                  <a:pt x="515" y="212"/>
                </a:lnTo>
                <a:lnTo>
                  <a:pt x="515" y="212"/>
                </a:lnTo>
                <a:lnTo>
                  <a:pt x="519" y="232"/>
                </a:lnTo>
                <a:lnTo>
                  <a:pt x="519" y="232"/>
                </a:lnTo>
                <a:lnTo>
                  <a:pt x="520" y="233"/>
                </a:lnTo>
                <a:lnTo>
                  <a:pt x="521" y="233"/>
                </a:lnTo>
                <a:lnTo>
                  <a:pt x="521" y="233"/>
                </a:lnTo>
                <a:lnTo>
                  <a:pt x="518" y="237"/>
                </a:lnTo>
                <a:lnTo>
                  <a:pt x="515" y="239"/>
                </a:lnTo>
                <a:lnTo>
                  <a:pt x="512" y="241"/>
                </a:lnTo>
                <a:lnTo>
                  <a:pt x="508" y="243"/>
                </a:lnTo>
                <a:lnTo>
                  <a:pt x="503" y="243"/>
                </a:lnTo>
                <a:lnTo>
                  <a:pt x="498" y="243"/>
                </a:lnTo>
                <a:lnTo>
                  <a:pt x="488" y="242"/>
                </a:lnTo>
                <a:lnTo>
                  <a:pt x="478" y="240"/>
                </a:lnTo>
                <a:lnTo>
                  <a:pt x="467" y="237"/>
                </a:lnTo>
                <a:lnTo>
                  <a:pt x="452" y="231"/>
                </a:lnTo>
                <a:lnTo>
                  <a:pt x="452" y="23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534"/>
          <p:cNvSpPr>
            <a:spLocks noEditPoints="1"/>
          </p:cNvSpPr>
          <p:nvPr/>
        </p:nvSpPr>
        <p:spPr bwMode="auto">
          <a:xfrm>
            <a:off x="8332627" y="1269232"/>
            <a:ext cx="257175" cy="300038"/>
          </a:xfrm>
          <a:custGeom>
            <a:avLst/>
            <a:gdLst/>
            <a:ahLst/>
            <a:cxnLst>
              <a:cxn ang="0">
                <a:pos x="117" y="5"/>
              </a:cxn>
              <a:cxn ang="0">
                <a:pos x="52" y="6"/>
              </a:cxn>
              <a:cxn ang="0">
                <a:pos x="1" y="31"/>
              </a:cxn>
              <a:cxn ang="0">
                <a:pos x="72" y="187"/>
              </a:cxn>
              <a:cxn ang="0">
                <a:pos x="144" y="89"/>
              </a:cxn>
              <a:cxn ang="0">
                <a:pos x="75" y="175"/>
              </a:cxn>
              <a:cxn ang="0">
                <a:pos x="87" y="150"/>
              </a:cxn>
              <a:cxn ang="0">
                <a:pos x="81" y="165"/>
              </a:cxn>
              <a:cxn ang="0">
                <a:pos x="103" y="137"/>
              </a:cxn>
              <a:cxn ang="0">
                <a:pos x="115" y="122"/>
              </a:cxn>
              <a:cxn ang="0">
                <a:pos x="63" y="156"/>
              </a:cxn>
              <a:cxn ang="0">
                <a:pos x="124" y="98"/>
              </a:cxn>
              <a:cxn ang="0">
                <a:pos x="50" y="135"/>
              </a:cxn>
              <a:cxn ang="0">
                <a:pos x="53" y="140"/>
              </a:cxn>
              <a:cxn ang="0">
                <a:pos x="96" y="92"/>
              </a:cxn>
              <a:cxn ang="0">
                <a:pos x="149" y="41"/>
              </a:cxn>
              <a:cxn ang="0">
                <a:pos x="113" y="78"/>
              </a:cxn>
              <a:cxn ang="0">
                <a:pos x="68" y="102"/>
              </a:cxn>
              <a:cxn ang="0">
                <a:pos x="153" y="35"/>
              </a:cxn>
              <a:cxn ang="0">
                <a:pos x="49" y="102"/>
              </a:cxn>
              <a:cxn ang="0">
                <a:pos x="90" y="69"/>
              </a:cxn>
              <a:cxn ang="0">
                <a:pos x="90" y="69"/>
              </a:cxn>
              <a:cxn ang="0">
                <a:pos x="52" y="132"/>
              </a:cxn>
              <a:cxn ang="0">
                <a:pos x="119" y="116"/>
              </a:cxn>
              <a:cxn ang="0">
                <a:pos x="119" y="116"/>
              </a:cxn>
              <a:cxn ang="0">
                <a:pos x="76" y="141"/>
              </a:cxn>
              <a:cxn ang="0">
                <a:pos x="127" y="101"/>
              </a:cxn>
              <a:cxn ang="0">
                <a:pos x="54" y="141"/>
              </a:cxn>
              <a:cxn ang="0">
                <a:pos x="135" y="88"/>
              </a:cxn>
              <a:cxn ang="0">
                <a:pos x="41" y="98"/>
              </a:cxn>
              <a:cxn ang="0">
                <a:pos x="126" y="33"/>
              </a:cxn>
              <a:cxn ang="0">
                <a:pos x="38" y="97"/>
              </a:cxn>
              <a:cxn ang="0">
                <a:pos x="70" y="56"/>
              </a:cxn>
              <a:cxn ang="0">
                <a:pos x="40" y="65"/>
              </a:cxn>
              <a:cxn ang="0">
                <a:pos x="24" y="86"/>
              </a:cxn>
              <a:cxn ang="0">
                <a:pos x="53" y="45"/>
              </a:cxn>
              <a:cxn ang="0">
                <a:pos x="35" y="42"/>
              </a:cxn>
              <a:cxn ang="0">
                <a:pos x="14" y="63"/>
              </a:cxn>
              <a:cxn ang="0">
                <a:pos x="32" y="22"/>
              </a:cxn>
              <a:cxn ang="0">
                <a:pos x="20" y="41"/>
              </a:cxn>
              <a:cxn ang="0">
                <a:pos x="11" y="52"/>
              </a:cxn>
              <a:cxn ang="0">
                <a:pos x="15" y="65"/>
              </a:cxn>
              <a:cxn ang="0">
                <a:pos x="67" y="44"/>
              </a:cxn>
              <a:cxn ang="0">
                <a:pos x="39" y="60"/>
              </a:cxn>
              <a:cxn ang="0">
                <a:pos x="28" y="84"/>
              </a:cxn>
              <a:cxn ang="0">
                <a:pos x="77" y="61"/>
              </a:cxn>
              <a:cxn ang="0">
                <a:pos x="33" y="98"/>
              </a:cxn>
              <a:cxn ang="0">
                <a:pos x="91" y="46"/>
              </a:cxn>
              <a:cxn ang="0">
                <a:pos x="79" y="63"/>
              </a:cxn>
              <a:cxn ang="0">
                <a:pos x="122" y="28"/>
              </a:cxn>
              <a:cxn ang="0">
                <a:pos x="116" y="38"/>
              </a:cxn>
              <a:cxn ang="0">
                <a:pos x="136" y="10"/>
              </a:cxn>
              <a:cxn ang="0">
                <a:pos x="111" y="24"/>
              </a:cxn>
              <a:cxn ang="0">
                <a:pos x="113" y="17"/>
              </a:cxn>
              <a:cxn ang="0">
                <a:pos x="51" y="17"/>
              </a:cxn>
              <a:cxn ang="0">
                <a:pos x="20" y="37"/>
              </a:cxn>
              <a:cxn ang="0">
                <a:pos x="50" y="16"/>
              </a:cxn>
              <a:cxn ang="0">
                <a:pos x="28" y="9"/>
              </a:cxn>
              <a:cxn ang="0">
                <a:pos x="40" y="112"/>
              </a:cxn>
              <a:cxn ang="0">
                <a:pos x="86" y="87"/>
              </a:cxn>
            </a:cxnLst>
            <a:rect l="0" t="0" r="r" b="b"/>
            <a:pathLst>
              <a:path w="162" h="189">
                <a:moveTo>
                  <a:pt x="162" y="27"/>
                </a:moveTo>
                <a:lnTo>
                  <a:pt x="162" y="27"/>
                </a:lnTo>
                <a:lnTo>
                  <a:pt x="160" y="19"/>
                </a:lnTo>
                <a:lnTo>
                  <a:pt x="158" y="14"/>
                </a:lnTo>
                <a:lnTo>
                  <a:pt x="154" y="10"/>
                </a:lnTo>
                <a:lnTo>
                  <a:pt x="149" y="6"/>
                </a:lnTo>
                <a:lnTo>
                  <a:pt x="144" y="4"/>
                </a:lnTo>
                <a:lnTo>
                  <a:pt x="138" y="2"/>
                </a:lnTo>
                <a:lnTo>
                  <a:pt x="132" y="2"/>
                </a:lnTo>
                <a:lnTo>
                  <a:pt x="125" y="3"/>
                </a:lnTo>
                <a:lnTo>
                  <a:pt x="125" y="3"/>
                </a:lnTo>
                <a:lnTo>
                  <a:pt x="117" y="5"/>
                </a:lnTo>
                <a:lnTo>
                  <a:pt x="109" y="9"/>
                </a:lnTo>
                <a:lnTo>
                  <a:pt x="103" y="14"/>
                </a:lnTo>
                <a:lnTo>
                  <a:pt x="96" y="20"/>
                </a:lnTo>
                <a:lnTo>
                  <a:pt x="91" y="27"/>
                </a:lnTo>
                <a:lnTo>
                  <a:pt x="87" y="35"/>
                </a:lnTo>
                <a:lnTo>
                  <a:pt x="79" y="50"/>
                </a:lnTo>
                <a:lnTo>
                  <a:pt x="79" y="50"/>
                </a:lnTo>
                <a:lnTo>
                  <a:pt x="73" y="36"/>
                </a:lnTo>
                <a:lnTo>
                  <a:pt x="66" y="22"/>
                </a:lnTo>
                <a:lnTo>
                  <a:pt x="62" y="16"/>
                </a:lnTo>
                <a:lnTo>
                  <a:pt x="57" y="11"/>
                </a:lnTo>
                <a:lnTo>
                  <a:pt x="52" y="6"/>
                </a:lnTo>
                <a:lnTo>
                  <a:pt x="45" y="3"/>
                </a:lnTo>
                <a:lnTo>
                  <a:pt x="45" y="3"/>
                </a:lnTo>
                <a:lnTo>
                  <a:pt x="39" y="1"/>
                </a:lnTo>
                <a:lnTo>
                  <a:pt x="32" y="0"/>
                </a:lnTo>
                <a:lnTo>
                  <a:pt x="26" y="1"/>
                </a:lnTo>
                <a:lnTo>
                  <a:pt x="20" y="3"/>
                </a:lnTo>
                <a:lnTo>
                  <a:pt x="14" y="6"/>
                </a:lnTo>
                <a:lnTo>
                  <a:pt x="9" y="10"/>
                </a:lnTo>
                <a:lnTo>
                  <a:pt x="6" y="15"/>
                </a:lnTo>
                <a:lnTo>
                  <a:pt x="3" y="21"/>
                </a:lnTo>
                <a:lnTo>
                  <a:pt x="3" y="21"/>
                </a:lnTo>
                <a:lnTo>
                  <a:pt x="1" y="31"/>
                </a:lnTo>
                <a:lnTo>
                  <a:pt x="0" y="39"/>
                </a:lnTo>
                <a:lnTo>
                  <a:pt x="1" y="48"/>
                </a:lnTo>
                <a:lnTo>
                  <a:pt x="3" y="56"/>
                </a:lnTo>
                <a:lnTo>
                  <a:pt x="5" y="65"/>
                </a:lnTo>
                <a:lnTo>
                  <a:pt x="8" y="73"/>
                </a:lnTo>
                <a:lnTo>
                  <a:pt x="15" y="88"/>
                </a:lnTo>
                <a:lnTo>
                  <a:pt x="15" y="88"/>
                </a:lnTo>
                <a:lnTo>
                  <a:pt x="28" y="114"/>
                </a:lnTo>
                <a:lnTo>
                  <a:pt x="42" y="138"/>
                </a:lnTo>
                <a:lnTo>
                  <a:pt x="71" y="185"/>
                </a:lnTo>
                <a:lnTo>
                  <a:pt x="71" y="185"/>
                </a:lnTo>
                <a:lnTo>
                  <a:pt x="72" y="187"/>
                </a:lnTo>
                <a:lnTo>
                  <a:pt x="72" y="187"/>
                </a:lnTo>
                <a:lnTo>
                  <a:pt x="74" y="189"/>
                </a:lnTo>
                <a:lnTo>
                  <a:pt x="76" y="189"/>
                </a:lnTo>
                <a:lnTo>
                  <a:pt x="78" y="189"/>
                </a:lnTo>
                <a:lnTo>
                  <a:pt x="79" y="186"/>
                </a:lnTo>
                <a:lnTo>
                  <a:pt x="79" y="186"/>
                </a:lnTo>
                <a:lnTo>
                  <a:pt x="79" y="186"/>
                </a:lnTo>
                <a:lnTo>
                  <a:pt x="79" y="186"/>
                </a:lnTo>
                <a:lnTo>
                  <a:pt x="96" y="163"/>
                </a:lnTo>
                <a:lnTo>
                  <a:pt x="114" y="140"/>
                </a:lnTo>
                <a:lnTo>
                  <a:pt x="129" y="115"/>
                </a:lnTo>
                <a:lnTo>
                  <a:pt x="144" y="89"/>
                </a:lnTo>
                <a:lnTo>
                  <a:pt x="144" y="89"/>
                </a:lnTo>
                <a:lnTo>
                  <a:pt x="151" y="75"/>
                </a:lnTo>
                <a:lnTo>
                  <a:pt x="157" y="59"/>
                </a:lnTo>
                <a:lnTo>
                  <a:pt x="160" y="51"/>
                </a:lnTo>
                <a:lnTo>
                  <a:pt x="161" y="43"/>
                </a:lnTo>
                <a:lnTo>
                  <a:pt x="162" y="35"/>
                </a:lnTo>
                <a:lnTo>
                  <a:pt x="162" y="27"/>
                </a:lnTo>
                <a:lnTo>
                  <a:pt x="162" y="27"/>
                </a:lnTo>
                <a:close/>
                <a:moveTo>
                  <a:pt x="76" y="177"/>
                </a:moveTo>
                <a:lnTo>
                  <a:pt x="76" y="177"/>
                </a:lnTo>
                <a:lnTo>
                  <a:pt x="75" y="175"/>
                </a:lnTo>
                <a:lnTo>
                  <a:pt x="75" y="175"/>
                </a:lnTo>
                <a:lnTo>
                  <a:pt x="86" y="163"/>
                </a:lnTo>
                <a:lnTo>
                  <a:pt x="86" y="163"/>
                </a:lnTo>
                <a:lnTo>
                  <a:pt x="76" y="177"/>
                </a:lnTo>
                <a:lnTo>
                  <a:pt x="76" y="177"/>
                </a:lnTo>
                <a:close/>
                <a:moveTo>
                  <a:pt x="69" y="166"/>
                </a:moveTo>
                <a:lnTo>
                  <a:pt x="69" y="166"/>
                </a:lnTo>
                <a:lnTo>
                  <a:pt x="76" y="160"/>
                </a:lnTo>
                <a:lnTo>
                  <a:pt x="76" y="160"/>
                </a:lnTo>
                <a:lnTo>
                  <a:pt x="87" y="150"/>
                </a:lnTo>
                <a:lnTo>
                  <a:pt x="87" y="150"/>
                </a:lnTo>
                <a:lnTo>
                  <a:pt x="87" y="150"/>
                </a:lnTo>
                <a:lnTo>
                  <a:pt x="87" y="150"/>
                </a:lnTo>
                <a:lnTo>
                  <a:pt x="79" y="157"/>
                </a:lnTo>
                <a:lnTo>
                  <a:pt x="72" y="164"/>
                </a:lnTo>
                <a:lnTo>
                  <a:pt x="72" y="164"/>
                </a:lnTo>
                <a:lnTo>
                  <a:pt x="69" y="166"/>
                </a:lnTo>
                <a:lnTo>
                  <a:pt x="69" y="166"/>
                </a:lnTo>
                <a:lnTo>
                  <a:pt x="69" y="166"/>
                </a:lnTo>
                <a:lnTo>
                  <a:pt x="69" y="166"/>
                </a:lnTo>
                <a:close/>
                <a:moveTo>
                  <a:pt x="103" y="139"/>
                </a:moveTo>
                <a:lnTo>
                  <a:pt x="103" y="139"/>
                </a:lnTo>
                <a:lnTo>
                  <a:pt x="95" y="147"/>
                </a:lnTo>
                <a:lnTo>
                  <a:pt x="88" y="156"/>
                </a:lnTo>
                <a:lnTo>
                  <a:pt x="81" y="165"/>
                </a:lnTo>
                <a:lnTo>
                  <a:pt x="74" y="173"/>
                </a:lnTo>
                <a:lnTo>
                  <a:pt x="74" y="173"/>
                </a:lnTo>
                <a:lnTo>
                  <a:pt x="70" y="168"/>
                </a:lnTo>
                <a:lnTo>
                  <a:pt x="70" y="168"/>
                </a:lnTo>
                <a:lnTo>
                  <a:pt x="78" y="161"/>
                </a:lnTo>
                <a:lnTo>
                  <a:pt x="86" y="154"/>
                </a:lnTo>
                <a:lnTo>
                  <a:pt x="94" y="146"/>
                </a:lnTo>
                <a:lnTo>
                  <a:pt x="103" y="139"/>
                </a:lnTo>
                <a:lnTo>
                  <a:pt x="103" y="139"/>
                </a:lnTo>
                <a:close/>
                <a:moveTo>
                  <a:pt x="107" y="134"/>
                </a:moveTo>
                <a:lnTo>
                  <a:pt x="107" y="134"/>
                </a:lnTo>
                <a:lnTo>
                  <a:pt x="103" y="137"/>
                </a:lnTo>
                <a:lnTo>
                  <a:pt x="103" y="137"/>
                </a:lnTo>
                <a:lnTo>
                  <a:pt x="110" y="130"/>
                </a:lnTo>
                <a:lnTo>
                  <a:pt x="110" y="130"/>
                </a:lnTo>
                <a:lnTo>
                  <a:pt x="107" y="134"/>
                </a:lnTo>
                <a:lnTo>
                  <a:pt x="107" y="134"/>
                </a:lnTo>
                <a:close/>
                <a:moveTo>
                  <a:pt x="68" y="165"/>
                </a:moveTo>
                <a:lnTo>
                  <a:pt x="68" y="165"/>
                </a:lnTo>
                <a:lnTo>
                  <a:pt x="64" y="158"/>
                </a:lnTo>
                <a:lnTo>
                  <a:pt x="64" y="158"/>
                </a:lnTo>
                <a:lnTo>
                  <a:pt x="89" y="141"/>
                </a:lnTo>
                <a:lnTo>
                  <a:pt x="103" y="132"/>
                </a:lnTo>
                <a:lnTo>
                  <a:pt x="115" y="122"/>
                </a:lnTo>
                <a:lnTo>
                  <a:pt x="115" y="122"/>
                </a:lnTo>
                <a:lnTo>
                  <a:pt x="115" y="122"/>
                </a:lnTo>
                <a:lnTo>
                  <a:pt x="115" y="122"/>
                </a:lnTo>
                <a:lnTo>
                  <a:pt x="91" y="143"/>
                </a:lnTo>
                <a:lnTo>
                  <a:pt x="68" y="165"/>
                </a:lnTo>
                <a:lnTo>
                  <a:pt x="68" y="165"/>
                </a:lnTo>
                <a:close/>
                <a:moveTo>
                  <a:pt x="60" y="151"/>
                </a:moveTo>
                <a:lnTo>
                  <a:pt x="60" y="151"/>
                </a:lnTo>
                <a:lnTo>
                  <a:pt x="71" y="146"/>
                </a:lnTo>
                <a:lnTo>
                  <a:pt x="83" y="139"/>
                </a:lnTo>
                <a:lnTo>
                  <a:pt x="83" y="139"/>
                </a:lnTo>
                <a:lnTo>
                  <a:pt x="63" y="156"/>
                </a:lnTo>
                <a:lnTo>
                  <a:pt x="63" y="156"/>
                </a:lnTo>
                <a:lnTo>
                  <a:pt x="60" y="151"/>
                </a:lnTo>
                <a:lnTo>
                  <a:pt x="60" y="151"/>
                </a:lnTo>
                <a:close/>
                <a:moveTo>
                  <a:pt x="55" y="143"/>
                </a:moveTo>
                <a:lnTo>
                  <a:pt x="55" y="143"/>
                </a:lnTo>
                <a:lnTo>
                  <a:pt x="64" y="140"/>
                </a:lnTo>
                <a:lnTo>
                  <a:pt x="73" y="135"/>
                </a:lnTo>
                <a:lnTo>
                  <a:pt x="82" y="130"/>
                </a:lnTo>
                <a:lnTo>
                  <a:pt x="91" y="124"/>
                </a:lnTo>
                <a:lnTo>
                  <a:pt x="108" y="112"/>
                </a:lnTo>
                <a:lnTo>
                  <a:pt x="124" y="98"/>
                </a:lnTo>
                <a:lnTo>
                  <a:pt x="124" y="98"/>
                </a:lnTo>
                <a:lnTo>
                  <a:pt x="124" y="98"/>
                </a:lnTo>
                <a:lnTo>
                  <a:pt x="124" y="98"/>
                </a:lnTo>
                <a:lnTo>
                  <a:pt x="112" y="110"/>
                </a:lnTo>
                <a:lnTo>
                  <a:pt x="98" y="120"/>
                </a:lnTo>
                <a:lnTo>
                  <a:pt x="98" y="120"/>
                </a:lnTo>
                <a:lnTo>
                  <a:pt x="78" y="135"/>
                </a:lnTo>
                <a:lnTo>
                  <a:pt x="58" y="149"/>
                </a:lnTo>
                <a:lnTo>
                  <a:pt x="58" y="149"/>
                </a:lnTo>
                <a:lnTo>
                  <a:pt x="55" y="143"/>
                </a:lnTo>
                <a:lnTo>
                  <a:pt x="55" y="143"/>
                </a:lnTo>
                <a:close/>
                <a:moveTo>
                  <a:pt x="50" y="135"/>
                </a:moveTo>
                <a:lnTo>
                  <a:pt x="50" y="135"/>
                </a:lnTo>
                <a:lnTo>
                  <a:pt x="64" y="128"/>
                </a:lnTo>
                <a:lnTo>
                  <a:pt x="78" y="120"/>
                </a:lnTo>
                <a:lnTo>
                  <a:pt x="106" y="102"/>
                </a:lnTo>
                <a:lnTo>
                  <a:pt x="106" y="102"/>
                </a:lnTo>
                <a:lnTo>
                  <a:pt x="124" y="92"/>
                </a:lnTo>
                <a:lnTo>
                  <a:pt x="124" y="92"/>
                </a:lnTo>
                <a:lnTo>
                  <a:pt x="106" y="103"/>
                </a:lnTo>
                <a:lnTo>
                  <a:pt x="87" y="115"/>
                </a:lnTo>
                <a:lnTo>
                  <a:pt x="69" y="127"/>
                </a:lnTo>
                <a:lnTo>
                  <a:pt x="61" y="133"/>
                </a:lnTo>
                <a:lnTo>
                  <a:pt x="53" y="140"/>
                </a:lnTo>
                <a:lnTo>
                  <a:pt x="53" y="140"/>
                </a:lnTo>
                <a:lnTo>
                  <a:pt x="50" y="135"/>
                </a:lnTo>
                <a:lnTo>
                  <a:pt x="50" y="135"/>
                </a:lnTo>
                <a:close/>
                <a:moveTo>
                  <a:pt x="42" y="122"/>
                </a:moveTo>
                <a:lnTo>
                  <a:pt x="42" y="122"/>
                </a:lnTo>
                <a:lnTo>
                  <a:pt x="44" y="122"/>
                </a:lnTo>
                <a:lnTo>
                  <a:pt x="44" y="122"/>
                </a:lnTo>
                <a:lnTo>
                  <a:pt x="58" y="115"/>
                </a:lnTo>
                <a:lnTo>
                  <a:pt x="72" y="106"/>
                </a:lnTo>
                <a:lnTo>
                  <a:pt x="101" y="89"/>
                </a:lnTo>
                <a:lnTo>
                  <a:pt x="101" y="89"/>
                </a:lnTo>
                <a:lnTo>
                  <a:pt x="96" y="92"/>
                </a:lnTo>
                <a:lnTo>
                  <a:pt x="96" y="92"/>
                </a:lnTo>
                <a:lnTo>
                  <a:pt x="84" y="101"/>
                </a:lnTo>
                <a:lnTo>
                  <a:pt x="72" y="112"/>
                </a:lnTo>
                <a:lnTo>
                  <a:pt x="48" y="132"/>
                </a:lnTo>
                <a:lnTo>
                  <a:pt x="48" y="132"/>
                </a:lnTo>
                <a:lnTo>
                  <a:pt x="42" y="122"/>
                </a:lnTo>
                <a:lnTo>
                  <a:pt x="42" y="122"/>
                </a:lnTo>
                <a:close/>
                <a:moveTo>
                  <a:pt x="114" y="67"/>
                </a:moveTo>
                <a:lnTo>
                  <a:pt x="114" y="67"/>
                </a:lnTo>
                <a:lnTo>
                  <a:pt x="130" y="54"/>
                </a:lnTo>
                <a:lnTo>
                  <a:pt x="147" y="41"/>
                </a:lnTo>
                <a:lnTo>
                  <a:pt x="147" y="41"/>
                </a:lnTo>
                <a:lnTo>
                  <a:pt x="149" y="41"/>
                </a:lnTo>
                <a:lnTo>
                  <a:pt x="150" y="40"/>
                </a:lnTo>
                <a:lnTo>
                  <a:pt x="150" y="40"/>
                </a:lnTo>
                <a:lnTo>
                  <a:pt x="153" y="38"/>
                </a:lnTo>
                <a:lnTo>
                  <a:pt x="153" y="38"/>
                </a:lnTo>
                <a:lnTo>
                  <a:pt x="151" y="47"/>
                </a:lnTo>
                <a:lnTo>
                  <a:pt x="151" y="47"/>
                </a:lnTo>
                <a:lnTo>
                  <a:pt x="151" y="50"/>
                </a:lnTo>
                <a:lnTo>
                  <a:pt x="151" y="50"/>
                </a:lnTo>
                <a:lnTo>
                  <a:pt x="144" y="54"/>
                </a:lnTo>
                <a:lnTo>
                  <a:pt x="137" y="58"/>
                </a:lnTo>
                <a:lnTo>
                  <a:pt x="125" y="68"/>
                </a:lnTo>
                <a:lnTo>
                  <a:pt x="113" y="78"/>
                </a:lnTo>
                <a:lnTo>
                  <a:pt x="107" y="83"/>
                </a:lnTo>
                <a:lnTo>
                  <a:pt x="99" y="87"/>
                </a:lnTo>
                <a:lnTo>
                  <a:pt x="99" y="87"/>
                </a:lnTo>
                <a:lnTo>
                  <a:pt x="66" y="108"/>
                </a:lnTo>
                <a:lnTo>
                  <a:pt x="66" y="108"/>
                </a:lnTo>
                <a:lnTo>
                  <a:pt x="52" y="116"/>
                </a:lnTo>
                <a:lnTo>
                  <a:pt x="52" y="116"/>
                </a:lnTo>
                <a:lnTo>
                  <a:pt x="47" y="118"/>
                </a:lnTo>
                <a:lnTo>
                  <a:pt x="48" y="117"/>
                </a:lnTo>
                <a:lnTo>
                  <a:pt x="55" y="113"/>
                </a:lnTo>
                <a:lnTo>
                  <a:pt x="55" y="113"/>
                </a:lnTo>
                <a:lnTo>
                  <a:pt x="68" y="102"/>
                </a:lnTo>
                <a:lnTo>
                  <a:pt x="82" y="92"/>
                </a:lnTo>
                <a:lnTo>
                  <a:pt x="95" y="82"/>
                </a:lnTo>
                <a:lnTo>
                  <a:pt x="109" y="71"/>
                </a:lnTo>
                <a:lnTo>
                  <a:pt x="109" y="71"/>
                </a:lnTo>
                <a:lnTo>
                  <a:pt x="114" y="67"/>
                </a:lnTo>
                <a:lnTo>
                  <a:pt x="114" y="67"/>
                </a:lnTo>
                <a:close/>
                <a:moveTo>
                  <a:pt x="149" y="18"/>
                </a:moveTo>
                <a:lnTo>
                  <a:pt x="149" y="18"/>
                </a:lnTo>
                <a:lnTo>
                  <a:pt x="150" y="22"/>
                </a:lnTo>
                <a:lnTo>
                  <a:pt x="152" y="27"/>
                </a:lnTo>
                <a:lnTo>
                  <a:pt x="153" y="35"/>
                </a:lnTo>
                <a:lnTo>
                  <a:pt x="153" y="35"/>
                </a:lnTo>
                <a:lnTo>
                  <a:pt x="153" y="35"/>
                </a:lnTo>
                <a:lnTo>
                  <a:pt x="153" y="35"/>
                </a:lnTo>
                <a:lnTo>
                  <a:pt x="144" y="41"/>
                </a:lnTo>
                <a:lnTo>
                  <a:pt x="135" y="46"/>
                </a:lnTo>
                <a:lnTo>
                  <a:pt x="119" y="60"/>
                </a:lnTo>
                <a:lnTo>
                  <a:pt x="119" y="60"/>
                </a:lnTo>
                <a:lnTo>
                  <a:pt x="98" y="73"/>
                </a:lnTo>
                <a:lnTo>
                  <a:pt x="77" y="86"/>
                </a:lnTo>
                <a:lnTo>
                  <a:pt x="77" y="86"/>
                </a:lnTo>
                <a:lnTo>
                  <a:pt x="63" y="94"/>
                </a:lnTo>
                <a:lnTo>
                  <a:pt x="49" y="102"/>
                </a:lnTo>
                <a:lnTo>
                  <a:pt x="49" y="102"/>
                </a:lnTo>
                <a:lnTo>
                  <a:pt x="59" y="94"/>
                </a:lnTo>
                <a:lnTo>
                  <a:pt x="59" y="94"/>
                </a:lnTo>
                <a:lnTo>
                  <a:pt x="70" y="85"/>
                </a:lnTo>
                <a:lnTo>
                  <a:pt x="82" y="76"/>
                </a:lnTo>
                <a:lnTo>
                  <a:pt x="107" y="59"/>
                </a:lnTo>
                <a:lnTo>
                  <a:pt x="118" y="50"/>
                </a:lnTo>
                <a:lnTo>
                  <a:pt x="129" y="41"/>
                </a:lnTo>
                <a:lnTo>
                  <a:pt x="139" y="31"/>
                </a:lnTo>
                <a:lnTo>
                  <a:pt x="149" y="18"/>
                </a:lnTo>
                <a:lnTo>
                  <a:pt x="149" y="18"/>
                </a:lnTo>
                <a:close/>
                <a:moveTo>
                  <a:pt x="90" y="69"/>
                </a:moveTo>
                <a:lnTo>
                  <a:pt x="90" y="69"/>
                </a:lnTo>
                <a:lnTo>
                  <a:pt x="120" y="44"/>
                </a:lnTo>
                <a:lnTo>
                  <a:pt x="120" y="44"/>
                </a:lnTo>
                <a:lnTo>
                  <a:pt x="134" y="32"/>
                </a:lnTo>
                <a:lnTo>
                  <a:pt x="140" y="25"/>
                </a:lnTo>
                <a:lnTo>
                  <a:pt x="145" y="19"/>
                </a:lnTo>
                <a:lnTo>
                  <a:pt x="145" y="19"/>
                </a:lnTo>
                <a:lnTo>
                  <a:pt x="140" y="28"/>
                </a:lnTo>
                <a:lnTo>
                  <a:pt x="134" y="34"/>
                </a:lnTo>
                <a:lnTo>
                  <a:pt x="121" y="47"/>
                </a:lnTo>
                <a:lnTo>
                  <a:pt x="106" y="58"/>
                </a:lnTo>
                <a:lnTo>
                  <a:pt x="90" y="69"/>
                </a:lnTo>
                <a:lnTo>
                  <a:pt x="90" y="69"/>
                </a:lnTo>
                <a:close/>
                <a:moveTo>
                  <a:pt x="141" y="76"/>
                </a:moveTo>
                <a:lnTo>
                  <a:pt x="141" y="76"/>
                </a:lnTo>
                <a:lnTo>
                  <a:pt x="132" y="83"/>
                </a:lnTo>
                <a:lnTo>
                  <a:pt x="122" y="90"/>
                </a:lnTo>
                <a:lnTo>
                  <a:pt x="101" y="103"/>
                </a:lnTo>
                <a:lnTo>
                  <a:pt x="101" y="103"/>
                </a:lnTo>
                <a:lnTo>
                  <a:pt x="75" y="120"/>
                </a:lnTo>
                <a:lnTo>
                  <a:pt x="75" y="120"/>
                </a:lnTo>
                <a:lnTo>
                  <a:pt x="63" y="126"/>
                </a:lnTo>
                <a:lnTo>
                  <a:pt x="57" y="129"/>
                </a:lnTo>
                <a:lnTo>
                  <a:pt x="52" y="132"/>
                </a:lnTo>
                <a:lnTo>
                  <a:pt x="52" y="132"/>
                </a:lnTo>
                <a:lnTo>
                  <a:pt x="76" y="111"/>
                </a:lnTo>
                <a:lnTo>
                  <a:pt x="103" y="91"/>
                </a:lnTo>
                <a:lnTo>
                  <a:pt x="103" y="91"/>
                </a:lnTo>
                <a:lnTo>
                  <a:pt x="115" y="82"/>
                </a:lnTo>
                <a:lnTo>
                  <a:pt x="126" y="72"/>
                </a:lnTo>
                <a:lnTo>
                  <a:pt x="150" y="54"/>
                </a:lnTo>
                <a:lnTo>
                  <a:pt x="150" y="54"/>
                </a:lnTo>
                <a:lnTo>
                  <a:pt x="146" y="65"/>
                </a:lnTo>
                <a:lnTo>
                  <a:pt x="141" y="76"/>
                </a:lnTo>
                <a:lnTo>
                  <a:pt x="141" y="76"/>
                </a:lnTo>
                <a:close/>
                <a:moveTo>
                  <a:pt x="119" y="116"/>
                </a:moveTo>
                <a:lnTo>
                  <a:pt x="119" y="116"/>
                </a:lnTo>
                <a:lnTo>
                  <a:pt x="104" y="128"/>
                </a:lnTo>
                <a:lnTo>
                  <a:pt x="87" y="140"/>
                </a:lnTo>
                <a:lnTo>
                  <a:pt x="87" y="140"/>
                </a:lnTo>
                <a:lnTo>
                  <a:pt x="79" y="145"/>
                </a:lnTo>
                <a:lnTo>
                  <a:pt x="79" y="145"/>
                </a:lnTo>
                <a:lnTo>
                  <a:pt x="102" y="127"/>
                </a:lnTo>
                <a:lnTo>
                  <a:pt x="102" y="127"/>
                </a:lnTo>
                <a:lnTo>
                  <a:pt x="112" y="118"/>
                </a:lnTo>
                <a:lnTo>
                  <a:pt x="123" y="109"/>
                </a:lnTo>
                <a:lnTo>
                  <a:pt x="123" y="109"/>
                </a:lnTo>
                <a:lnTo>
                  <a:pt x="119" y="116"/>
                </a:lnTo>
                <a:lnTo>
                  <a:pt x="119" y="116"/>
                </a:lnTo>
                <a:close/>
                <a:moveTo>
                  <a:pt x="127" y="101"/>
                </a:moveTo>
                <a:lnTo>
                  <a:pt x="127" y="101"/>
                </a:lnTo>
                <a:lnTo>
                  <a:pt x="126" y="102"/>
                </a:lnTo>
                <a:lnTo>
                  <a:pt x="126" y="102"/>
                </a:lnTo>
                <a:lnTo>
                  <a:pt x="125" y="103"/>
                </a:lnTo>
                <a:lnTo>
                  <a:pt x="124" y="104"/>
                </a:lnTo>
                <a:lnTo>
                  <a:pt x="124" y="104"/>
                </a:lnTo>
                <a:lnTo>
                  <a:pt x="101" y="125"/>
                </a:lnTo>
                <a:lnTo>
                  <a:pt x="101" y="125"/>
                </a:lnTo>
                <a:lnTo>
                  <a:pt x="88" y="133"/>
                </a:lnTo>
                <a:lnTo>
                  <a:pt x="76" y="141"/>
                </a:lnTo>
                <a:lnTo>
                  <a:pt x="76" y="141"/>
                </a:lnTo>
                <a:lnTo>
                  <a:pt x="60" y="149"/>
                </a:lnTo>
                <a:lnTo>
                  <a:pt x="60" y="149"/>
                </a:lnTo>
                <a:lnTo>
                  <a:pt x="67" y="145"/>
                </a:lnTo>
                <a:lnTo>
                  <a:pt x="75" y="139"/>
                </a:lnTo>
                <a:lnTo>
                  <a:pt x="75" y="139"/>
                </a:lnTo>
                <a:lnTo>
                  <a:pt x="90" y="129"/>
                </a:lnTo>
                <a:lnTo>
                  <a:pt x="106" y="118"/>
                </a:lnTo>
                <a:lnTo>
                  <a:pt x="119" y="105"/>
                </a:lnTo>
                <a:lnTo>
                  <a:pt x="132" y="92"/>
                </a:lnTo>
                <a:lnTo>
                  <a:pt x="132" y="92"/>
                </a:lnTo>
                <a:lnTo>
                  <a:pt x="127" y="101"/>
                </a:lnTo>
                <a:lnTo>
                  <a:pt x="127" y="101"/>
                </a:lnTo>
                <a:close/>
                <a:moveTo>
                  <a:pt x="135" y="88"/>
                </a:moveTo>
                <a:lnTo>
                  <a:pt x="135" y="88"/>
                </a:lnTo>
                <a:lnTo>
                  <a:pt x="134" y="88"/>
                </a:lnTo>
                <a:lnTo>
                  <a:pt x="134" y="88"/>
                </a:lnTo>
                <a:lnTo>
                  <a:pt x="112" y="105"/>
                </a:lnTo>
                <a:lnTo>
                  <a:pt x="90" y="122"/>
                </a:lnTo>
                <a:lnTo>
                  <a:pt x="90" y="122"/>
                </a:lnTo>
                <a:lnTo>
                  <a:pt x="79" y="130"/>
                </a:lnTo>
                <a:lnTo>
                  <a:pt x="67" y="136"/>
                </a:lnTo>
                <a:lnTo>
                  <a:pt x="67" y="136"/>
                </a:lnTo>
                <a:lnTo>
                  <a:pt x="61" y="139"/>
                </a:lnTo>
                <a:lnTo>
                  <a:pt x="54" y="141"/>
                </a:lnTo>
                <a:lnTo>
                  <a:pt x="54" y="141"/>
                </a:lnTo>
                <a:lnTo>
                  <a:pt x="60" y="136"/>
                </a:lnTo>
                <a:lnTo>
                  <a:pt x="67" y="131"/>
                </a:lnTo>
                <a:lnTo>
                  <a:pt x="67" y="131"/>
                </a:lnTo>
                <a:lnTo>
                  <a:pt x="84" y="119"/>
                </a:lnTo>
                <a:lnTo>
                  <a:pt x="103" y="106"/>
                </a:lnTo>
                <a:lnTo>
                  <a:pt x="121" y="95"/>
                </a:lnTo>
                <a:lnTo>
                  <a:pt x="130" y="89"/>
                </a:lnTo>
                <a:lnTo>
                  <a:pt x="138" y="82"/>
                </a:lnTo>
                <a:lnTo>
                  <a:pt x="138" y="82"/>
                </a:lnTo>
                <a:lnTo>
                  <a:pt x="135" y="88"/>
                </a:lnTo>
                <a:lnTo>
                  <a:pt x="135" y="88"/>
                </a:lnTo>
                <a:close/>
                <a:moveTo>
                  <a:pt x="147" y="16"/>
                </a:moveTo>
                <a:lnTo>
                  <a:pt x="147" y="16"/>
                </a:lnTo>
                <a:lnTo>
                  <a:pt x="118" y="43"/>
                </a:lnTo>
                <a:lnTo>
                  <a:pt x="87" y="68"/>
                </a:lnTo>
                <a:lnTo>
                  <a:pt x="87" y="68"/>
                </a:lnTo>
                <a:lnTo>
                  <a:pt x="70" y="82"/>
                </a:lnTo>
                <a:lnTo>
                  <a:pt x="52" y="94"/>
                </a:lnTo>
                <a:lnTo>
                  <a:pt x="52" y="94"/>
                </a:lnTo>
                <a:lnTo>
                  <a:pt x="35" y="103"/>
                </a:lnTo>
                <a:lnTo>
                  <a:pt x="35" y="103"/>
                </a:lnTo>
                <a:lnTo>
                  <a:pt x="38" y="101"/>
                </a:lnTo>
                <a:lnTo>
                  <a:pt x="41" y="98"/>
                </a:lnTo>
                <a:lnTo>
                  <a:pt x="46" y="92"/>
                </a:lnTo>
                <a:lnTo>
                  <a:pt x="46" y="92"/>
                </a:lnTo>
                <a:lnTo>
                  <a:pt x="47" y="91"/>
                </a:lnTo>
                <a:lnTo>
                  <a:pt x="47" y="91"/>
                </a:lnTo>
                <a:lnTo>
                  <a:pt x="55" y="84"/>
                </a:lnTo>
                <a:lnTo>
                  <a:pt x="63" y="77"/>
                </a:lnTo>
                <a:lnTo>
                  <a:pt x="63" y="77"/>
                </a:lnTo>
                <a:lnTo>
                  <a:pt x="84" y="63"/>
                </a:lnTo>
                <a:lnTo>
                  <a:pt x="105" y="48"/>
                </a:lnTo>
                <a:lnTo>
                  <a:pt x="105" y="48"/>
                </a:lnTo>
                <a:lnTo>
                  <a:pt x="116" y="41"/>
                </a:lnTo>
                <a:lnTo>
                  <a:pt x="126" y="33"/>
                </a:lnTo>
                <a:lnTo>
                  <a:pt x="130" y="28"/>
                </a:lnTo>
                <a:lnTo>
                  <a:pt x="134" y="23"/>
                </a:lnTo>
                <a:lnTo>
                  <a:pt x="138" y="17"/>
                </a:lnTo>
                <a:lnTo>
                  <a:pt x="141" y="12"/>
                </a:lnTo>
                <a:lnTo>
                  <a:pt x="141" y="12"/>
                </a:lnTo>
                <a:lnTo>
                  <a:pt x="144" y="13"/>
                </a:lnTo>
                <a:lnTo>
                  <a:pt x="147" y="16"/>
                </a:lnTo>
                <a:lnTo>
                  <a:pt x="147" y="16"/>
                </a:lnTo>
                <a:close/>
                <a:moveTo>
                  <a:pt x="32" y="100"/>
                </a:moveTo>
                <a:lnTo>
                  <a:pt x="32" y="100"/>
                </a:lnTo>
                <a:lnTo>
                  <a:pt x="38" y="97"/>
                </a:lnTo>
                <a:lnTo>
                  <a:pt x="38" y="97"/>
                </a:lnTo>
                <a:lnTo>
                  <a:pt x="33" y="103"/>
                </a:lnTo>
                <a:lnTo>
                  <a:pt x="33" y="103"/>
                </a:lnTo>
                <a:lnTo>
                  <a:pt x="32" y="100"/>
                </a:lnTo>
                <a:lnTo>
                  <a:pt x="32" y="100"/>
                </a:lnTo>
                <a:close/>
                <a:moveTo>
                  <a:pt x="25" y="88"/>
                </a:moveTo>
                <a:lnTo>
                  <a:pt x="25" y="88"/>
                </a:lnTo>
                <a:lnTo>
                  <a:pt x="37" y="81"/>
                </a:lnTo>
                <a:lnTo>
                  <a:pt x="48" y="73"/>
                </a:lnTo>
                <a:lnTo>
                  <a:pt x="48" y="73"/>
                </a:lnTo>
                <a:lnTo>
                  <a:pt x="60" y="65"/>
                </a:lnTo>
                <a:lnTo>
                  <a:pt x="65" y="61"/>
                </a:lnTo>
                <a:lnTo>
                  <a:pt x="70" y="56"/>
                </a:lnTo>
                <a:lnTo>
                  <a:pt x="70" y="56"/>
                </a:lnTo>
                <a:lnTo>
                  <a:pt x="60" y="67"/>
                </a:lnTo>
                <a:lnTo>
                  <a:pt x="50" y="77"/>
                </a:lnTo>
                <a:lnTo>
                  <a:pt x="40" y="86"/>
                </a:lnTo>
                <a:lnTo>
                  <a:pt x="30" y="97"/>
                </a:lnTo>
                <a:lnTo>
                  <a:pt x="30" y="97"/>
                </a:lnTo>
                <a:lnTo>
                  <a:pt x="25" y="88"/>
                </a:lnTo>
                <a:lnTo>
                  <a:pt x="25" y="88"/>
                </a:lnTo>
                <a:close/>
                <a:moveTo>
                  <a:pt x="20" y="77"/>
                </a:moveTo>
                <a:lnTo>
                  <a:pt x="20" y="77"/>
                </a:lnTo>
                <a:lnTo>
                  <a:pt x="31" y="72"/>
                </a:lnTo>
                <a:lnTo>
                  <a:pt x="40" y="65"/>
                </a:lnTo>
                <a:lnTo>
                  <a:pt x="49" y="58"/>
                </a:lnTo>
                <a:lnTo>
                  <a:pt x="58" y="51"/>
                </a:lnTo>
                <a:lnTo>
                  <a:pt x="58" y="51"/>
                </a:lnTo>
                <a:lnTo>
                  <a:pt x="63" y="47"/>
                </a:lnTo>
                <a:lnTo>
                  <a:pt x="64" y="47"/>
                </a:lnTo>
                <a:lnTo>
                  <a:pt x="64" y="47"/>
                </a:lnTo>
                <a:lnTo>
                  <a:pt x="60" y="51"/>
                </a:lnTo>
                <a:lnTo>
                  <a:pt x="60" y="51"/>
                </a:lnTo>
                <a:lnTo>
                  <a:pt x="50" y="62"/>
                </a:lnTo>
                <a:lnTo>
                  <a:pt x="50" y="62"/>
                </a:lnTo>
                <a:lnTo>
                  <a:pt x="24" y="86"/>
                </a:lnTo>
                <a:lnTo>
                  <a:pt x="24" y="86"/>
                </a:lnTo>
                <a:lnTo>
                  <a:pt x="20" y="77"/>
                </a:lnTo>
                <a:lnTo>
                  <a:pt x="20" y="77"/>
                </a:lnTo>
                <a:close/>
                <a:moveTo>
                  <a:pt x="15" y="67"/>
                </a:moveTo>
                <a:lnTo>
                  <a:pt x="15" y="67"/>
                </a:lnTo>
                <a:lnTo>
                  <a:pt x="27" y="60"/>
                </a:lnTo>
                <a:lnTo>
                  <a:pt x="37" y="53"/>
                </a:lnTo>
                <a:lnTo>
                  <a:pt x="47" y="46"/>
                </a:lnTo>
                <a:lnTo>
                  <a:pt x="57" y="39"/>
                </a:lnTo>
                <a:lnTo>
                  <a:pt x="57" y="39"/>
                </a:lnTo>
                <a:lnTo>
                  <a:pt x="61" y="38"/>
                </a:lnTo>
                <a:lnTo>
                  <a:pt x="59" y="40"/>
                </a:lnTo>
                <a:lnTo>
                  <a:pt x="53" y="45"/>
                </a:lnTo>
                <a:lnTo>
                  <a:pt x="53" y="45"/>
                </a:lnTo>
                <a:lnTo>
                  <a:pt x="41" y="55"/>
                </a:lnTo>
                <a:lnTo>
                  <a:pt x="41" y="55"/>
                </a:lnTo>
                <a:lnTo>
                  <a:pt x="18" y="75"/>
                </a:lnTo>
                <a:lnTo>
                  <a:pt x="18" y="75"/>
                </a:lnTo>
                <a:lnTo>
                  <a:pt x="15" y="67"/>
                </a:lnTo>
                <a:lnTo>
                  <a:pt x="15" y="67"/>
                </a:lnTo>
                <a:close/>
                <a:moveTo>
                  <a:pt x="12" y="55"/>
                </a:moveTo>
                <a:lnTo>
                  <a:pt x="12" y="55"/>
                </a:lnTo>
                <a:lnTo>
                  <a:pt x="24" y="49"/>
                </a:lnTo>
                <a:lnTo>
                  <a:pt x="35" y="42"/>
                </a:lnTo>
                <a:lnTo>
                  <a:pt x="35" y="42"/>
                </a:lnTo>
                <a:lnTo>
                  <a:pt x="47" y="34"/>
                </a:lnTo>
                <a:lnTo>
                  <a:pt x="47" y="34"/>
                </a:lnTo>
                <a:lnTo>
                  <a:pt x="54" y="28"/>
                </a:lnTo>
                <a:lnTo>
                  <a:pt x="55" y="27"/>
                </a:lnTo>
                <a:lnTo>
                  <a:pt x="55" y="28"/>
                </a:lnTo>
                <a:lnTo>
                  <a:pt x="51" y="33"/>
                </a:lnTo>
                <a:lnTo>
                  <a:pt x="51" y="33"/>
                </a:lnTo>
                <a:lnTo>
                  <a:pt x="43" y="41"/>
                </a:lnTo>
                <a:lnTo>
                  <a:pt x="33" y="49"/>
                </a:lnTo>
                <a:lnTo>
                  <a:pt x="24" y="56"/>
                </a:lnTo>
                <a:lnTo>
                  <a:pt x="14" y="63"/>
                </a:lnTo>
                <a:lnTo>
                  <a:pt x="14" y="63"/>
                </a:lnTo>
                <a:lnTo>
                  <a:pt x="12" y="55"/>
                </a:lnTo>
                <a:lnTo>
                  <a:pt x="12" y="55"/>
                </a:lnTo>
                <a:close/>
                <a:moveTo>
                  <a:pt x="10" y="34"/>
                </a:moveTo>
                <a:lnTo>
                  <a:pt x="10" y="34"/>
                </a:lnTo>
                <a:lnTo>
                  <a:pt x="24" y="23"/>
                </a:lnTo>
                <a:lnTo>
                  <a:pt x="24" y="23"/>
                </a:lnTo>
                <a:lnTo>
                  <a:pt x="31" y="18"/>
                </a:lnTo>
                <a:lnTo>
                  <a:pt x="36" y="15"/>
                </a:lnTo>
                <a:lnTo>
                  <a:pt x="37" y="14"/>
                </a:lnTo>
                <a:lnTo>
                  <a:pt x="37" y="15"/>
                </a:lnTo>
                <a:lnTo>
                  <a:pt x="32" y="22"/>
                </a:lnTo>
                <a:lnTo>
                  <a:pt x="32" y="22"/>
                </a:lnTo>
                <a:lnTo>
                  <a:pt x="27" y="28"/>
                </a:lnTo>
                <a:lnTo>
                  <a:pt x="21" y="33"/>
                </a:lnTo>
                <a:lnTo>
                  <a:pt x="15" y="37"/>
                </a:lnTo>
                <a:lnTo>
                  <a:pt x="10" y="42"/>
                </a:lnTo>
                <a:lnTo>
                  <a:pt x="10" y="42"/>
                </a:lnTo>
                <a:lnTo>
                  <a:pt x="10" y="34"/>
                </a:lnTo>
                <a:lnTo>
                  <a:pt x="10" y="34"/>
                </a:lnTo>
                <a:close/>
                <a:moveTo>
                  <a:pt x="11" y="50"/>
                </a:moveTo>
                <a:lnTo>
                  <a:pt x="11" y="50"/>
                </a:lnTo>
                <a:lnTo>
                  <a:pt x="10" y="46"/>
                </a:lnTo>
                <a:lnTo>
                  <a:pt x="10" y="46"/>
                </a:lnTo>
                <a:lnTo>
                  <a:pt x="20" y="41"/>
                </a:lnTo>
                <a:lnTo>
                  <a:pt x="28" y="35"/>
                </a:lnTo>
                <a:lnTo>
                  <a:pt x="36" y="28"/>
                </a:lnTo>
                <a:lnTo>
                  <a:pt x="44" y="21"/>
                </a:lnTo>
                <a:lnTo>
                  <a:pt x="44" y="21"/>
                </a:lnTo>
                <a:lnTo>
                  <a:pt x="47" y="19"/>
                </a:lnTo>
                <a:lnTo>
                  <a:pt x="47" y="19"/>
                </a:lnTo>
                <a:lnTo>
                  <a:pt x="47" y="20"/>
                </a:lnTo>
                <a:lnTo>
                  <a:pt x="44" y="24"/>
                </a:lnTo>
                <a:lnTo>
                  <a:pt x="34" y="35"/>
                </a:lnTo>
                <a:lnTo>
                  <a:pt x="34" y="35"/>
                </a:lnTo>
                <a:lnTo>
                  <a:pt x="24" y="44"/>
                </a:lnTo>
                <a:lnTo>
                  <a:pt x="11" y="52"/>
                </a:lnTo>
                <a:lnTo>
                  <a:pt x="11" y="52"/>
                </a:lnTo>
                <a:lnTo>
                  <a:pt x="11" y="50"/>
                </a:lnTo>
                <a:lnTo>
                  <a:pt x="11" y="50"/>
                </a:lnTo>
                <a:close/>
                <a:moveTo>
                  <a:pt x="63" y="35"/>
                </a:moveTo>
                <a:lnTo>
                  <a:pt x="63" y="35"/>
                </a:lnTo>
                <a:lnTo>
                  <a:pt x="52" y="40"/>
                </a:lnTo>
                <a:lnTo>
                  <a:pt x="41" y="47"/>
                </a:lnTo>
                <a:lnTo>
                  <a:pt x="41" y="47"/>
                </a:lnTo>
                <a:lnTo>
                  <a:pt x="28" y="56"/>
                </a:lnTo>
                <a:lnTo>
                  <a:pt x="21" y="61"/>
                </a:lnTo>
                <a:lnTo>
                  <a:pt x="15" y="65"/>
                </a:lnTo>
                <a:lnTo>
                  <a:pt x="15" y="65"/>
                </a:lnTo>
                <a:lnTo>
                  <a:pt x="15" y="65"/>
                </a:lnTo>
                <a:lnTo>
                  <a:pt x="15" y="65"/>
                </a:lnTo>
                <a:lnTo>
                  <a:pt x="27" y="56"/>
                </a:lnTo>
                <a:lnTo>
                  <a:pt x="38" y="47"/>
                </a:lnTo>
                <a:lnTo>
                  <a:pt x="49" y="38"/>
                </a:lnTo>
                <a:lnTo>
                  <a:pt x="54" y="32"/>
                </a:lnTo>
                <a:lnTo>
                  <a:pt x="58" y="25"/>
                </a:lnTo>
                <a:lnTo>
                  <a:pt x="58" y="25"/>
                </a:lnTo>
                <a:lnTo>
                  <a:pt x="63" y="35"/>
                </a:lnTo>
                <a:lnTo>
                  <a:pt x="63" y="35"/>
                </a:lnTo>
                <a:close/>
                <a:moveTo>
                  <a:pt x="67" y="44"/>
                </a:moveTo>
                <a:lnTo>
                  <a:pt x="67" y="44"/>
                </a:lnTo>
                <a:lnTo>
                  <a:pt x="62" y="46"/>
                </a:lnTo>
                <a:lnTo>
                  <a:pt x="57" y="49"/>
                </a:lnTo>
                <a:lnTo>
                  <a:pt x="47" y="56"/>
                </a:lnTo>
                <a:lnTo>
                  <a:pt x="38" y="64"/>
                </a:lnTo>
                <a:lnTo>
                  <a:pt x="29" y="71"/>
                </a:lnTo>
                <a:lnTo>
                  <a:pt x="29" y="71"/>
                </a:lnTo>
                <a:lnTo>
                  <a:pt x="24" y="74"/>
                </a:lnTo>
                <a:lnTo>
                  <a:pt x="23" y="74"/>
                </a:lnTo>
                <a:lnTo>
                  <a:pt x="23" y="74"/>
                </a:lnTo>
                <a:lnTo>
                  <a:pt x="27" y="70"/>
                </a:lnTo>
                <a:lnTo>
                  <a:pt x="27" y="70"/>
                </a:lnTo>
                <a:lnTo>
                  <a:pt x="39" y="60"/>
                </a:lnTo>
                <a:lnTo>
                  <a:pt x="39" y="60"/>
                </a:lnTo>
                <a:lnTo>
                  <a:pt x="64" y="37"/>
                </a:lnTo>
                <a:lnTo>
                  <a:pt x="64" y="37"/>
                </a:lnTo>
                <a:lnTo>
                  <a:pt x="67" y="44"/>
                </a:lnTo>
                <a:lnTo>
                  <a:pt x="67" y="44"/>
                </a:lnTo>
                <a:close/>
                <a:moveTo>
                  <a:pt x="71" y="54"/>
                </a:moveTo>
                <a:lnTo>
                  <a:pt x="71" y="54"/>
                </a:lnTo>
                <a:lnTo>
                  <a:pt x="60" y="61"/>
                </a:lnTo>
                <a:lnTo>
                  <a:pt x="50" y="69"/>
                </a:lnTo>
                <a:lnTo>
                  <a:pt x="39" y="77"/>
                </a:lnTo>
                <a:lnTo>
                  <a:pt x="28" y="84"/>
                </a:lnTo>
                <a:lnTo>
                  <a:pt x="28" y="84"/>
                </a:lnTo>
                <a:lnTo>
                  <a:pt x="38" y="76"/>
                </a:lnTo>
                <a:lnTo>
                  <a:pt x="49" y="67"/>
                </a:lnTo>
                <a:lnTo>
                  <a:pt x="68" y="46"/>
                </a:lnTo>
                <a:lnTo>
                  <a:pt x="68" y="46"/>
                </a:lnTo>
                <a:lnTo>
                  <a:pt x="71" y="54"/>
                </a:lnTo>
                <a:lnTo>
                  <a:pt x="71" y="54"/>
                </a:lnTo>
                <a:close/>
                <a:moveTo>
                  <a:pt x="73" y="58"/>
                </a:moveTo>
                <a:lnTo>
                  <a:pt x="73" y="58"/>
                </a:lnTo>
                <a:lnTo>
                  <a:pt x="74" y="59"/>
                </a:lnTo>
                <a:lnTo>
                  <a:pt x="76" y="60"/>
                </a:lnTo>
                <a:lnTo>
                  <a:pt x="76" y="60"/>
                </a:lnTo>
                <a:lnTo>
                  <a:pt x="77" y="61"/>
                </a:lnTo>
                <a:lnTo>
                  <a:pt x="77" y="61"/>
                </a:lnTo>
                <a:lnTo>
                  <a:pt x="69" y="68"/>
                </a:lnTo>
                <a:lnTo>
                  <a:pt x="69" y="68"/>
                </a:lnTo>
                <a:lnTo>
                  <a:pt x="61" y="75"/>
                </a:lnTo>
                <a:lnTo>
                  <a:pt x="61" y="75"/>
                </a:lnTo>
                <a:lnTo>
                  <a:pt x="53" y="83"/>
                </a:lnTo>
                <a:lnTo>
                  <a:pt x="44" y="90"/>
                </a:lnTo>
                <a:lnTo>
                  <a:pt x="44" y="90"/>
                </a:lnTo>
                <a:lnTo>
                  <a:pt x="39" y="94"/>
                </a:lnTo>
                <a:lnTo>
                  <a:pt x="39" y="94"/>
                </a:lnTo>
                <a:lnTo>
                  <a:pt x="34" y="97"/>
                </a:lnTo>
                <a:lnTo>
                  <a:pt x="33" y="98"/>
                </a:lnTo>
                <a:lnTo>
                  <a:pt x="33" y="97"/>
                </a:lnTo>
                <a:lnTo>
                  <a:pt x="35" y="94"/>
                </a:lnTo>
                <a:lnTo>
                  <a:pt x="35" y="94"/>
                </a:lnTo>
                <a:lnTo>
                  <a:pt x="44" y="84"/>
                </a:lnTo>
                <a:lnTo>
                  <a:pt x="54" y="75"/>
                </a:lnTo>
                <a:lnTo>
                  <a:pt x="64" y="66"/>
                </a:lnTo>
                <a:lnTo>
                  <a:pt x="73" y="56"/>
                </a:lnTo>
                <a:lnTo>
                  <a:pt x="73" y="56"/>
                </a:lnTo>
                <a:lnTo>
                  <a:pt x="73" y="58"/>
                </a:lnTo>
                <a:lnTo>
                  <a:pt x="73" y="58"/>
                </a:lnTo>
                <a:close/>
                <a:moveTo>
                  <a:pt x="91" y="46"/>
                </a:moveTo>
                <a:lnTo>
                  <a:pt x="91" y="46"/>
                </a:lnTo>
                <a:lnTo>
                  <a:pt x="117" y="28"/>
                </a:lnTo>
                <a:lnTo>
                  <a:pt x="117" y="28"/>
                </a:lnTo>
                <a:lnTo>
                  <a:pt x="111" y="35"/>
                </a:lnTo>
                <a:lnTo>
                  <a:pt x="103" y="40"/>
                </a:lnTo>
                <a:lnTo>
                  <a:pt x="103" y="40"/>
                </a:lnTo>
                <a:lnTo>
                  <a:pt x="88" y="51"/>
                </a:lnTo>
                <a:lnTo>
                  <a:pt x="88" y="51"/>
                </a:lnTo>
                <a:lnTo>
                  <a:pt x="91" y="46"/>
                </a:lnTo>
                <a:lnTo>
                  <a:pt x="91" y="46"/>
                </a:lnTo>
                <a:close/>
                <a:moveTo>
                  <a:pt x="79" y="62"/>
                </a:moveTo>
                <a:lnTo>
                  <a:pt x="79" y="62"/>
                </a:lnTo>
                <a:lnTo>
                  <a:pt x="79" y="63"/>
                </a:lnTo>
                <a:lnTo>
                  <a:pt x="79" y="63"/>
                </a:lnTo>
                <a:lnTo>
                  <a:pt x="77" y="64"/>
                </a:lnTo>
                <a:lnTo>
                  <a:pt x="77" y="64"/>
                </a:lnTo>
                <a:lnTo>
                  <a:pt x="79" y="62"/>
                </a:lnTo>
                <a:lnTo>
                  <a:pt x="79" y="62"/>
                </a:lnTo>
                <a:close/>
                <a:moveTo>
                  <a:pt x="86" y="56"/>
                </a:moveTo>
                <a:lnTo>
                  <a:pt x="86" y="56"/>
                </a:lnTo>
                <a:lnTo>
                  <a:pt x="94" y="49"/>
                </a:lnTo>
                <a:lnTo>
                  <a:pt x="104" y="42"/>
                </a:lnTo>
                <a:lnTo>
                  <a:pt x="104" y="42"/>
                </a:lnTo>
                <a:lnTo>
                  <a:pt x="114" y="36"/>
                </a:lnTo>
                <a:lnTo>
                  <a:pt x="122" y="28"/>
                </a:lnTo>
                <a:lnTo>
                  <a:pt x="122" y="28"/>
                </a:lnTo>
                <a:lnTo>
                  <a:pt x="133" y="16"/>
                </a:lnTo>
                <a:lnTo>
                  <a:pt x="133" y="16"/>
                </a:lnTo>
                <a:lnTo>
                  <a:pt x="137" y="13"/>
                </a:lnTo>
                <a:lnTo>
                  <a:pt x="137" y="13"/>
                </a:lnTo>
                <a:lnTo>
                  <a:pt x="136" y="17"/>
                </a:lnTo>
                <a:lnTo>
                  <a:pt x="136" y="17"/>
                </a:lnTo>
                <a:lnTo>
                  <a:pt x="132" y="23"/>
                </a:lnTo>
                <a:lnTo>
                  <a:pt x="126" y="29"/>
                </a:lnTo>
                <a:lnTo>
                  <a:pt x="126" y="29"/>
                </a:lnTo>
                <a:lnTo>
                  <a:pt x="121" y="34"/>
                </a:lnTo>
                <a:lnTo>
                  <a:pt x="116" y="38"/>
                </a:lnTo>
                <a:lnTo>
                  <a:pt x="104" y="46"/>
                </a:lnTo>
                <a:lnTo>
                  <a:pt x="104" y="46"/>
                </a:lnTo>
                <a:lnTo>
                  <a:pt x="84" y="59"/>
                </a:lnTo>
                <a:lnTo>
                  <a:pt x="84" y="59"/>
                </a:lnTo>
                <a:lnTo>
                  <a:pt x="86" y="56"/>
                </a:lnTo>
                <a:lnTo>
                  <a:pt x="86" y="56"/>
                </a:lnTo>
                <a:close/>
                <a:moveTo>
                  <a:pt x="126" y="13"/>
                </a:moveTo>
                <a:lnTo>
                  <a:pt x="126" y="13"/>
                </a:lnTo>
                <a:lnTo>
                  <a:pt x="131" y="11"/>
                </a:lnTo>
                <a:lnTo>
                  <a:pt x="133" y="10"/>
                </a:lnTo>
                <a:lnTo>
                  <a:pt x="136" y="10"/>
                </a:lnTo>
                <a:lnTo>
                  <a:pt x="136" y="10"/>
                </a:lnTo>
                <a:lnTo>
                  <a:pt x="131" y="14"/>
                </a:lnTo>
                <a:lnTo>
                  <a:pt x="126" y="19"/>
                </a:lnTo>
                <a:lnTo>
                  <a:pt x="126" y="19"/>
                </a:lnTo>
                <a:lnTo>
                  <a:pt x="103" y="35"/>
                </a:lnTo>
                <a:lnTo>
                  <a:pt x="103" y="35"/>
                </a:lnTo>
                <a:lnTo>
                  <a:pt x="97" y="39"/>
                </a:lnTo>
                <a:lnTo>
                  <a:pt x="93" y="43"/>
                </a:lnTo>
                <a:lnTo>
                  <a:pt x="93" y="43"/>
                </a:lnTo>
                <a:lnTo>
                  <a:pt x="97" y="38"/>
                </a:lnTo>
                <a:lnTo>
                  <a:pt x="97" y="38"/>
                </a:lnTo>
                <a:lnTo>
                  <a:pt x="104" y="31"/>
                </a:lnTo>
                <a:lnTo>
                  <a:pt x="111" y="24"/>
                </a:lnTo>
                <a:lnTo>
                  <a:pt x="119" y="18"/>
                </a:lnTo>
                <a:lnTo>
                  <a:pt x="126" y="13"/>
                </a:lnTo>
                <a:lnTo>
                  <a:pt x="126" y="13"/>
                </a:lnTo>
                <a:close/>
                <a:moveTo>
                  <a:pt x="119" y="14"/>
                </a:moveTo>
                <a:lnTo>
                  <a:pt x="119" y="14"/>
                </a:lnTo>
                <a:lnTo>
                  <a:pt x="113" y="18"/>
                </a:lnTo>
                <a:lnTo>
                  <a:pt x="108" y="23"/>
                </a:lnTo>
                <a:lnTo>
                  <a:pt x="98" y="33"/>
                </a:lnTo>
                <a:lnTo>
                  <a:pt x="98" y="33"/>
                </a:lnTo>
                <a:lnTo>
                  <a:pt x="103" y="28"/>
                </a:lnTo>
                <a:lnTo>
                  <a:pt x="107" y="22"/>
                </a:lnTo>
                <a:lnTo>
                  <a:pt x="113" y="17"/>
                </a:lnTo>
                <a:lnTo>
                  <a:pt x="119" y="14"/>
                </a:lnTo>
                <a:lnTo>
                  <a:pt x="119" y="14"/>
                </a:lnTo>
                <a:close/>
                <a:moveTo>
                  <a:pt x="57" y="23"/>
                </a:moveTo>
                <a:lnTo>
                  <a:pt x="57" y="23"/>
                </a:lnTo>
                <a:lnTo>
                  <a:pt x="34" y="39"/>
                </a:lnTo>
                <a:lnTo>
                  <a:pt x="12" y="55"/>
                </a:lnTo>
                <a:lnTo>
                  <a:pt x="12" y="55"/>
                </a:lnTo>
                <a:lnTo>
                  <a:pt x="24" y="47"/>
                </a:lnTo>
                <a:lnTo>
                  <a:pt x="34" y="38"/>
                </a:lnTo>
                <a:lnTo>
                  <a:pt x="43" y="29"/>
                </a:lnTo>
                <a:lnTo>
                  <a:pt x="51" y="17"/>
                </a:lnTo>
                <a:lnTo>
                  <a:pt x="51" y="17"/>
                </a:lnTo>
                <a:lnTo>
                  <a:pt x="57" y="23"/>
                </a:lnTo>
                <a:lnTo>
                  <a:pt x="57" y="23"/>
                </a:lnTo>
                <a:close/>
                <a:moveTo>
                  <a:pt x="50" y="16"/>
                </a:moveTo>
                <a:lnTo>
                  <a:pt x="50" y="16"/>
                </a:lnTo>
                <a:lnTo>
                  <a:pt x="44" y="18"/>
                </a:lnTo>
                <a:lnTo>
                  <a:pt x="40" y="21"/>
                </a:lnTo>
                <a:lnTo>
                  <a:pt x="30" y="30"/>
                </a:lnTo>
                <a:lnTo>
                  <a:pt x="21" y="37"/>
                </a:lnTo>
                <a:lnTo>
                  <a:pt x="10" y="44"/>
                </a:lnTo>
                <a:lnTo>
                  <a:pt x="10" y="44"/>
                </a:lnTo>
                <a:lnTo>
                  <a:pt x="15" y="41"/>
                </a:lnTo>
                <a:lnTo>
                  <a:pt x="20" y="37"/>
                </a:lnTo>
                <a:lnTo>
                  <a:pt x="28" y="30"/>
                </a:lnTo>
                <a:lnTo>
                  <a:pt x="28" y="30"/>
                </a:lnTo>
                <a:lnTo>
                  <a:pt x="32" y="25"/>
                </a:lnTo>
                <a:lnTo>
                  <a:pt x="36" y="21"/>
                </a:lnTo>
                <a:lnTo>
                  <a:pt x="39" y="16"/>
                </a:lnTo>
                <a:lnTo>
                  <a:pt x="41" y="11"/>
                </a:lnTo>
                <a:lnTo>
                  <a:pt x="41" y="11"/>
                </a:lnTo>
                <a:lnTo>
                  <a:pt x="41" y="11"/>
                </a:lnTo>
                <a:lnTo>
                  <a:pt x="41" y="11"/>
                </a:lnTo>
                <a:lnTo>
                  <a:pt x="46" y="13"/>
                </a:lnTo>
                <a:lnTo>
                  <a:pt x="50" y="16"/>
                </a:lnTo>
                <a:lnTo>
                  <a:pt x="50" y="16"/>
                </a:lnTo>
                <a:close/>
                <a:moveTo>
                  <a:pt x="39" y="10"/>
                </a:moveTo>
                <a:lnTo>
                  <a:pt x="39" y="10"/>
                </a:lnTo>
                <a:lnTo>
                  <a:pt x="32" y="15"/>
                </a:lnTo>
                <a:lnTo>
                  <a:pt x="25" y="20"/>
                </a:lnTo>
                <a:lnTo>
                  <a:pt x="10" y="31"/>
                </a:lnTo>
                <a:lnTo>
                  <a:pt x="10" y="31"/>
                </a:lnTo>
                <a:lnTo>
                  <a:pt x="11" y="25"/>
                </a:lnTo>
                <a:lnTo>
                  <a:pt x="13" y="21"/>
                </a:lnTo>
                <a:lnTo>
                  <a:pt x="16" y="17"/>
                </a:lnTo>
                <a:lnTo>
                  <a:pt x="20" y="13"/>
                </a:lnTo>
                <a:lnTo>
                  <a:pt x="23" y="11"/>
                </a:lnTo>
                <a:lnTo>
                  <a:pt x="28" y="9"/>
                </a:lnTo>
                <a:lnTo>
                  <a:pt x="33" y="9"/>
                </a:lnTo>
                <a:lnTo>
                  <a:pt x="39" y="10"/>
                </a:lnTo>
                <a:lnTo>
                  <a:pt x="39" y="10"/>
                </a:lnTo>
                <a:close/>
                <a:moveTo>
                  <a:pt x="35" y="106"/>
                </a:moveTo>
                <a:lnTo>
                  <a:pt x="35" y="106"/>
                </a:lnTo>
                <a:lnTo>
                  <a:pt x="46" y="100"/>
                </a:lnTo>
                <a:lnTo>
                  <a:pt x="57" y="93"/>
                </a:lnTo>
                <a:lnTo>
                  <a:pt x="57" y="93"/>
                </a:lnTo>
                <a:lnTo>
                  <a:pt x="48" y="101"/>
                </a:lnTo>
                <a:lnTo>
                  <a:pt x="40" y="110"/>
                </a:lnTo>
                <a:lnTo>
                  <a:pt x="40" y="110"/>
                </a:lnTo>
                <a:lnTo>
                  <a:pt x="40" y="112"/>
                </a:lnTo>
                <a:lnTo>
                  <a:pt x="40" y="112"/>
                </a:lnTo>
                <a:lnTo>
                  <a:pt x="41" y="112"/>
                </a:lnTo>
                <a:lnTo>
                  <a:pt x="41" y="112"/>
                </a:lnTo>
                <a:lnTo>
                  <a:pt x="55" y="101"/>
                </a:lnTo>
                <a:lnTo>
                  <a:pt x="70" y="93"/>
                </a:lnTo>
                <a:lnTo>
                  <a:pt x="99" y="76"/>
                </a:lnTo>
                <a:lnTo>
                  <a:pt x="99" y="76"/>
                </a:lnTo>
                <a:lnTo>
                  <a:pt x="101" y="75"/>
                </a:lnTo>
                <a:lnTo>
                  <a:pt x="101" y="75"/>
                </a:lnTo>
                <a:lnTo>
                  <a:pt x="99" y="76"/>
                </a:lnTo>
                <a:lnTo>
                  <a:pt x="99" y="76"/>
                </a:lnTo>
                <a:lnTo>
                  <a:pt x="86" y="87"/>
                </a:lnTo>
                <a:lnTo>
                  <a:pt x="71" y="98"/>
                </a:lnTo>
                <a:lnTo>
                  <a:pt x="56" y="109"/>
                </a:lnTo>
                <a:lnTo>
                  <a:pt x="43" y="121"/>
                </a:lnTo>
                <a:lnTo>
                  <a:pt x="43" y="121"/>
                </a:lnTo>
                <a:lnTo>
                  <a:pt x="42" y="122"/>
                </a:lnTo>
                <a:lnTo>
                  <a:pt x="42" y="122"/>
                </a:lnTo>
                <a:lnTo>
                  <a:pt x="39" y="116"/>
                </a:lnTo>
                <a:lnTo>
                  <a:pt x="39" y="116"/>
                </a:lnTo>
                <a:lnTo>
                  <a:pt x="35" y="106"/>
                </a:lnTo>
                <a:lnTo>
                  <a:pt x="35"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546"/>
          <p:cNvSpPr>
            <a:spLocks noEditPoints="1"/>
          </p:cNvSpPr>
          <p:nvPr/>
        </p:nvSpPr>
        <p:spPr bwMode="auto">
          <a:xfrm>
            <a:off x="8700927" y="1804756"/>
            <a:ext cx="1050925" cy="898525"/>
          </a:xfrm>
          <a:custGeom>
            <a:avLst/>
            <a:gdLst/>
            <a:ahLst/>
            <a:cxnLst>
              <a:cxn ang="0">
                <a:pos x="168" y="178"/>
              </a:cxn>
              <a:cxn ang="0">
                <a:pos x="387" y="489"/>
              </a:cxn>
              <a:cxn ang="0">
                <a:pos x="570" y="130"/>
              </a:cxn>
              <a:cxn ang="0">
                <a:pos x="557" y="100"/>
              </a:cxn>
              <a:cxn ang="0">
                <a:pos x="444" y="56"/>
              </a:cxn>
              <a:cxn ang="0">
                <a:pos x="343" y="19"/>
              </a:cxn>
              <a:cxn ang="0">
                <a:pos x="367" y="28"/>
              </a:cxn>
              <a:cxn ang="0">
                <a:pos x="366" y="36"/>
              </a:cxn>
              <a:cxn ang="0">
                <a:pos x="273" y="75"/>
              </a:cxn>
              <a:cxn ang="0">
                <a:pos x="360" y="52"/>
              </a:cxn>
              <a:cxn ang="0">
                <a:pos x="349" y="63"/>
              </a:cxn>
              <a:cxn ang="0">
                <a:pos x="246" y="103"/>
              </a:cxn>
              <a:cxn ang="0">
                <a:pos x="230" y="122"/>
              </a:cxn>
              <a:cxn ang="0">
                <a:pos x="318" y="103"/>
              </a:cxn>
              <a:cxn ang="0">
                <a:pos x="439" y="84"/>
              </a:cxn>
              <a:cxn ang="0">
                <a:pos x="348" y="119"/>
              </a:cxn>
              <a:cxn ang="0">
                <a:pos x="248" y="153"/>
              </a:cxn>
              <a:cxn ang="0">
                <a:pos x="193" y="175"/>
              </a:cxn>
              <a:cxn ang="0">
                <a:pos x="169" y="187"/>
              </a:cxn>
              <a:cxn ang="0">
                <a:pos x="182" y="196"/>
              </a:cxn>
              <a:cxn ang="0">
                <a:pos x="151" y="208"/>
              </a:cxn>
              <a:cxn ang="0">
                <a:pos x="151" y="208"/>
              </a:cxn>
              <a:cxn ang="0">
                <a:pos x="120" y="239"/>
              </a:cxn>
              <a:cxn ang="0">
                <a:pos x="174" y="230"/>
              </a:cxn>
              <a:cxn ang="0">
                <a:pos x="110" y="250"/>
              </a:cxn>
              <a:cxn ang="0">
                <a:pos x="98" y="263"/>
              </a:cxn>
              <a:cxn ang="0">
                <a:pos x="460" y="188"/>
              </a:cxn>
              <a:cxn ang="0">
                <a:pos x="182" y="319"/>
              </a:cxn>
              <a:cxn ang="0">
                <a:pos x="184" y="327"/>
              </a:cxn>
              <a:cxn ang="0">
                <a:pos x="444" y="267"/>
              </a:cxn>
              <a:cxn ang="0">
                <a:pos x="112" y="336"/>
              </a:cxn>
              <a:cxn ang="0">
                <a:pos x="444" y="327"/>
              </a:cxn>
              <a:cxn ang="0">
                <a:pos x="261" y="396"/>
              </a:cxn>
              <a:cxn ang="0">
                <a:pos x="434" y="327"/>
              </a:cxn>
              <a:cxn ang="0">
                <a:pos x="507" y="282"/>
              </a:cxn>
              <a:cxn ang="0">
                <a:pos x="480" y="276"/>
              </a:cxn>
              <a:cxn ang="0">
                <a:pos x="375" y="295"/>
              </a:cxn>
              <a:cxn ang="0">
                <a:pos x="516" y="259"/>
              </a:cxn>
              <a:cxn ang="0">
                <a:pos x="320" y="323"/>
              </a:cxn>
              <a:cxn ang="0">
                <a:pos x="238" y="366"/>
              </a:cxn>
              <a:cxn ang="0">
                <a:pos x="190" y="383"/>
              </a:cxn>
              <a:cxn ang="0">
                <a:pos x="249" y="396"/>
              </a:cxn>
              <a:cxn ang="0">
                <a:pos x="276" y="404"/>
              </a:cxn>
              <a:cxn ang="0">
                <a:pos x="301" y="414"/>
              </a:cxn>
              <a:cxn ang="0">
                <a:pos x="399" y="395"/>
              </a:cxn>
              <a:cxn ang="0">
                <a:pos x="250" y="455"/>
              </a:cxn>
              <a:cxn ang="0">
                <a:pos x="269" y="465"/>
              </a:cxn>
              <a:cxn ang="0">
                <a:pos x="354" y="447"/>
              </a:cxn>
              <a:cxn ang="0">
                <a:pos x="353" y="449"/>
              </a:cxn>
              <a:cxn ang="0">
                <a:pos x="325" y="495"/>
              </a:cxn>
              <a:cxn ang="0">
                <a:pos x="509" y="290"/>
              </a:cxn>
              <a:cxn ang="0">
                <a:pos x="447" y="209"/>
              </a:cxn>
              <a:cxn ang="0">
                <a:pos x="605" y="169"/>
              </a:cxn>
              <a:cxn ang="0">
                <a:pos x="573" y="182"/>
              </a:cxn>
              <a:cxn ang="0">
                <a:pos x="588" y="189"/>
              </a:cxn>
              <a:cxn ang="0">
                <a:pos x="514" y="229"/>
              </a:cxn>
              <a:cxn ang="0">
                <a:pos x="260" y="468"/>
              </a:cxn>
              <a:cxn ang="0">
                <a:pos x="165" y="439"/>
              </a:cxn>
              <a:cxn ang="0">
                <a:pos x="16" y="391"/>
              </a:cxn>
              <a:cxn ang="0">
                <a:pos x="22" y="410"/>
              </a:cxn>
              <a:cxn ang="0">
                <a:pos x="643" y="181"/>
              </a:cxn>
              <a:cxn ang="0">
                <a:pos x="482" y="364"/>
              </a:cxn>
            </a:cxnLst>
            <a:rect l="0" t="0" r="r" b="b"/>
            <a:pathLst>
              <a:path w="662" h="566">
                <a:moveTo>
                  <a:pt x="661" y="189"/>
                </a:moveTo>
                <a:lnTo>
                  <a:pt x="661" y="189"/>
                </a:lnTo>
                <a:lnTo>
                  <a:pt x="660" y="188"/>
                </a:lnTo>
                <a:lnTo>
                  <a:pt x="659" y="188"/>
                </a:lnTo>
                <a:lnTo>
                  <a:pt x="659" y="188"/>
                </a:lnTo>
                <a:lnTo>
                  <a:pt x="656" y="188"/>
                </a:lnTo>
                <a:lnTo>
                  <a:pt x="654" y="186"/>
                </a:lnTo>
                <a:lnTo>
                  <a:pt x="651" y="182"/>
                </a:lnTo>
                <a:lnTo>
                  <a:pt x="649" y="177"/>
                </a:lnTo>
                <a:lnTo>
                  <a:pt x="647" y="173"/>
                </a:lnTo>
                <a:lnTo>
                  <a:pt x="647" y="173"/>
                </a:lnTo>
                <a:lnTo>
                  <a:pt x="646" y="164"/>
                </a:lnTo>
                <a:lnTo>
                  <a:pt x="646" y="155"/>
                </a:lnTo>
                <a:lnTo>
                  <a:pt x="647" y="147"/>
                </a:lnTo>
                <a:lnTo>
                  <a:pt x="650" y="138"/>
                </a:lnTo>
                <a:lnTo>
                  <a:pt x="650" y="138"/>
                </a:lnTo>
                <a:lnTo>
                  <a:pt x="651" y="137"/>
                </a:lnTo>
                <a:lnTo>
                  <a:pt x="651" y="136"/>
                </a:lnTo>
                <a:lnTo>
                  <a:pt x="651" y="136"/>
                </a:lnTo>
                <a:lnTo>
                  <a:pt x="651" y="134"/>
                </a:lnTo>
                <a:lnTo>
                  <a:pt x="649" y="133"/>
                </a:lnTo>
                <a:lnTo>
                  <a:pt x="649" y="133"/>
                </a:lnTo>
                <a:lnTo>
                  <a:pt x="512" y="71"/>
                </a:lnTo>
                <a:lnTo>
                  <a:pt x="512" y="71"/>
                </a:lnTo>
                <a:lnTo>
                  <a:pt x="427" y="34"/>
                </a:lnTo>
                <a:lnTo>
                  <a:pt x="383" y="16"/>
                </a:lnTo>
                <a:lnTo>
                  <a:pt x="362" y="7"/>
                </a:lnTo>
                <a:lnTo>
                  <a:pt x="340" y="0"/>
                </a:lnTo>
                <a:lnTo>
                  <a:pt x="340" y="0"/>
                </a:lnTo>
                <a:lnTo>
                  <a:pt x="338" y="0"/>
                </a:lnTo>
                <a:lnTo>
                  <a:pt x="336" y="1"/>
                </a:lnTo>
                <a:lnTo>
                  <a:pt x="336" y="1"/>
                </a:lnTo>
                <a:lnTo>
                  <a:pt x="315" y="22"/>
                </a:lnTo>
                <a:lnTo>
                  <a:pt x="292" y="44"/>
                </a:lnTo>
                <a:lnTo>
                  <a:pt x="251" y="88"/>
                </a:lnTo>
                <a:lnTo>
                  <a:pt x="168" y="178"/>
                </a:lnTo>
                <a:lnTo>
                  <a:pt x="168" y="178"/>
                </a:lnTo>
                <a:lnTo>
                  <a:pt x="92" y="259"/>
                </a:lnTo>
                <a:lnTo>
                  <a:pt x="53" y="301"/>
                </a:lnTo>
                <a:lnTo>
                  <a:pt x="18" y="343"/>
                </a:lnTo>
                <a:lnTo>
                  <a:pt x="18" y="343"/>
                </a:lnTo>
                <a:lnTo>
                  <a:pt x="14" y="346"/>
                </a:lnTo>
                <a:lnTo>
                  <a:pt x="11" y="350"/>
                </a:lnTo>
                <a:lnTo>
                  <a:pt x="8" y="354"/>
                </a:lnTo>
                <a:lnTo>
                  <a:pt x="5" y="360"/>
                </a:lnTo>
                <a:lnTo>
                  <a:pt x="2" y="371"/>
                </a:lnTo>
                <a:lnTo>
                  <a:pt x="0" y="382"/>
                </a:lnTo>
                <a:lnTo>
                  <a:pt x="1" y="394"/>
                </a:lnTo>
                <a:lnTo>
                  <a:pt x="2" y="399"/>
                </a:lnTo>
                <a:lnTo>
                  <a:pt x="4" y="404"/>
                </a:lnTo>
                <a:lnTo>
                  <a:pt x="7" y="409"/>
                </a:lnTo>
                <a:lnTo>
                  <a:pt x="10" y="413"/>
                </a:lnTo>
                <a:lnTo>
                  <a:pt x="14" y="416"/>
                </a:lnTo>
                <a:lnTo>
                  <a:pt x="18" y="418"/>
                </a:lnTo>
                <a:lnTo>
                  <a:pt x="18" y="418"/>
                </a:lnTo>
                <a:lnTo>
                  <a:pt x="30" y="426"/>
                </a:lnTo>
                <a:lnTo>
                  <a:pt x="43" y="433"/>
                </a:lnTo>
                <a:lnTo>
                  <a:pt x="70" y="448"/>
                </a:lnTo>
                <a:lnTo>
                  <a:pt x="70" y="448"/>
                </a:lnTo>
                <a:lnTo>
                  <a:pt x="116" y="471"/>
                </a:lnTo>
                <a:lnTo>
                  <a:pt x="163" y="495"/>
                </a:lnTo>
                <a:lnTo>
                  <a:pt x="163" y="495"/>
                </a:lnTo>
                <a:lnTo>
                  <a:pt x="237" y="533"/>
                </a:lnTo>
                <a:lnTo>
                  <a:pt x="274" y="550"/>
                </a:lnTo>
                <a:lnTo>
                  <a:pt x="292" y="559"/>
                </a:lnTo>
                <a:lnTo>
                  <a:pt x="312" y="566"/>
                </a:lnTo>
                <a:lnTo>
                  <a:pt x="312" y="566"/>
                </a:lnTo>
                <a:lnTo>
                  <a:pt x="315" y="566"/>
                </a:lnTo>
                <a:lnTo>
                  <a:pt x="316" y="564"/>
                </a:lnTo>
                <a:lnTo>
                  <a:pt x="316" y="564"/>
                </a:lnTo>
                <a:lnTo>
                  <a:pt x="317" y="564"/>
                </a:lnTo>
                <a:lnTo>
                  <a:pt x="317" y="564"/>
                </a:lnTo>
                <a:lnTo>
                  <a:pt x="351" y="526"/>
                </a:lnTo>
                <a:lnTo>
                  <a:pt x="387" y="489"/>
                </a:lnTo>
                <a:lnTo>
                  <a:pt x="457" y="416"/>
                </a:lnTo>
                <a:lnTo>
                  <a:pt x="457" y="416"/>
                </a:lnTo>
                <a:lnTo>
                  <a:pt x="549" y="319"/>
                </a:lnTo>
                <a:lnTo>
                  <a:pt x="594" y="270"/>
                </a:lnTo>
                <a:lnTo>
                  <a:pt x="640" y="221"/>
                </a:lnTo>
                <a:lnTo>
                  <a:pt x="640" y="221"/>
                </a:lnTo>
                <a:lnTo>
                  <a:pt x="652" y="208"/>
                </a:lnTo>
                <a:lnTo>
                  <a:pt x="658" y="201"/>
                </a:lnTo>
                <a:lnTo>
                  <a:pt x="661" y="197"/>
                </a:lnTo>
                <a:lnTo>
                  <a:pt x="662" y="194"/>
                </a:lnTo>
                <a:lnTo>
                  <a:pt x="662" y="194"/>
                </a:lnTo>
                <a:lnTo>
                  <a:pt x="662" y="191"/>
                </a:lnTo>
                <a:lnTo>
                  <a:pt x="661" y="189"/>
                </a:lnTo>
                <a:lnTo>
                  <a:pt x="661" y="189"/>
                </a:lnTo>
                <a:close/>
                <a:moveTo>
                  <a:pt x="622" y="129"/>
                </a:moveTo>
                <a:lnTo>
                  <a:pt x="622" y="129"/>
                </a:lnTo>
                <a:lnTo>
                  <a:pt x="591" y="136"/>
                </a:lnTo>
                <a:lnTo>
                  <a:pt x="560" y="142"/>
                </a:lnTo>
                <a:lnTo>
                  <a:pt x="496" y="158"/>
                </a:lnTo>
                <a:lnTo>
                  <a:pt x="433" y="174"/>
                </a:lnTo>
                <a:lnTo>
                  <a:pt x="370" y="190"/>
                </a:lnTo>
                <a:lnTo>
                  <a:pt x="370" y="190"/>
                </a:lnTo>
                <a:lnTo>
                  <a:pt x="250" y="221"/>
                </a:lnTo>
                <a:lnTo>
                  <a:pt x="128" y="253"/>
                </a:lnTo>
                <a:lnTo>
                  <a:pt x="128" y="253"/>
                </a:lnTo>
                <a:lnTo>
                  <a:pt x="143" y="249"/>
                </a:lnTo>
                <a:lnTo>
                  <a:pt x="143" y="249"/>
                </a:lnTo>
                <a:lnTo>
                  <a:pt x="209" y="230"/>
                </a:lnTo>
                <a:lnTo>
                  <a:pt x="209" y="230"/>
                </a:lnTo>
                <a:lnTo>
                  <a:pt x="342" y="190"/>
                </a:lnTo>
                <a:lnTo>
                  <a:pt x="342" y="190"/>
                </a:lnTo>
                <a:lnTo>
                  <a:pt x="408" y="171"/>
                </a:lnTo>
                <a:lnTo>
                  <a:pt x="474" y="154"/>
                </a:lnTo>
                <a:lnTo>
                  <a:pt x="474" y="154"/>
                </a:lnTo>
                <a:lnTo>
                  <a:pt x="505" y="146"/>
                </a:lnTo>
                <a:lnTo>
                  <a:pt x="537" y="138"/>
                </a:lnTo>
                <a:lnTo>
                  <a:pt x="570" y="130"/>
                </a:lnTo>
                <a:lnTo>
                  <a:pt x="585" y="125"/>
                </a:lnTo>
                <a:lnTo>
                  <a:pt x="600" y="119"/>
                </a:lnTo>
                <a:lnTo>
                  <a:pt x="600" y="119"/>
                </a:lnTo>
                <a:lnTo>
                  <a:pt x="622" y="129"/>
                </a:lnTo>
                <a:lnTo>
                  <a:pt x="622" y="129"/>
                </a:lnTo>
                <a:close/>
                <a:moveTo>
                  <a:pt x="558" y="99"/>
                </a:moveTo>
                <a:lnTo>
                  <a:pt x="558" y="99"/>
                </a:lnTo>
                <a:lnTo>
                  <a:pt x="565" y="102"/>
                </a:lnTo>
                <a:lnTo>
                  <a:pt x="565" y="102"/>
                </a:lnTo>
                <a:lnTo>
                  <a:pt x="455" y="133"/>
                </a:lnTo>
                <a:lnTo>
                  <a:pt x="401" y="148"/>
                </a:lnTo>
                <a:lnTo>
                  <a:pt x="347" y="164"/>
                </a:lnTo>
                <a:lnTo>
                  <a:pt x="347" y="164"/>
                </a:lnTo>
                <a:lnTo>
                  <a:pt x="290" y="181"/>
                </a:lnTo>
                <a:lnTo>
                  <a:pt x="235" y="200"/>
                </a:lnTo>
                <a:lnTo>
                  <a:pt x="235" y="200"/>
                </a:lnTo>
                <a:lnTo>
                  <a:pt x="213" y="206"/>
                </a:lnTo>
                <a:lnTo>
                  <a:pt x="192" y="212"/>
                </a:lnTo>
                <a:lnTo>
                  <a:pt x="149" y="223"/>
                </a:lnTo>
                <a:lnTo>
                  <a:pt x="149" y="223"/>
                </a:lnTo>
                <a:lnTo>
                  <a:pt x="172" y="216"/>
                </a:lnTo>
                <a:lnTo>
                  <a:pt x="172" y="216"/>
                </a:lnTo>
                <a:lnTo>
                  <a:pt x="200" y="205"/>
                </a:lnTo>
                <a:lnTo>
                  <a:pt x="230" y="194"/>
                </a:lnTo>
                <a:lnTo>
                  <a:pt x="230" y="194"/>
                </a:lnTo>
                <a:lnTo>
                  <a:pt x="257" y="184"/>
                </a:lnTo>
                <a:lnTo>
                  <a:pt x="285" y="175"/>
                </a:lnTo>
                <a:lnTo>
                  <a:pt x="342" y="159"/>
                </a:lnTo>
                <a:lnTo>
                  <a:pt x="342" y="159"/>
                </a:lnTo>
                <a:lnTo>
                  <a:pt x="398" y="143"/>
                </a:lnTo>
                <a:lnTo>
                  <a:pt x="454" y="127"/>
                </a:lnTo>
                <a:lnTo>
                  <a:pt x="454" y="127"/>
                </a:lnTo>
                <a:lnTo>
                  <a:pt x="481" y="122"/>
                </a:lnTo>
                <a:lnTo>
                  <a:pt x="506" y="116"/>
                </a:lnTo>
                <a:lnTo>
                  <a:pt x="532" y="108"/>
                </a:lnTo>
                <a:lnTo>
                  <a:pt x="544" y="104"/>
                </a:lnTo>
                <a:lnTo>
                  <a:pt x="557" y="100"/>
                </a:lnTo>
                <a:lnTo>
                  <a:pt x="557" y="100"/>
                </a:lnTo>
                <a:lnTo>
                  <a:pt x="558" y="99"/>
                </a:lnTo>
                <a:lnTo>
                  <a:pt x="558" y="99"/>
                </a:lnTo>
                <a:close/>
                <a:moveTo>
                  <a:pt x="450" y="52"/>
                </a:moveTo>
                <a:lnTo>
                  <a:pt x="450" y="52"/>
                </a:lnTo>
                <a:lnTo>
                  <a:pt x="412" y="60"/>
                </a:lnTo>
                <a:lnTo>
                  <a:pt x="373" y="69"/>
                </a:lnTo>
                <a:lnTo>
                  <a:pt x="373" y="69"/>
                </a:lnTo>
                <a:lnTo>
                  <a:pt x="390" y="64"/>
                </a:lnTo>
                <a:lnTo>
                  <a:pt x="406" y="59"/>
                </a:lnTo>
                <a:lnTo>
                  <a:pt x="421" y="53"/>
                </a:lnTo>
                <a:lnTo>
                  <a:pt x="436" y="46"/>
                </a:lnTo>
                <a:lnTo>
                  <a:pt x="436" y="46"/>
                </a:lnTo>
                <a:lnTo>
                  <a:pt x="450" y="52"/>
                </a:lnTo>
                <a:lnTo>
                  <a:pt x="450" y="52"/>
                </a:lnTo>
                <a:close/>
                <a:moveTo>
                  <a:pt x="450" y="53"/>
                </a:moveTo>
                <a:lnTo>
                  <a:pt x="450" y="53"/>
                </a:lnTo>
                <a:lnTo>
                  <a:pt x="442" y="57"/>
                </a:lnTo>
                <a:lnTo>
                  <a:pt x="433" y="60"/>
                </a:lnTo>
                <a:lnTo>
                  <a:pt x="433" y="60"/>
                </a:lnTo>
                <a:lnTo>
                  <a:pt x="405" y="69"/>
                </a:lnTo>
                <a:lnTo>
                  <a:pt x="375" y="76"/>
                </a:lnTo>
                <a:lnTo>
                  <a:pt x="346" y="84"/>
                </a:lnTo>
                <a:lnTo>
                  <a:pt x="317" y="91"/>
                </a:lnTo>
                <a:lnTo>
                  <a:pt x="317" y="91"/>
                </a:lnTo>
                <a:lnTo>
                  <a:pt x="280" y="101"/>
                </a:lnTo>
                <a:lnTo>
                  <a:pt x="280" y="101"/>
                </a:lnTo>
                <a:lnTo>
                  <a:pt x="313" y="89"/>
                </a:lnTo>
                <a:lnTo>
                  <a:pt x="345" y="78"/>
                </a:lnTo>
                <a:lnTo>
                  <a:pt x="345" y="78"/>
                </a:lnTo>
                <a:lnTo>
                  <a:pt x="360" y="74"/>
                </a:lnTo>
                <a:lnTo>
                  <a:pt x="375" y="71"/>
                </a:lnTo>
                <a:lnTo>
                  <a:pt x="405" y="64"/>
                </a:lnTo>
                <a:lnTo>
                  <a:pt x="405" y="64"/>
                </a:lnTo>
                <a:lnTo>
                  <a:pt x="438" y="57"/>
                </a:lnTo>
                <a:lnTo>
                  <a:pt x="438" y="57"/>
                </a:lnTo>
                <a:lnTo>
                  <a:pt x="444" y="56"/>
                </a:lnTo>
                <a:lnTo>
                  <a:pt x="450" y="53"/>
                </a:lnTo>
                <a:lnTo>
                  <a:pt x="450" y="53"/>
                </a:lnTo>
                <a:close/>
                <a:moveTo>
                  <a:pt x="369" y="18"/>
                </a:moveTo>
                <a:lnTo>
                  <a:pt x="369" y="18"/>
                </a:lnTo>
                <a:lnTo>
                  <a:pt x="341" y="25"/>
                </a:lnTo>
                <a:lnTo>
                  <a:pt x="341" y="25"/>
                </a:lnTo>
                <a:lnTo>
                  <a:pt x="326" y="29"/>
                </a:lnTo>
                <a:lnTo>
                  <a:pt x="326" y="29"/>
                </a:lnTo>
                <a:lnTo>
                  <a:pt x="324" y="30"/>
                </a:lnTo>
                <a:lnTo>
                  <a:pt x="324" y="30"/>
                </a:lnTo>
                <a:lnTo>
                  <a:pt x="335" y="25"/>
                </a:lnTo>
                <a:lnTo>
                  <a:pt x="335" y="25"/>
                </a:lnTo>
                <a:lnTo>
                  <a:pt x="347" y="20"/>
                </a:lnTo>
                <a:lnTo>
                  <a:pt x="359" y="14"/>
                </a:lnTo>
                <a:lnTo>
                  <a:pt x="359" y="14"/>
                </a:lnTo>
                <a:lnTo>
                  <a:pt x="369" y="18"/>
                </a:lnTo>
                <a:lnTo>
                  <a:pt x="369" y="18"/>
                </a:lnTo>
                <a:close/>
                <a:moveTo>
                  <a:pt x="340" y="8"/>
                </a:moveTo>
                <a:lnTo>
                  <a:pt x="340" y="8"/>
                </a:lnTo>
                <a:lnTo>
                  <a:pt x="353" y="12"/>
                </a:lnTo>
                <a:lnTo>
                  <a:pt x="353" y="12"/>
                </a:lnTo>
                <a:lnTo>
                  <a:pt x="342" y="14"/>
                </a:lnTo>
                <a:lnTo>
                  <a:pt x="330" y="17"/>
                </a:lnTo>
                <a:lnTo>
                  <a:pt x="330" y="17"/>
                </a:lnTo>
                <a:lnTo>
                  <a:pt x="340" y="8"/>
                </a:lnTo>
                <a:lnTo>
                  <a:pt x="340" y="8"/>
                </a:lnTo>
                <a:close/>
                <a:moveTo>
                  <a:pt x="327" y="20"/>
                </a:moveTo>
                <a:lnTo>
                  <a:pt x="327" y="20"/>
                </a:lnTo>
                <a:lnTo>
                  <a:pt x="340" y="17"/>
                </a:lnTo>
                <a:lnTo>
                  <a:pt x="340" y="17"/>
                </a:lnTo>
                <a:lnTo>
                  <a:pt x="355" y="14"/>
                </a:lnTo>
                <a:lnTo>
                  <a:pt x="355" y="14"/>
                </a:lnTo>
                <a:lnTo>
                  <a:pt x="356" y="14"/>
                </a:lnTo>
                <a:lnTo>
                  <a:pt x="356" y="15"/>
                </a:lnTo>
                <a:lnTo>
                  <a:pt x="351" y="16"/>
                </a:lnTo>
                <a:lnTo>
                  <a:pt x="343" y="19"/>
                </a:lnTo>
                <a:lnTo>
                  <a:pt x="343" y="19"/>
                </a:lnTo>
                <a:lnTo>
                  <a:pt x="329" y="25"/>
                </a:lnTo>
                <a:lnTo>
                  <a:pt x="316" y="32"/>
                </a:lnTo>
                <a:lnTo>
                  <a:pt x="316" y="32"/>
                </a:lnTo>
                <a:lnTo>
                  <a:pt x="327" y="20"/>
                </a:lnTo>
                <a:lnTo>
                  <a:pt x="327" y="20"/>
                </a:lnTo>
                <a:close/>
                <a:moveTo>
                  <a:pt x="311" y="37"/>
                </a:moveTo>
                <a:lnTo>
                  <a:pt x="311" y="37"/>
                </a:lnTo>
                <a:lnTo>
                  <a:pt x="347" y="25"/>
                </a:lnTo>
                <a:lnTo>
                  <a:pt x="347" y="25"/>
                </a:lnTo>
                <a:lnTo>
                  <a:pt x="367" y="20"/>
                </a:lnTo>
                <a:lnTo>
                  <a:pt x="367" y="20"/>
                </a:lnTo>
                <a:lnTo>
                  <a:pt x="364" y="22"/>
                </a:lnTo>
                <a:lnTo>
                  <a:pt x="364" y="22"/>
                </a:lnTo>
                <a:lnTo>
                  <a:pt x="353" y="27"/>
                </a:lnTo>
                <a:lnTo>
                  <a:pt x="353" y="27"/>
                </a:lnTo>
                <a:lnTo>
                  <a:pt x="342" y="30"/>
                </a:lnTo>
                <a:lnTo>
                  <a:pt x="331" y="34"/>
                </a:lnTo>
                <a:lnTo>
                  <a:pt x="319" y="36"/>
                </a:lnTo>
                <a:lnTo>
                  <a:pt x="308" y="40"/>
                </a:lnTo>
                <a:lnTo>
                  <a:pt x="308" y="40"/>
                </a:lnTo>
                <a:lnTo>
                  <a:pt x="311" y="37"/>
                </a:lnTo>
                <a:lnTo>
                  <a:pt x="311" y="37"/>
                </a:lnTo>
                <a:close/>
                <a:moveTo>
                  <a:pt x="305" y="43"/>
                </a:moveTo>
                <a:lnTo>
                  <a:pt x="305" y="43"/>
                </a:lnTo>
                <a:lnTo>
                  <a:pt x="316" y="39"/>
                </a:lnTo>
                <a:lnTo>
                  <a:pt x="316" y="39"/>
                </a:lnTo>
                <a:lnTo>
                  <a:pt x="337" y="34"/>
                </a:lnTo>
                <a:lnTo>
                  <a:pt x="337" y="34"/>
                </a:lnTo>
                <a:lnTo>
                  <a:pt x="347" y="32"/>
                </a:lnTo>
                <a:lnTo>
                  <a:pt x="356" y="28"/>
                </a:lnTo>
                <a:lnTo>
                  <a:pt x="364" y="24"/>
                </a:lnTo>
                <a:lnTo>
                  <a:pt x="372" y="19"/>
                </a:lnTo>
                <a:lnTo>
                  <a:pt x="372" y="19"/>
                </a:lnTo>
                <a:lnTo>
                  <a:pt x="383" y="24"/>
                </a:lnTo>
                <a:lnTo>
                  <a:pt x="383" y="24"/>
                </a:lnTo>
                <a:lnTo>
                  <a:pt x="375" y="25"/>
                </a:lnTo>
                <a:lnTo>
                  <a:pt x="367" y="28"/>
                </a:lnTo>
                <a:lnTo>
                  <a:pt x="350" y="34"/>
                </a:lnTo>
                <a:lnTo>
                  <a:pt x="350" y="34"/>
                </a:lnTo>
                <a:lnTo>
                  <a:pt x="327" y="40"/>
                </a:lnTo>
                <a:lnTo>
                  <a:pt x="302" y="45"/>
                </a:lnTo>
                <a:lnTo>
                  <a:pt x="302" y="45"/>
                </a:lnTo>
                <a:lnTo>
                  <a:pt x="305" y="43"/>
                </a:lnTo>
                <a:lnTo>
                  <a:pt x="305" y="43"/>
                </a:lnTo>
                <a:close/>
                <a:moveTo>
                  <a:pt x="299" y="48"/>
                </a:moveTo>
                <a:lnTo>
                  <a:pt x="299" y="48"/>
                </a:lnTo>
                <a:lnTo>
                  <a:pt x="309" y="46"/>
                </a:lnTo>
                <a:lnTo>
                  <a:pt x="318" y="44"/>
                </a:lnTo>
                <a:lnTo>
                  <a:pt x="336" y="39"/>
                </a:lnTo>
                <a:lnTo>
                  <a:pt x="336" y="39"/>
                </a:lnTo>
                <a:lnTo>
                  <a:pt x="348" y="37"/>
                </a:lnTo>
                <a:lnTo>
                  <a:pt x="360" y="33"/>
                </a:lnTo>
                <a:lnTo>
                  <a:pt x="360" y="33"/>
                </a:lnTo>
                <a:lnTo>
                  <a:pt x="373" y="28"/>
                </a:lnTo>
                <a:lnTo>
                  <a:pt x="373" y="28"/>
                </a:lnTo>
                <a:lnTo>
                  <a:pt x="380" y="25"/>
                </a:lnTo>
                <a:lnTo>
                  <a:pt x="382" y="25"/>
                </a:lnTo>
                <a:lnTo>
                  <a:pt x="379" y="27"/>
                </a:lnTo>
                <a:lnTo>
                  <a:pt x="379" y="27"/>
                </a:lnTo>
                <a:lnTo>
                  <a:pt x="374" y="30"/>
                </a:lnTo>
                <a:lnTo>
                  <a:pt x="368" y="34"/>
                </a:lnTo>
                <a:lnTo>
                  <a:pt x="355" y="37"/>
                </a:lnTo>
                <a:lnTo>
                  <a:pt x="330" y="43"/>
                </a:lnTo>
                <a:lnTo>
                  <a:pt x="330" y="43"/>
                </a:lnTo>
                <a:lnTo>
                  <a:pt x="320" y="45"/>
                </a:lnTo>
                <a:lnTo>
                  <a:pt x="311" y="48"/>
                </a:lnTo>
                <a:lnTo>
                  <a:pt x="291" y="57"/>
                </a:lnTo>
                <a:lnTo>
                  <a:pt x="291" y="57"/>
                </a:lnTo>
                <a:lnTo>
                  <a:pt x="299" y="48"/>
                </a:lnTo>
                <a:lnTo>
                  <a:pt x="299" y="48"/>
                </a:lnTo>
                <a:close/>
                <a:moveTo>
                  <a:pt x="343" y="42"/>
                </a:moveTo>
                <a:lnTo>
                  <a:pt x="343" y="42"/>
                </a:lnTo>
                <a:lnTo>
                  <a:pt x="355" y="39"/>
                </a:lnTo>
                <a:lnTo>
                  <a:pt x="366" y="36"/>
                </a:lnTo>
                <a:lnTo>
                  <a:pt x="377" y="32"/>
                </a:lnTo>
                <a:lnTo>
                  <a:pt x="388" y="25"/>
                </a:lnTo>
                <a:lnTo>
                  <a:pt x="388" y="25"/>
                </a:lnTo>
                <a:lnTo>
                  <a:pt x="388" y="25"/>
                </a:lnTo>
                <a:lnTo>
                  <a:pt x="388" y="25"/>
                </a:lnTo>
                <a:lnTo>
                  <a:pt x="404" y="32"/>
                </a:lnTo>
                <a:lnTo>
                  <a:pt x="404" y="32"/>
                </a:lnTo>
                <a:lnTo>
                  <a:pt x="375" y="37"/>
                </a:lnTo>
                <a:lnTo>
                  <a:pt x="347" y="43"/>
                </a:lnTo>
                <a:lnTo>
                  <a:pt x="347" y="43"/>
                </a:lnTo>
                <a:lnTo>
                  <a:pt x="317" y="50"/>
                </a:lnTo>
                <a:lnTo>
                  <a:pt x="302" y="55"/>
                </a:lnTo>
                <a:lnTo>
                  <a:pt x="289" y="60"/>
                </a:lnTo>
                <a:lnTo>
                  <a:pt x="289" y="60"/>
                </a:lnTo>
                <a:lnTo>
                  <a:pt x="302" y="54"/>
                </a:lnTo>
                <a:lnTo>
                  <a:pt x="316" y="49"/>
                </a:lnTo>
                <a:lnTo>
                  <a:pt x="329" y="45"/>
                </a:lnTo>
                <a:lnTo>
                  <a:pt x="343" y="42"/>
                </a:lnTo>
                <a:lnTo>
                  <a:pt x="343" y="42"/>
                </a:lnTo>
                <a:close/>
                <a:moveTo>
                  <a:pt x="286" y="62"/>
                </a:moveTo>
                <a:lnTo>
                  <a:pt x="286" y="62"/>
                </a:lnTo>
                <a:lnTo>
                  <a:pt x="317" y="53"/>
                </a:lnTo>
                <a:lnTo>
                  <a:pt x="347" y="45"/>
                </a:lnTo>
                <a:lnTo>
                  <a:pt x="347" y="45"/>
                </a:lnTo>
                <a:lnTo>
                  <a:pt x="363" y="42"/>
                </a:lnTo>
                <a:lnTo>
                  <a:pt x="380" y="39"/>
                </a:lnTo>
                <a:lnTo>
                  <a:pt x="380" y="39"/>
                </a:lnTo>
                <a:lnTo>
                  <a:pt x="395" y="36"/>
                </a:lnTo>
                <a:lnTo>
                  <a:pt x="395" y="36"/>
                </a:lnTo>
                <a:lnTo>
                  <a:pt x="364" y="46"/>
                </a:lnTo>
                <a:lnTo>
                  <a:pt x="335" y="54"/>
                </a:lnTo>
                <a:lnTo>
                  <a:pt x="305" y="63"/>
                </a:lnTo>
                <a:lnTo>
                  <a:pt x="275" y="73"/>
                </a:lnTo>
                <a:lnTo>
                  <a:pt x="275" y="73"/>
                </a:lnTo>
                <a:lnTo>
                  <a:pt x="286" y="62"/>
                </a:lnTo>
                <a:lnTo>
                  <a:pt x="286" y="62"/>
                </a:lnTo>
                <a:close/>
                <a:moveTo>
                  <a:pt x="273" y="75"/>
                </a:moveTo>
                <a:lnTo>
                  <a:pt x="273" y="75"/>
                </a:lnTo>
                <a:lnTo>
                  <a:pt x="287" y="71"/>
                </a:lnTo>
                <a:lnTo>
                  <a:pt x="287" y="71"/>
                </a:lnTo>
                <a:lnTo>
                  <a:pt x="330" y="57"/>
                </a:lnTo>
                <a:lnTo>
                  <a:pt x="330" y="57"/>
                </a:lnTo>
                <a:lnTo>
                  <a:pt x="349" y="51"/>
                </a:lnTo>
                <a:lnTo>
                  <a:pt x="368" y="46"/>
                </a:lnTo>
                <a:lnTo>
                  <a:pt x="388" y="40"/>
                </a:lnTo>
                <a:lnTo>
                  <a:pt x="407" y="34"/>
                </a:lnTo>
                <a:lnTo>
                  <a:pt x="407" y="34"/>
                </a:lnTo>
                <a:lnTo>
                  <a:pt x="407" y="34"/>
                </a:lnTo>
                <a:lnTo>
                  <a:pt x="407" y="34"/>
                </a:lnTo>
                <a:lnTo>
                  <a:pt x="416" y="38"/>
                </a:lnTo>
                <a:lnTo>
                  <a:pt x="416" y="38"/>
                </a:lnTo>
                <a:lnTo>
                  <a:pt x="411" y="39"/>
                </a:lnTo>
                <a:lnTo>
                  <a:pt x="406" y="40"/>
                </a:lnTo>
                <a:lnTo>
                  <a:pt x="395" y="43"/>
                </a:lnTo>
                <a:lnTo>
                  <a:pt x="395" y="43"/>
                </a:lnTo>
                <a:lnTo>
                  <a:pt x="377" y="46"/>
                </a:lnTo>
                <a:lnTo>
                  <a:pt x="360" y="50"/>
                </a:lnTo>
                <a:lnTo>
                  <a:pt x="360" y="50"/>
                </a:lnTo>
                <a:lnTo>
                  <a:pt x="341" y="55"/>
                </a:lnTo>
                <a:lnTo>
                  <a:pt x="323" y="61"/>
                </a:lnTo>
                <a:lnTo>
                  <a:pt x="305" y="67"/>
                </a:lnTo>
                <a:lnTo>
                  <a:pt x="285" y="72"/>
                </a:lnTo>
                <a:lnTo>
                  <a:pt x="285" y="72"/>
                </a:lnTo>
                <a:lnTo>
                  <a:pt x="273" y="75"/>
                </a:lnTo>
                <a:lnTo>
                  <a:pt x="273" y="75"/>
                </a:lnTo>
                <a:lnTo>
                  <a:pt x="273" y="75"/>
                </a:lnTo>
                <a:lnTo>
                  <a:pt x="273" y="75"/>
                </a:lnTo>
                <a:close/>
                <a:moveTo>
                  <a:pt x="270" y="78"/>
                </a:moveTo>
                <a:lnTo>
                  <a:pt x="270" y="78"/>
                </a:lnTo>
                <a:lnTo>
                  <a:pt x="288" y="74"/>
                </a:lnTo>
                <a:lnTo>
                  <a:pt x="306" y="68"/>
                </a:lnTo>
                <a:lnTo>
                  <a:pt x="341" y="57"/>
                </a:lnTo>
                <a:lnTo>
                  <a:pt x="341" y="57"/>
                </a:lnTo>
                <a:lnTo>
                  <a:pt x="360" y="52"/>
                </a:lnTo>
                <a:lnTo>
                  <a:pt x="380" y="48"/>
                </a:lnTo>
                <a:lnTo>
                  <a:pt x="380" y="48"/>
                </a:lnTo>
                <a:lnTo>
                  <a:pt x="398" y="45"/>
                </a:lnTo>
                <a:lnTo>
                  <a:pt x="407" y="43"/>
                </a:lnTo>
                <a:lnTo>
                  <a:pt x="415" y="40"/>
                </a:lnTo>
                <a:lnTo>
                  <a:pt x="415" y="40"/>
                </a:lnTo>
                <a:lnTo>
                  <a:pt x="405" y="44"/>
                </a:lnTo>
                <a:lnTo>
                  <a:pt x="395" y="47"/>
                </a:lnTo>
                <a:lnTo>
                  <a:pt x="373" y="53"/>
                </a:lnTo>
                <a:lnTo>
                  <a:pt x="373" y="53"/>
                </a:lnTo>
                <a:lnTo>
                  <a:pt x="329" y="65"/>
                </a:lnTo>
                <a:lnTo>
                  <a:pt x="329" y="65"/>
                </a:lnTo>
                <a:lnTo>
                  <a:pt x="294" y="75"/>
                </a:lnTo>
                <a:lnTo>
                  <a:pt x="278" y="80"/>
                </a:lnTo>
                <a:lnTo>
                  <a:pt x="262" y="87"/>
                </a:lnTo>
                <a:lnTo>
                  <a:pt x="262" y="87"/>
                </a:lnTo>
                <a:lnTo>
                  <a:pt x="270" y="78"/>
                </a:lnTo>
                <a:lnTo>
                  <a:pt x="270" y="78"/>
                </a:lnTo>
                <a:close/>
                <a:moveTo>
                  <a:pt x="273" y="84"/>
                </a:moveTo>
                <a:lnTo>
                  <a:pt x="273" y="84"/>
                </a:lnTo>
                <a:lnTo>
                  <a:pt x="293" y="77"/>
                </a:lnTo>
                <a:lnTo>
                  <a:pt x="293" y="77"/>
                </a:lnTo>
                <a:lnTo>
                  <a:pt x="317" y="70"/>
                </a:lnTo>
                <a:lnTo>
                  <a:pt x="340" y="64"/>
                </a:lnTo>
                <a:lnTo>
                  <a:pt x="340" y="64"/>
                </a:lnTo>
                <a:lnTo>
                  <a:pt x="380" y="54"/>
                </a:lnTo>
                <a:lnTo>
                  <a:pt x="401" y="48"/>
                </a:lnTo>
                <a:lnTo>
                  <a:pt x="411" y="44"/>
                </a:lnTo>
                <a:lnTo>
                  <a:pt x="420" y="40"/>
                </a:lnTo>
                <a:lnTo>
                  <a:pt x="420" y="40"/>
                </a:lnTo>
                <a:lnTo>
                  <a:pt x="420" y="39"/>
                </a:lnTo>
                <a:lnTo>
                  <a:pt x="420" y="39"/>
                </a:lnTo>
                <a:lnTo>
                  <a:pt x="433" y="45"/>
                </a:lnTo>
                <a:lnTo>
                  <a:pt x="433" y="45"/>
                </a:lnTo>
                <a:lnTo>
                  <a:pt x="391" y="54"/>
                </a:lnTo>
                <a:lnTo>
                  <a:pt x="349" y="63"/>
                </a:lnTo>
                <a:lnTo>
                  <a:pt x="349" y="63"/>
                </a:lnTo>
                <a:lnTo>
                  <a:pt x="328" y="69"/>
                </a:lnTo>
                <a:lnTo>
                  <a:pt x="308" y="75"/>
                </a:lnTo>
                <a:lnTo>
                  <a:pt x="287" y="82"/>
                </a:lnTo>
                <a:lnTo>
                  <a:pt x="267" y="89"/>
                </a:lnTo>
                <a:lnTo>
                  <a:pt x="267" y="89"/>
                </a:lnTo>
                <a:lnTo>
                  <a:pt x="259" y="90"/>
                </a:lnTo>
                <a:lnTo>
                  <a:pt x="259" y="90"/>
                </a:lnTo>
                <a:lnTo>
                  <a:pt x="273" y="84"/>
                </a:lnTo>
                <a:lnTo>
                  <a:pt x="273" y="84"/>
                </a:lnTo>
                <a:close/>
                <a:moveTo>
                  <a:pt x="256" y="93"/>
                </a:moveTo>
                <a:lnTo>
                  <a:pt x="256" y="93"/>
                </a:lnTo>
                <a:lnTo>
                  <a:pt x="266" y="91"/>
                </a:lnTo>
                <a:lnTo>
                  <a:pt x="276" y="88"/>
                </a:lnTo>
                <a:lnTo>
                  <a:pt x="295" y="81"/>
                </a:lnTo>
                <a:lnTo>
                  <a:pt x="295" y="81"/>
                </a:lnTo>
                <a:lnTo>
                  <a:pt x="320" y="73"/>
                </a:lnTo>
                <a:lnTo>
                  <a:pt x="345" y="66"/>
                </a:lnTo>
                <a:lnTo>
                  <a:pt x="345" y="66"/>
                </a:lnTo>
                <a:lnTo>
                  <a:pt x="371" y="61"/>
                </a:lnTo>
                <a:lnTo>
                  <a:pt x="399" y="55"/>
                </a:lnTo>
                <a:lnTo>
                  <a:pt x="399" y="55"/>
                </a:lnTo>
                <a:lnTo>
                  <a:pt x="427" y="48"/>
                </a:lnTo>
                <a:lnTo>
                  <a:pt x="427" y="48"/>
                </a:lnTo>
                <a:lnTo>
                  <a:pt x="427" y="48"/>
                </a:lnTo>
                <a:lnTo>
                  <a:pt x="427" y="48"/>
                </a:lnTo>
                <a:lnTo>
                  <a:pt x="415" y="54"/>
                </a:lnTo>
                <a:lnTo>
                  <a:pt x="415" y="54"/>
                </a:lnTo>
                <a:lnTo>
                  <a:pt x="391" y="62"/>
                </a:lnTo>
                <a:lnTo>
                  <a:pt x="366" y="69"/>
                </a:lnTo>
                <a:lnTo>
                  <a:pt x="342" y="75"/>
                </a:lnTo>
                <a:lnTo>
                  <a:pt x="318" y="82"/>
                </a:lnTo>
                <a:lnTo>
                  <a:pt x="318" y="82"/>
                </a:lnTo>
                <a:lnTo>
                  <a:pt x="294" y="89"/>
                </a:lnTo>
                <a:lnTo>
                  <a:pt x="270" y="96"/>
                </a:lnTo>
                <a:lnTo>
                  <a:pt x="270" y="96"/>
                </a:lnTo>
                <a:lnTo>
                  <a:pt x="258" y="100"/>
                </a:lnTo>
                <a:lnTo>
                  <a:pt x="246" y="103"/>
                </a:lnTo>
                <a:lnTo>
                  <a:pt x="246" y="103"/>
                </a:lnTo>
                <a:lnTo>
                  <a:pt x="256" y="93"/>
                </a:lnTo>
                <a:lnTo>
                  <a:pt x="256" y="93"/>
                </a:lnTo>
                <a:close/>
                <a:moveTo>
                  <a:pt x="243" y="107"/>
                </a:moveTo>
                <a:lnTo>
                  <a:pt x="243" y="107"/>
                </a:lnTo>
                <a:lnTo>
                  <a:pt x="253" y="103"/>
                </a:lnTo>
                <a:lnTo>
                  <a:pt x="264" y="100"/>
                </a:lnTo>
                <a:lnTo>
                  <a:pt x="285" y="94"/>
                </a:lnTo>
                <a:lnTo>
                  <a:pt x="285" y="94"/>
                </a:lnTo>
                <a:lnTo>
                  <a:pt x="312" y="86"/>
                </a:lnTo>
                <a:lnTo>
                  <a:pt x="338" y="78"/>
                </a:lnTo>
                <a:lnTo>
                  <a:pt x="338" y="78"/>
                </a:lnTo>
                <a:lnTo>
                  <a:pt x="348" y="75"/>
                </a:lnTo>
                <a:lnTo>
                  <a:pt x="348" y="75"/>
                </a:lnTo>
                <a:lnTo>
                  <a:pt x="339" y="78"/>
                </a:lnTo>
                <a:lnTo>
                  <a:pt x="339" y="78"/>
                </a:lnTo>
                <a:lnTo>
                  <a:pt x="286" y="95"/>
                </a:lnTo>
                <a:lnTo>
                  <a:pt x="286" y="95"/>
                </a:lnTo>
                <a:lnTo>
                  <a:pt x="262" y="103"/>
                </a:lnTo>
                <a:lnTo>
                  <a:pt x="262" y="103"/>
                </a:lnTo>
                <a:lnTo>
                  <a:pt x="247" y="108"/>
                </a:lnTo>
                <a:lnTo>
                  <a:pt x="247" y="108"/>
                </a:lnTo>
                <a:lnTo>
                  <a:pt x="240" y="110"/>
                </a:lnTo>
                <a:lnTo>
                  <a:pt x="240" y="110"/>
                </a:lnTo>
                <a:lnTo>
                  <a:pt x="243" y="107"/>
                </a:lnTo>
                <a:lnTo>
                  <a:pt x="243" y="107"/>
                </a:lnTo>
                <a:close/>
                <a:moveTo>
                  <a:pt x="239" y="111"/>
                </a:moveTo>
                <a:lnTo>
                  <a:pt x="239" y="111"/>
                </a:lnTo>
                <a:lnTo>
                  <a:pt x="259" y="107"/>
                </a:lnTo>
                <a:lnTo>
                  <a:pt x="259" y="107"/>
                </a:lnTo>
                <a:lnTo>
                  <a:pt x="246" y="113"/>
                </a:lnTo>
                <a:lnTo>
                  <a:pt x="233" y="118"/>
                </a:lnTo>
                <a:lnTo>
                  <a:pt x="233" y="118"/>
                </a:lnTo>
                <a:lnTo>
                  <a:pt x="239" y="111"/>
                </a:lnTo>
                <a:lnTo>
                  <a:pt x="239" y="111"/>
                </a:lnTo>
                <a:close/>
                <a:moveTo>
                  <a:pt x="230" y="122"/>
                </a:moveTo>
                <a:lnTo>
                  <a:pt x="230" y="122"/>
                </a:lnTo>
                <a:lnTo>
                  <a:pt x="241" y="117"/>
                </a:lnTo>
                <a:lnTo>
                  <a:pt x="253" y="111"/>
                </a:lnTo>
                <a:lnTo>
                  <a:pt x="277" y="104"/>
                </a:lnTo>
                <a:lnTo>
                  <a:pt x="277" y="104"/>
                </a:lnTo>
                <a:lnTo>
                  <a:pt x="339" y="87"/>
                </a:lnTo>
                <a:lnTo>
                  <a:pt x="339" y="87"/>
                </a:lnTo>
                <a:lnTo>
                  <a:pt x="402" y="70"/>
                </a:lnTo>
                <a:lnTo>
                  <a:pt x="402" y="70"/>
                </a:lnTo>
                <a:lnTo>
                  <a:pt x="428" y="64"/>
                </a:lnTo>
                <a:lnTo>
                  <a:pt x="441" y="59"/>
                </a:lnTo>
                <a:lnTo>
                  <a:pt x="453" y="54"/>
                </a:lnTo>
                <a:lnTo>
                  <a:pt x="453" y="54"/>
                </a:lnTo>
                <a:lnTo>
                  <a:pt x="471" y="61"/>
                </a:lnTo>
                <a:lnTo>
                  <a:pt x="471" y="61"/>
                </a:lnTo>
                <a:lnTo>
                  <a:pt x="457" y="66"/>
                </a:lnTo>
                <a:lnTo>
                  <a:pt x="443" y="70"/>
                </a:lnTo>
                <a:lnTo>
                  <a:pt x="415" y="76"/>
                </a:lnTo>
                <a:lnTo>
                  <a:pt x="415" y="76"/>
                </a:lnTo>
                <a:lnTo>
                  <a:pt x="381" y="84"/>
                </a:lnTo>
                <a:lnTo>
                  <a:pt x="348" y="93"/>
                </a:lnTo>
                <a:lnTo>
                  <a:pt x="348" y="93"/>
                </a:lnTo>
                <a:lnTo>
                  <a:pt x="316" y="101"/>
                </a:lnTo>
                <a:lnTo>
                  <a:pt x="284" y="109"/>
                </a:lnTo>
                <a:lnTo>
                  <a:pt x="284" y="109"/>
                </a:lnTo>
                <a:lnTo>
                  <a:pt x="254" y="119"/>
                </a:lnTo>
                <a:lnTo>
                  <a:pt x="254" y="119"/>
                </a:lnTo>
                <a:lnTo>
                  <a:pt x="241" y="121"/>
                </a:lnTo>
                <a:lnTo>
                  <a:pt x="234" y="122"/>
                </a:lnTo>
                <a:lnTo>
                  <a:pt x="228" y="124"/>
                </a:lnTo>
                <a:lnTo>
                  <a:pt x="228" y="124"/>
                </a:lnTo>
                <a:lnTo>
                  <a:pt x="230" y="122"/>
                </a:lnTo>
                <a:lnTo>
                  <a:pt x="230" y="122"/>
                </a:lnTo>
                <a:close/>
                <a:moveTo>
                  <a:pt x="225" y="128"/>
                </a:moveTo>
                <a:lnTo>
                  <a:pt x="225" y="128"/>
                </a:lnTo>
                <a:lnTo>
                  <a:pt x="256" y="121"/>
                </a:lnTo>
                <a:lnTo>
                  <a:pt x="286" y="113"/>
                </a:lnTo>
                <a:lnTo>
                  <a:pt x="318" y="103"/>
                </a:lnTo>
                <a:lnTo>
                  <a:pt x="348" y="95"/>
                </a:lnTo>
                <a:lnTo>
                  <a:pt x="348" y="95"/>
                </a:lnTo>
                <a:lnTo>
                  <a:pt x="379" y="87"/>
                </a:lnTo>
                <a:lnTo>
                  <a:pt x="411" y="79"/>
                </a:lnTo>
                <a:lnTo>
                  <a:pt x="411" y="79"/>
                </a:lnTo>
                <a:lnTo>
                  <a:pt x="442" y="72"/>
                </a:lnTo>
                <a:lnTo>
                  <a:pt x="458" y="68"/>
                </a:lnTo>
                <a:lnTo>
                  <a:pt x="474" y="62"/>
                </a:lnTo>
                <a:lnTo>
                  <a:pt x="474" y="62"/>
                </a:lnTo>
                <a:lnTo>
                  <a:pt x="492" y="70"/>
                </a:lnTo>
                <a:lnTo>
                  <a:pt x="492" y="70"/>
                </a:lnTo>
                <a:lnTo>
                  <a:pt x="484" y="70"/>
                </a:lnTo>
                <a:lnTo>
                  <a:pt x="477" y="71"/>
                </a:lnTo>
                <a:lnTo>
                  <a:pt x="461" y="75"/>
                </a:lnTo>
                <a:lnTo>
                  <a:pt x="433" y="84"/>
                </a:lnTo>
                <a:lnTo>
                  <a:pt x="433" y="84"/>
                </a:lnTo>
                <a:lnTo>
                  <a:pt x="396" y="94"/>
                </a:lnTo>
                <a:lnTo>
                  <a:pt x="358" y="104"/>
                </a:lnTo>
                <a:lnTo>
                  <a:pt x="358" y="104"/>
                </a:lnTo>
                <a:lnTo>
                  <a:pt x="320" y="115"/>
                </a:lnTo>
                <a:lnTo>
                  <a:pt x="282" y="124"/>
                </a:lnTo>
                <a:lnTo>
                  <a:pt x="282" y="124"/>
                </a:lnTo>
                <a:lnTo>
                  <a:pt x="248" y="132"/>
                </a:lnTo>
                <a:lnTo>
                  <a:pt x="213" y="140"/>
                </a:lnTo>
                <a:lnTo>
                  <a:pt x="213" y="140"/>
                </a:lnTo>
                <a:lnTo>
                  <a:pt x="225" y="128"/>
                </a:lnTo>
                <a:lnTo>
                  <a:pt x="225" y="128"/>
                </a:lnTo>
                <a:close/>
                <a:moveTo>
                  <a:pt x="210" y="143"/>
                </a:moveTo>
                <a:lnTo>
                  <a:pt x="210" y="143"/>
                </a:lnTo>
                <a:lnTo>
                  <a:pt x="247" y="134"/>
                </a:lnTo>
                <a:lnTo>
                  <a:pt x="282" y="127"/>
                </a:lnTo>
                <a:lnTo>
                  <a:pt x="282" y="127"/>
                </a:lnTo>
                <a:lnTo>
                  <a:pt x="302" y="122"/>
                </a:lnTo>
                <a:lnTo>
                  <a:pt x="323" y="116"/>
                </a:lnTo>
                <a:lnTo>
                  <a:pt x="363" y="104"/>
                </a:lnTo>
                <a:lnTo>
                  <a:pt x="363" y="104"/>
                </a:lnTo>
                <a:lnTo>
                  <a:pt x="439" y="84"/>
                </a:lnTo>
                <a:lnTo>
                  <a:pt x="439" y="84"/>
                </a:lnTo>
                <a:lnTo>
                  <a:pt x="472" y="75"/>
                </a:lnTo>
                <a:lnTo>
                  <a:pt x="472" y="75"/>
                </a:lnTo>
                <a:lnTo>
                  <a:pt x="481" y="74"/>
                </a:lnTo>
                <a:lnTo>
                  <a:pt x="489" y="73"/>
                </a:lnTo>
                <a:lnTo>
                  <a:pt x="489" y="73"/>
                </a:lnTo>
                <a:lnTo>
                  <a:pt x="478" y="77"/>
                </a:lnTo>
                <a:lnTo>
                  <a:pt x="468" y="81"/>
                </a:lnTo>
                <a:lnTo>
                  <a:pt x="468" y="81"/>
                </a:lnTo>
                <a:lnTo>
                  <a:pt x="451" y="86"/>
                </a:lnTo>
                <a:lnTo>
                  <a:pt x="434" y="90"/>
                </a:lnTo>
                <a:lnTo>
                  <a:pt x="418" y="94"/>
                </a:lnTo>
                <a:lnTo>
                  <a:pt x="402" y="99"/>
                </a:lnTo>
                <a:lnTo>
                  <a:pt x="402" y="99"/>
                </a:lnTo>
                <a:lnTo>
                  <a:pt x="361" y="113"/>
                </a:lnTo>
                <a:lnTo>
                  <a:pt x="321" y="125"/>
                </a:lnTo>
                <a:lnTo>
                  <a:pt x="321" y="125"/>
                </a:lnTo>
                <a:lnTo>
                  <a:pt x="281" y="135"/>
                </a:lnTo>
                <a:lnTo>
                  <a:pt x="242" y="145"/>
                </a:lnTo>
                <a:lnTo>
                  <a:pt x="242" y="145"/>
                </a:lnTo>
                <a:lnTo>
                  <a:pt x="219" y="150"/>
                </a:lnTo>
                <a:lnTo>
                  <a:pt x="208" y="153"/>
                </a:lnTo>
                <a:lnTo>
                  <a:pt x="197" y="157"/>
                </a:lnTo>
                <a:lnTo>
                  <a:pt x="197" y="157"/>
                </a:lnTo>
                <a:lnTo>
                  <a:pt x="210" y="143"/>
                </a:lnTo>
                <a:lnTo>
                  <a:pt x="210" y="143"/>
                </a:lnTo>
                <a:close/>
                <a:moveTo>
                  <a:pt x="194" y="160"/>
                </a:moveTo>
                <a:lnTo>
                  <a:pt x="194" y="160"/>
                </a:lnTo>
                <a:lnTo>
                  <a:pt x="200" y="158"/>
                </a:lnTo>
                <a:lnTo>
                  <a:pt x="207" y="156"/>
                </a:lnTo>
                <a:lnTo>
                  <a:pt x="221" y="153"/>
                </a:lnTo>
                <a:lnTo>
                  <a:pt x="221" y="153"/>
                </a:lnTo>
                <a:lnTo>
                  <a:pt x="263" y="142"/>
                </a:lnTo>
                <a:lnTo>
                  <a:pt x="263" y="142"/>
                </a:lnTo>
                <a:lnTo>
                  <a:pt x="306" y="131"/>
                </a:lnTo>
                <a:lnTo>
                  <a:pt x="327" y="125"/>
                </a:lnTo>
                <a:lnTo>
                  <a:pt x="348" y="119"/>
                </a:lnTo>
                <a:lnTo>
                  <a:pt x="348" y="119"/>
                </a:lnTo>
                <a:lnTo>
                  <a:pt x="388" y="105"/>
                </a:lnTo>
                <a:lnTo>
                  <a:pt x="407" y="99"/>
                </a:lnTo>
                <a:lnTo>
                  <a:pt x="427" y="94"/>
                </a:lnTo>
                <a:lnTo>
                  <a:pt x="427" y="94"/>
                </a:lnTo>
                <a:lnTo>
                  <a:pt x="444" y="90"/>
                </a:lnTo>
                <a:lnTo>
                  <a:pt x="460" y="85"/>
                </a:lnTo>
                <a:lnTo>
                  <a:pt x="478" y="80"/>
                </a:lnTo>
                <a:lnTo>
                  <a:pt x="493" y="73"/>
                </a:lnTo>
                <a:lnTo>
                  <a:pt x="493" y="73"/>
                </a:lnTo>
                <a:lnTo>
                  <a:pt x="494" y="71"/>
                </a:lnTo>
                <a:lnTo>
                  <a:pt x="494" y="71"/>
                </a:lnTo>
                <a:lnTo>
                  <a:pt x="509" y="78"/>
                </a:lnTo>
                <a:lnTo>
                  <a:pt x="509" y="78"/>
                </a:lnTo>
                <a:lnTo>
                  <a:pt x="426" y="99"/>
                </a:lnTo>
                <a:lnTo>
                  <a:pt x="385" y="109"/>
                </a:lnTo>
                <a:lnTo>
                  <a:pt x="343" y="122"/>
                </a:lnTo>
                <a:lnTo>
                  <a:pt x="343" y="122"/>
                </a:lnTo>
                <a:lnTo>
                  <a:pt x="263" y="146"/>
                </a:lnTo>
                <a:lnTo>
                  <a:pt x="263" y="146"/>
                </a:lnTo>
                <a:lnTo>
                  <a:pt x="242" y="152"/>
                </a:lnTo>
                <a:lnTo>
                  <a:pt x="221" y="157"/>
                </a:lnTo>
                <a:lnTo>
                  <a:pt x="221" y="157"/>
                </a:lnTo>
                <a:lnTo>
                  <a:pt x="200" y="163"/>
                </a:lnTo>
                <a:lnTo>
                  <a:pt x="200" y="163"/>
                </a:lnTo>
                <a:lnTo>
                  <a:pt x="195" y="163"/>
                </a:lnTo>
                <a:lnTo>
                  <a:pt x="191" y="164"/>
                </a:lnTo>
                <a:lnTo>
                  <a:pt x="191" y="164"/>
                </a:lnTo>
                <a:lnTo>
                  <a:pt x="194" y="160"/>
                </a:lnTo>
                <a:lnTo>
                  <a:pt x="194" y="160"/>
                </a:lnTo>
                <a:close/>
                <a:moveTo>
                  <a:pt x="189" y="165"/>
                </a:moveTo>
                <a:lnTo>
                  <a:pt x="189" y="165"/>
                </a:lnTo>
                <a:lnTo>
                  <a:pt x="196" y="165"/>
                </a:lnTo>
                <a:lnTo>
                  <a:pt x="204" y="165"/>
                </a:lnTo>
                <a:lnTo>
                  <a:pt x="219" y="161"/>
                </a:lnTo>
                <a:lnTo>
                  <a:pt x="248" y="153"/>
                </a:lnTo>
                <a:lnTo>
                  <a:pt x="248" y="153"/>
                </a:lnTo>
                <a:lnTo>
                  <a:pt x="270" y="147"/>
                </a:lnTo>
                <a:lnTo>
                  <a:pt x="293" y="140"/>
                </a:lnTo>
                <a:lnTo>
                  <a:pt x="338" y="126"/>
                </a:lnTo>
                <a:lnTo>
                  <a:pt x="338" y="126"/>
                </a:lnTo>
                <a:lnTo>
                  <a:pt x="381" y="113"/>
                </a:lnTo>
                <a:lnTo>
                  <a:pt x="425" y="101"/>
                </a:lnTo>
                <a:lnTo>
                  <a:pt x="425" y="101"/>
                </a:lnTo>
                <a:lnTo>
                  <a:pt x="469" y="91"/>
                </a:lnTo>
                <a:lnTo>
                  <a:pt x="469" y="91"/>
                </a:lnTo>
                <a:lnTo>
                  <a:pt x="491" y="85"/>
                </a:lnTo>
                <a:lnTo>
                  <a:pt x="491" y="85"/>
                </a:lnTo>
                <a:lnTo>
                  <a:pt x="493" y="85"/>
                </a:lnTo>
                <a:lnTo>
                  <a:pt x="493" y="85"/>
                </a:lnTo>
                <a:lnTo>
                  <a:pt x="475" y="91"/>
                </a:lnTo>
                <a:lnTo>
                  <a:pt x="455" y="96"/>
                </a:lnTo>
                <a:lnTo>
                  <a:pt x="417" y="104"/>
                </a:lnTo>
                <a:lnTo>
                  <a:pt x="417" y="104"/>
                </a:lnTo>
                <a:lnTo>
                  <a:pt x="394" y="110"/>
                </a:lnTo>
                <a:lnTo>
                  <a:pt x="370" y="118"/>
                </a:lnTo>
                <a:lnTo>
                  <a:pt x="324" y="132"/>
                </a:lnTo>
                <a:lnTo>
                  <a:pt x="324" y="132"/>
                </a:lnTo>
                <a:lnTo>
                  <a:pt x="237" y="158"/>
                </a:lnTo>
                <a:lnTo>
                  <a:pt x="237" y="158"/>
                </a:lnTo>
                <a:lnTo>
                  <a:pt x="205" y="168"/>
                </a:lnTo>
                <a:lnTo>
                  <a:pt x="190" y="173"/>
                </a:lnTo>
                <a:lnTo>
                  <a:pt x="176" y="180"/>
                </a:lnTo>
                <a:lnTo>
                  <a:pt x="176" y="180"/>
                </a:lnTo>
                <a:lnTo>
                  <a:pt x="189" y="165"/>
                </a:lnTo>
                <a:lnTo>
                  <a:pt x="189" y="165"/>
                </a:lnTo>
                <a:close/>
                <a:moveTo>
                  <a:pt x="171" y="186"/>
                </a:moveTo>
                <a:lnTo>
                  <a:pt x="171" y="186"/>
                </a:lnTo>
                <a:lnTo>
                  <a:pt x="172" y="184"/>
                </a:lnTo>
                <a:lnTo>
                  <a:pt x="172" y="184"/>
                </a:lnTo>
                <a:lnTo>
                  <a:pt x="172" y="184"/>
                </a:lnTo>
                <a:lnTo>
                  <a:pt x="172" y="184"/>
                </a:lnTo>
                <a:lnTo>
                  <a:pt x="182" y="179"/>
                </a:lnTo>
                <a:lnTo>
                  <a:pt x="193" y="175"/>
                </a:lnTo>
                <a:lnTo>
                  <a:pt x="193" y="175"/>
                </a:lnTo>
                <a:lnTo>
                  <a:pt x="214" y="167"/>
                </a:lnTo>
                <a:lnTo>
                  <a:pt x="237" y="160"/>
                </a:lnTo>
                <a:lnTo>
                  <a:pt x="237" y="160"/>
                </a:lnTo>
                <a:lnTo>
                  <a:pt x="330" y="133"/>
                </a:lnTo>
                <a:lnTo>
                  <a:pt x="330" y="133"/>
                </a:lnTo>
                <a:lnTo>
                  <a:pt x="376" y="119"/>
                </a:lnTo>
                <a:lnTo>
                  <a:pt x="400" y="111"/>
                </a:lnTo>
                <a:lnTo>
                  <a:pt x="423" y="105"/>
                </a:lnTo>
                <a:lnTo>
                  <a:pt x="423" y="105"/>
                </a:lnTo>
                <a:lnTo>
                  <a:pt x="445" y="100"/>
                </a:lnTo>
                <a:lnTo>
                  <a:pt x="469" y="94"/>
                </a:lnTo>
                <a:lnTo>
                  <a:pt x="491" y="88"/>
                </a:lnTo>
                <a:lnTo>
                  <a:pt x="512" y="80"/>
                </a:lnTo>
                <a:lnTo>
                  <a:pt x="512" y="80"/>
                </a:lnTo>
                <a:lnTo>
                  <a:pt x="538" y="91"/>
                </a:lnTo>
                <a:lnTo>
                  <a:pt x="538" y="91"/>
                </a:lnTo>
                <a:lnTo>
                  <a:pt x="537" y="91"/>
                </a:lnTo>
                <a:lnTo>
                  <a:pt x="537" y="91"/>
                </a:lnTo>
                <a:lnTo>
                  <a:pt x="516" y="96"/>
                </a:lnTo>
                <a:lnTo>
                  <a:pt x="494" y="101"/>
                </a:lnTo>
                <a:lnTo>
                  <a:pt x="449" y="111"/>
                </a:lnTo>
                <a:lnTo>
                  <a:pt x="449" y="111"/>
                </a:lnTo>
                <a:lnTo>
                  <a:pt x="404" y="123"/>
                </a:lnTo>
                <a:lnTo>
                  <a:pt x="357" y="134"/>
                </a:lnTo>
                <a:lnTo>
                  <a:pt x="357" y="134"/>
                </a:lnTo>
                <a:lnTo>
                  <a:pt x="312" y="145"/>
                </a:lnTo>
                <a:lnTo>
                  <a:pt x="267" y="157"/>
                </a:lnTo>
                <a:lnTo>
                  <a:pt x="223" y="169"/>
                </a:lnTo>
                <a:lnTo>
                  <a:pt x="178" y="183"/>
                </a:lnTo>
                <a:lnTo>
                  <a:pt x="178" y="183"/>
                </a:lnTo>
                <a:lnTo>
                  <a:pt x="171" y="186"/>
                </a:lnTo>
                <a:lnTo>
                  <a:pt x="171" y="186"/>
                </a:lnTo>
                <a:lnTo>
                  <a:pt x="171" y="186"/>
                </a:lnTo>
                <a:lnTo>
                  <a:pt x="171" y="186"/>
                </a:lnTo>
                <a:close/>
                <a:moveTo>
                  <a:pt x="169" y="187"/>
                </a:moveTo>
                <a:lnTo>
                  <a:pt x="169" y="187"/>
                </a:lnTo>
                <a:lnTo>
                  <a:pt x="212" y="175"/>
                </a:lnTo>
                <a:lnTo>
                  <a:pt x="234" y="168"/>
                </a:lnTo>
                <a:lnTo>
                  <a:pt x="256" y="162"/>
                </a:lnTo>
                <a:lnTo>
                  <a:pt x="256" y="162"/>
                </a:lnTo>
                <a:lnTo>
                  <a:pt x="352" y="137"/>
                </a:lnTo>
                <a:lnTo>
                  <a:pt x="352" y="137"/>
                </a:lnTo>
                <a:lnTo>
                  <a:pt x="402" y="126"/>
                </a:lnTo>
                <a:lnTo>
                  <a:pt x="450" y="115"/>
                </a:lnTo>
                <a:lnTo>
                  <a:pt x="450" y="115"/>
                </a:lnTo>
                <a:lnTo>
                  <a:pt x="475" y="107"/>
                </a:lnTo>
                <a:lnTo>
                  <a:pt x="499" y="102"/>
                </a:lnTo>
                <a:lnTo>
                  <a:pt x="499" y="102"/>
                </a:lnTo>
                <a:lnTo>
                  <a:pt x="511" y="99"/>
                </a:lnTo>
                <a:lnTo>
                  <a:pt x="511" y="99"/>
                </a:lnTo>
                <a:lnTo>
                  <a:pt x="464" y="113"/>
                </a:lnTo>
                <a:lnTo>
                  <a:pt x="418" y="124"/>
                </a:lnTo>
                <a:lnTo>
                  <a:pt x="370" y="135"/>
                </a:lnTo>
                <a:lnTo>
                  <a:pt x="347" y="141"/>
                </a:lnTo>
                <a:lnTo>
                  <a:pt x="325" y="148"/>
                </a:lnTo>
                <a:lnTo>
                  <a:pt x="325" y="148"/>
                </a:lnTo>
                <a:lnTo>
                  <a:pt x="228" y="179"/>
                </a:lnTo>
                <a:lnTo>
                  <a:pt x="228" y="179"/>
                </a:lnTo>
                <a:lnTo>
                  <a:pt x="204" y="186"/>
                </a:lnTo>
                <a:lnTo>
                  <a:pt x="181" y="194"/>
                </a:lnTo>
                <a:lnTo>
                  <a:pt x="181" y="194"/>
                </a:lnTo>
                <a:lnTo>
                  <a:pt x="169" y="197"/>
                </a:lnTo>
                <a:lnTo>
                  <a:pt x="158" y="200"/>
                </a:lnTo>
                <a:lnTo>
                  <a:pt x="158" y="200"/>
                </a:lnTo>
                <a:lnTo>
                  <a:pt x="169" y="187"/>
                </a:lnTo>
                <a:lnTo>
                  <a:pt x="169" y="187"/>
                </a:lnTo>
                <a:close/>
                <a:moveTo>
                  <a:pt x="155" y="203"/>
                </a:moveTo>
                <a:lnTo>
                  <a:pt x="155" y="203"/>
                </a:lnTo>
                <a:lnTo>
                  <a:pt x="160" y="202"/>
                </a:lnTo>
                <a:lnTo>
                  <a:pt x="160" y="202"/>
                </a:lnTo>
                <a:lnTo>
                  <a:pt x="171" y="198"/>
                </a:lnTo>
                <a:lnTo>
                  <a:pt x="182" y="196"/>
                </a:lnTo>
                <a:lnTo>
                  <a:pt x="182" y="196"/>
                </a:lnTo>
                <a:lnTo>
                  <a:pt x="207" y="188"/>
                </a:lnTo>
                <a:lnTo>
                  <a:pt x="234" y="180"/>
                </a:lnTo>
                <a:lnTo>
                  <a:pt x="234" y="180"/>
                </a:lnTo>
                <a:lnTo>
                  <a:pt x="284" y="163"/>
                </a:lnTo>
                <a:lnTo>
                  <a:pt x="336" y="147"/>
                </a:lnTo>
                <a:lnTo>
                  <a:pt x="336" y="147"/>
                </a:lnTo>
                <a:lnTo>
                  <a:pt x="361" y="140"/>
                </a:lnTo>
                <a:lnTo>
                  <a:pt x="388" y="133"/>
                </a:lnTo>
                <a:lnTo>
                  <a:pt x="438" y="121"/>
                </a:lnTo>
                <a:lnTo>
                  <a:pt x="438" y="121"/>
                </a:lnTo>
                <a:lnTo>
                  <a:pt x="489" y="107"/>
                </a:lnTo>
                <a:lnTo>
                  <a:pt x="514" y="101"/>
                </a:lnTo>
                <a:lnTo>
                  <a:pt x="538" y="93"/>
                </a:lnTo>
                <a:lnTo>
                  <a:pt x="538" y="93"/>
                </a:lnTo>
                <a:lnTo>
                  <a:pt x="538" y="92"/>
                </a:lnTo>
                <a:lnTo>
                  <a:pt x="538" y="91"/>
                </a:lnTo>
                <a:lnTo>
                  <a:pt x="538" y="91"/>
                </a:lnTo>
                <a:lnTo>
                  <a:pt x="555" y="98"/>
                </a:lnTo>
                <a:lnTo>
                  <a:pt x="555" y="98"/>
                </a:lnTo>
                <a:lnTo>
                  <a:pt x="505" y="109"/>
                </a:lnTo>
                <a:lnTo>
                  <a:pt x="455" y="121"/>
                </a:lnTo>
                <a:lnTo>
                  <a:pt x="406" y="133"/>
                </a:lnTo>
                <a:lnTo>
                  <a:pt x="357" y="147"/>
                </a:lnTo>
                <a:lnTo>
                  <a:pt x="357" y="147"/>
                </a:lnTo>
                <a:lnTo>
                  <a:pt x="305" y="162"/>
                </a:lnTo>
                <a:lnTo>
                  <a:pt x="252" y="176"/>
                </a:lnTo>
                <a:lnTo>
                  <a:pt x="252" y="176"/>
                </a:lnTo>
                <a:lnTo>
                  <a:pt x="228" y="183"/>
                </a:lnTo>
                <a:lnTo>
                  <a:pt x="203" y="191"/>
                </a:lnTo>
                <a:lnTo>
                  <a:pt x="178" y="199"/>
                </a:lnTo>
                <a:lnTo>
                  <a:pt x="153" y="205"/>
                </a:lnTo>
                <a:lnTo>
                  <a:pt x="153" y="205"/>
                </a:lnTo>
                <a:lnTo>
                  <a:pt x="153" y="205"/>
                </a:lnTo>
                <a:lnTo>
                  <a:pt x="153" y="205"/>
                </a:lnTo>
                <a:lnTo>
                  <a:pt x="155" y="203"/>
                </a:lnTo>
                <a:lnTo>
                  <a:pt x="155" y="203"/>
                </a:lnTo>
                <a:close/>
                <a:moveTo>
                  <a:pt x="151" y="208"/>
                </a:moveTo>
                <a:lnTo>
                  <a:pt x="151" y="208"/>
                </a:lnTo>
                <a:lnTo>
                  <a:pt x="175" y="202"/>
                </a:lnTo>
                <a:lnTo>
                  <a:pt x="199" y="195"/>
                </a:lnTo>
                <a:lnTo>
                  <a:pt x="224" y="187"/>
                </a:lnTo>
                <a:lnTo>
                  <a:pt x="247" y="179"/>
                </a:lnTo>
                <a:lnTo>
                  <a:pt x="247" y="179"/>
                </a:lnTo>
                <a:lnTo>
                  <a:pt x="302" y="164"/>
                </a:lnTo>
                <a:lnTo>
                  <a:pt x="358" y="149"/>
                </a:lnTo>
                <a:lnTo>
                  <a:pt x="358" y="149"/>
                </a:lnTo>
                <a:lnTo>
                  <a:pt x="412" y="134"/>
                </a:lnTo>
                <a:lnTo>
                  <a:pt x="468" y="121"/>
                </a:lnTo>
                <a:lnTo>
                  <a:pt x="468" y="121"/>
                </a:lnTo>
                <a:lnTo>
                  <a:pt x="521" y="107"/>
                </a:lnTo>
                <a:lnTo>
                  <a:pt x="521" y="107"/>
                </a:lnTo>
                <a:lnTo>
                  <a:pt x="541" y="103"/>
                </a:lnTo>
                <a:lnTo>
                  <a:pt x="541" y="103"/>
                </a:lnTo>
                <a:lnTo>
                  <a:pt x="533" y="106"/>
                </a:lnTo>
                <a:lnTo>
                  <a:pt x="533" y="106"/>
                </a:lnTo>
                <a:lnTo>
                  <a:pt x="508" y="113"/>
                </a:lnTo>
                <a:lnTo>
                  <a:pt x="483" y="119"/>
                </a:lnTo>
                <a:lnTo>
                  <a:pt x="457" y="125"/>
                </a:lnTo>
                <a:lnTo>
                  <a:pt x="432" y="131"/>
                </a:lnTo>
                <a:lnTo>
                  <a:pt x="432" y="131"/>
                </a:lnTo>
                <a:lnTo>
                  <a:pt x="378" y="146"/>
                </a:lnTo>
                <a:lnTo>
                  <a:pt x="325" y="161"/>
                </a:lnTo>
                <a:lnTo>
                  <a:pt x="325" y="161"/>
                </a:lnTo>
                <a:lnTo>
                  <a:pt x="271" y="177"/>
                </a:lnTo>
                <a:lnTo>
                  <a:pt x="245" y="185"/>
                </a:lnTo>
                <a:lnTo>
                  <a:pt x="218" y="195"/>
                </a:lnTo>
                <a:lnTo>
                  <a:pt x="218" y="195"/>
                </a:lnTo>
                <a:lnTo>
                  <a:pt x="192" y="205"/>
                </a:lnTo>
                <a:lnTo>
                  <a:pt x="166" y="216"/>
                </a:lnTo>
                <a:lnTo>
                  <a:pt x="166" y="216"/>
                </a:lnTo>
                <a:lnTo>
                  <a:pt x="150" y="221"/>
                </a:lnTo>
                <a:lnTo>
                  <a:pt x="132" y="227"/>
                </a:lnTo>
                <a:lnTo>
                  <a:pt x="132" y="227"/>
                </a:lnTo>
                <a:lnTo>
                  <a:pt x="151" y="208"/>
                </a:lnTo>
                <a:lnTo>
                  <a:pt x="151" y="208"/>
                </a:lnTo>
                <a:close/>
                <a:moveTo>
                  <a:pt x="131" y="228"/>
                </a:moveTo>
                <a:lnTo>
                  <a:pt x="131" y="228"/>
                </a:lnTo>
                <a:lnTo>
                  <a:pt x="131" y="228"/>
                </a:lnTo>
                <a:lnTo>
                  <a:pt x="131" y="228"/>
                </a:lnTo>
                <a:lnTo>
                  <a:pt x="131" y="228"/>
                </a:lnTo>
                <a:lnTo>
                  <a:pt x="131" y="228"/>
                </a:lnTo>
                <a:lnTo>
                  <a:pt x="131" y="228"/>
                </a:lnTo>
                <a:lnTo>
                  <a:pt x="131" y="228"/>
                </a:lnTo>
                <a:close/>
                <a:moveTo>
                  <a:pt x="128" y="231"/>
                </a:moveTo>
                <a:lnTo>
                  <a:pt x="128" y="231"/>
                </a:lnTo>
                <a:lnTo>
                  <a:pt x="154" y="224"/>
                </a:lnTo>
                <a:lnTo>
                  <a:pt x="179" y="218"/>
                </a:lnTo>
                <a:lnTo>
                  <a:pt x="204" y="211"/>
                </a:lnTo>
                <a:lnTo>
                  <a:pt x="230" y="204"/>
                </a:lnTo>
                <a:lnTo>
                  <a:pt x="230" y="204"/>
                </a:lnTo>
                <a:lnTo>
                  <a:pt x="285" y="185"/>
                </a:lnTo>
                <a:lnTo>
                  <a:pt x="314" y="176"/>
                </a:lnTo>
                <a:lnTo>
                  <a:pt x="342" y="168"/>
                </a:lnTo>
                <a:lnTo>
                  <a:pt x="342" y="168"/>
                </a:lnTo>
                <a:lnTo>
                  <a:pt x="454" y="136"/>
                </a:lnTo>
                <a:lnTo>
                  <a:pt x="568" y="104"/>
                </a:lnTo>
                <a:lnTo>
                  <a:pt x="568" y="104"/>
                </a:lnTo>
                <a:lnTo>
                  <a:pt x="582" y="110"/>
                </a:lnTo>
                <a:lnTo>
                  <a:pt x="582" y="110"/>
                </a:lnTo>
                <a:lnTo>
                  <a:pt x="522" y="125"/>
                </a:lnTo>
                <a:lnTo>
                  <a:pt x="463" y="140"/>
                </a:lnTo>
                <a:lnTo>
                  <a:pt x="404" y="156"/>
                </a:lnTo>
                <a:lnTo>
                  <a:pt x="345" y="173"/>
                </a:lnTo>
                <a:lnTo>
                  <a:pt x="345" y="173"/>
                </a:lnTo>
                <a:lnTo>
                  <a:pt x="229" y="209"/>
                </a:lnTo>
                <a:lnTo>
                  <a:pt x="229" y="209"/>
                </a:lnTo>
                <a:lnTo>
                  <a:pt x="201" y="216"/>
                </a:lnTo>
                <a:lnTo>
                  <a:pt x="174" y="223"/>
                </a:lnTo>
                <a:lnTo>
                  <a:pt x="148" y="231"/>
                </a:lnTo>
                <a:lnTo>
                  <a:pt x="120" y="239"/>
                </a:lnTo>
                <a:lnTo>
                  <a:pt x="120" y="239"/>
                </a:lnTo>
                <a:lnTo>
                  <a:pt x="128" y="231"/>
                </a:lnTo>
                <a:lnTo>
                  <a:pt x="128" y="231"/>
                </a:lnTo>
                <a:close/>
                <a:moveTo>
                  <a:pt x="117" y="243"/>
                </a:moveTo>
                <a:lnTo>
                  <a:pt x="117" y="243"/>
                </a:lnTo>
                <a:lnTo>
                  <a:pt x="144" y="234"/>
                </a:lnTo>
                <a:lnTo>
                  <a:pt x="170" y="227"/>
                </a:lnTo>
                <a:lnTo>
                  <a:pt x="196" y="220"/>
                </a:lnTo>
                <a:lnTo>
                  <a:pt x="224" y="212"/>
                </a:lnTo>
                <a:lnTo>
                  <a:pt x="224" y="212"/>
                </a:lnTo>
                <a:lnTo>
                  <a:pt x="346" y="175"/>
                </a:lnTo>
                <a:lnTo>
                  <a:pt x="346" y="175"/>
                </a:lnTo>
                <a:lnTo>
                  <a:pt x="405" y="158"/>
                </a:lnTo>
                <a:lnTo>
                  <a:pt x="464" y="142"/>
                </a:lnTo>
                <a:lnTo>
                  <a:pt x="524" y="127"/>
                </a:lnTo>
                <a:lnTo>
                  <a:pt x="584" y="113"/>
                </a:lnTo>
                <a:lnTo>
                  <a:pt x="584" y="113"/>
                </a:lnTo>
                <a:lnTo>
                  <a:pt x="585" y="113"/>
                </a:lnTo>
                <a:lnTo>
                  <a:pt x="585" y="113"/>
                </a:lnTo>
                <a:lnTo>
                  <a:pt x="596" y="118"/>
                </a:lnTo>
                <a:lnTo>
                  <a:pt x="596" y="118"/>
                </a:lnTo>
                <a:lnTo>
                  <a:pt x="540" y="129"/>
                </a:lnTo>
                <a:lnTo>
                  <a:pt x="512" y="135"/>
                </a:lnTo>
                <a:lnTo>
                  <a:pt x="485" y="142"/>
                </a:lnTo>
                <a:lnTo>
                  <a:pt x="485" y="142"/>
                </a:lnTo>
                <a:lnTo>
                  <a:pt x="422" y="159"/>
                </a:lnTo>
                <a:lnTo>
                  <a:pt x="358" y="175"/>
                </a:lnTo>
                <a:lnTo>
                  <a:pt x="358" y="175"/>
                </a:lnTo>
                <a:lnTo>
                  <a:pt x="296" y="191"/>
                </a:lnTo>
                <a:lnTo>
                  <a:pt x="236" y="209"/>
                </a:lnTo>
                <a:lnTo>
                  <a:pt x="174" y="228"/>
                </a:lnTo>
                <a:lnTo>
                  <a:pt x="113" y="247"/>
                </a:lnTo>
                <a:lnTo>
                  <a:pt x="113" y="247"/>
                </a:lnTo>
                <a:lnTo>
                  <a:pt x="117" y="243"/>
                </a:lnTo>
                <a:lnTo>
                  <a:pt x="117" y="243"/>
                </a:lnTo>
                <a:close/>
                <a:moveTo>
                  <a:pt x="110" y="250"/>
                </a:moveTo>
                <a:lnTo>
                  <a:pt x="110" y="250"/>
                </a:lnTo>
                <a:lnTo>
                  <a:pt x="174" y="230"/>
                </a:lnTo>
                <a:lnTo>
                  <a:pt x="237" y="211"/>
                </a:lnTo>
                <a:lnTo>
                  <a:pt x="300" y="192"/>
                </a:lnTo>
                <a:lnTo>
                  <a:pt x="364" y="176"/>
                </a:lnTo>
                <a:lnTo>
                  <a:pt x="364" y="176"/>
                </a:lnTo>
                <a:lnTo>
                  <a:pt x="428" y="159"/>
                </a:lnTo>
                <a:lnTo>
                  <a:pt x="491" y="142"/>
                </a:lnTo>
                <a:lnTo>
                  <a:pt x="491" y="142"/>
                </a:lnTo>
                <a:lnTo>
                  <a:pt x="519" y="135"/>
                </a:lnTo>
                <a:lnTo>
                  <a:pt x="534" y="132"/>
                </a:lnTo>
                <a:lnTo>
                  <a:pt x="550" y="129"/>
                </a:lnTo>
                <a:lnTo>
                  <a:pt x="550" y="129"/>
                </a:lnTo>
                <a:lnTo>
                  <a:pt x="580" y="123"/>
                </a:lnTo>
                <a:lnTo>
                  <a:pt x="580" y="123"/>
                </a:lnTo>
                <a:lnTo>
                  <a:pt x="595" y="120"/>
                </a:lnTo>
                <a:lnTo>
                  <a:pt x="595" y="120"/>
                </a:lnTo>
                <a:lnTo>
                  <a:pt x="585" y="123"/>
                </a:lnTo>
                <a:lnTo>
                  <a:pt x="585" y="123"/>
                </a:lnTo>
                <a:lnTo>
                  <a:pt x="571" y="127"/>
                </a:lnTo>
                <a:lnTo>
                  <a:pt x="557" y="131"/>
                </a:lnTo>
                <a:lnTo>
                  <a:pt x="528" y="137"/>
                </a:lnTo>
                <a:lnTo>
                  <a:pt x="528" y="137"/>
                </a:lnTo>
                <a:lnTo>
                  <a:pt x="495" y="145"/>
                </a:lnTo>
                <a:lnTo>
                  <a:pt x="462" y="154"/>
                </a:lnTo>
                <a:lnTo>
                  <a:pt x="462" y="154"/>
                </a:lnTo>
                <a:lnTo>
                  <a:pt x="399" y="171"/>
                </a:lnTo>
                <a:lnTo>
                  <a:pt x="336" y="189"/>
                </a:lnTo>
                <a:lnTo>
                  <a:pt x="336" y="189"/>
                </a:lnTo>
                <a:lnTo>
                  <a:pt x="208" y="228"/>
                </a:lnTo>
                <a:lnTo>
                  <a:pt x="208" y="228"/>
                </a:lnTo>
                <a:lnTo>
                  <a:pt x="148" y="245"/>
                </a:lnTo>
                <a:lnTo>
                  <a:pt x="148" y="245"/>
                </a:lnTo>
                <a:lnTo>
                  <a:pt x="125" y="252"/>
                </a:lnTo>
                <a:lnTo>
                  <a:pt x="113" y="255"/>
                </a:lnTo>
                <a:lnTo>
                  <a:pt x="102" y="259"/>
                </a:lnTo>
                <a:lnTo>
                  <a:pt x="102" y="259"/>
                </a:lnTo>
                <a:lnTo>
                  <a:pt x="110" y="250"/>
                </a:lnTo>
                <a:lnTo>
                  <a:pt x="110" y="250"/>
                </a:lnTo>
                <a:close/>
                <a:moveTo>
                  <a:pt x="98" y="263"/>
                </a:moveTo>
                <a:lnTo>
                  <a:pt x="98" y="263"/>
                </a:lnTo>
                <a:lnTo>
                  <a:pt x="229" y="229"/>
                </a:lnTo>
                <a:lnTo>
                  <a:pt x="294" y="212"/>
                </a:lnTo>
                <a:lnTo>
                  <a:pt x="360" y="195"/>
                </a:lnTo>
                <a:lnTo>
                  <a:pt x="360" y="195"/>
                </a:lnTo>
                <a:lnTo>
                  <a:pt x="426" y="178"/>
                </a:lnTo>
                <a:lnTo>
                  <a:pt x="493" y="161"/>
                </a:lnTo>
                <a:lnTo>
                  <a:pt x="560" y="145"/>
                </a:lnTo>
                <a:lnTo>
                  <a:pt x="593" y="137"/>
                </a:lnTo>
                <a:lnTo>
                  <a:pt x="626" y="131"/>
                </a:lnTo>
                <a:lnTo>
                  <a:pt x="626" y="131"/>
                </a:lnTo>
                <a:lnTo>
                  <a:pt x="637" y="136"/>
                </a:lnTo>
                <a:lnTo>
                  <a:pt x="637" y="136"/>
                </a:lnTo>
                <a:lnTo>
                  <a:pt x="622" y="139"/>
                </a:lnTo>
                <a:lnTo>
                  <a:pt x="608" y="143"/>
                </a:lnTo>
                <a:lnTo>
                  <a:pt x="580" y="151"/>
                </a:lnTo>
                <a:lnTo>
                  <a:pt x="580" y="151"/>
                </a:lnTo>
                <a:lnTo>
                  <a:pt x="562" y="155"/>
                </a:lnTo>
                <a:lnTo>
                  <a:pt x="544" y="158"/>
                </a:lnTo>
                <a:lnTo>
                  <a:pt x="509" y="165"/>
                </a:lnTo>
                <a:lnTo>
                  <a:pt x="509" y="165"/>
                </a:lnTo>
                <a:lnTo>
                  <a:pt x="437" y="180"/>
                </a:lnTo>
                <a:lnTo>
                  <a:pt x="365" y="197"/>
                </a:lnTo>
                <a:lnTo>
                  <a:pt x="365" y="197"/>
                </a:lnTo>
                <a:lnTo>
                  <a:pt x="330" y="205"/>
                </a:lnTo>
                <a:lnTo>
                  <a:pt x="294" y="214"/>
                </a:lnTo>
                <a:lnTo>
                  <a:pt x="224" y="233"/>
                </a:lnTo>
                <a:lnTo>
                  <a:pt x="224" y="233"/>
                </a:lnTo>
                <a:lnTo>
                  <a:pt x="190" y="243"/>
                </a:lnTo>
                <a:lnTo>
                  <a:pt x="156" y="252"/>
                </a:lnTo>
                <a:lnTo>
                  <a:pt x="156" y="252"/>
                </a:lnTo>
                <a:lnTo>
                  <a:pt x="123" y="260"/>
                </a:lnTo>
                <a:lnTo>
                  <a:pt x="108" y="264"/>
                </a:lnTo>
                <a:lnTo>
                  <a:pt x="92" y="269"/>
                </a:lnTo>
                <a:lnTo>
                  <a:pt x="92" y="269"/>
                </a:lnTo>
                <a:lnTo>
                  <a:pt x="98" y="263"/>
                </a:lnTo>
                <a:lnTo>
                  <a:pt x="98" y="263"/>
                </a:lnTo>
                <a:close/>
                <a:moveTo>
                  <a:pt x="89" y="273"/>
                </a:moveTo>
                <a:lnTo>
                  <a:pt x="89" y="273"/>
                </a:lnTo>
                <a:lnTo>
                  <a:pt x="104" y="268"/>
                </a:lnTo>
                <a:lnTo>
                  <a:pt x="119" y="263"/>
                </a:lnTo>
                <a:lnTo>
                  <a:pt x="151" y="256"/>
                </a:lnTo>
                <a:lnTo>
                  <a:pt x="151" y="256"/>
                </a:lnTo>
                <a:lnTo>
                  <a:pt x="185" y="247"/>
                </a:lnTo>
                <a:lnTo>
                  <a:pt x="219" y="237"/>
                </a:lnTo>
                <a:lnTo>
                  <a:pt x="219" y="237"/>
                </a:lnTo>
                <a:lnTo>
                  <a:pt x="289" y="218"/>
                </a:lnTo>
                <a:lnTo>
                  <a:pt x="360" y="200"/>
                </a:lnTo>
                <a:lnTo>
                  <a:pt x="360" y="200"/>
                </a:lnTo>
                <a:lnTo>
                  <a:pt x="396" y="191"/>
                </a:lnTo>
                <a:lnTo>
                  <a:pt x="432" y="183"/>
                </a:lnTo>
                <a:lnTo>
                  <a:pt x="504" y="168"/>
                </a:lnTo>
                <a:lnTo>
                  <a:pt x="504" y="168"/>
                </a:lnTo>
                <a:lnTo>
                  <a:pt x="539" y="161"/>
                </a:lnTo>
                <a:lnTo>
                  <a:pt x="575" y="154"/>
                </a:lnTo>
                <a:lnTo>
                  <a:pt x="575" y="154"/>
                </a:lnTo>
                <a:lnTo>
                  <a:pt x="591" y="150"/>
                </a:lnTo>
                <a:lnTo>
                  <a:pt x="607" y="146"/>
                </a:lnTo>
                <a:lnTo>
                  <a:pt x="622" y="141"/>
                </a:lnTo>
                <a:lnTo>
                  <a:pt x="639" y="138"/>
                </a:lnTo>
                <a:lnTo>
                  <a:pt x="639" y="138"/>
                </a:lnTo>
                <a:lnTo>
                  <a:pt x="640" y="137"/>
                </a:lnTo>
                <a:lnTo>
                  <a:pt x="640" y="137"/>
                </a:lnTo>
                <a:lnTo>
                  <a:pt x="640" y="137"/>
                </a:lnTo>
                <a:lnTo>
                  <a:pt x="640" y="137"/>
                </a:lnTo>
                <a:lnTo>
                  <a:pt x="625" y="151"/>
                </a:lnTo>
                <a:lnTo>
                  <a:pt x="625" y="151"/>
                </a:lnTo>
                <a:lnTo>
                  <a:pt x="593" y="158"/>
                </a:lnTo>
                <a:lnTo>
                  <a:pt x="560" y="165"/>
                </a:lnTo>
                <a:lnTo>
                  <a:pt x="527" y="172"/>
                </a:lnTo>
                <a:lnTo>
                  <a:pt x="495" y="180"/>
                </a:lnTo>
                <a:lnTo>
                  <a:pt x="495" y="180"/>
                </a:lnTo>
                <a:lnTo>
                  <a:pt x="460" y="188"/>
                </a:lnTo>
                <a:lnTo>
                  <a:pt x="426" y="196"/>
                </a:lnTo>
                <a:lnTo>
                  <a:pt x="358" y="211"/>
                </a:lnTo>
                <a:lnTo>
                  <a:pt x="358" y="211"/>
                </a:lnTo>
                <a:lnTo>
                  <a:pt x="290" y="227"/>
                </a:lnTo>
                <a:lnTo>
                  <a:pt x="223" y="244"/>
                </a:lnTo>
                <a:lnTo>
                  <a:pt x="223" y="244"/>
                </a:lnTo>
                <a:lnTo>
                  <a:pt x="153" y="260"/>
                </a:lnTo>
                <a:lnTo>
                  <a:pt x="118" y="269"/>
                </a:lnTo>
                <a:lnTo>
                  <a:pt x="84" y="280"/>
                </a:lnTo>
                <a:lnTo>
                  <a:pt x="84" y="280"/>
                </a:lnTo>
                <a:lnTo>
                  <a:pt x="89" y="273"/>
                </a:lnTo>
                <a:lnTo>
                  <a:pt x="89" y="273"/>
                </a:lnTo>
                <a:close/>
                <a:moveTo>
                  <a:pt x="302" y="482"/>
                </a:moveTo>
                <a:lnTo>
                  <a:pt x="302" y="482"/>
                </a:lnTo>
                <a:lnTo>
                  <a:pt x="289" y="475"/>
                </a:lnTo>
                <a:lnTo>
                  <a:pt x="289" y="475"/>
                </a:lnTo>
                <a:lnTo>
                  <a:pt x="299" y="474"/>
                </a:lnTo>
                <a:lnTo>
                  <a:pt x="309" y="472"/>
                </a:lnTo>
                <a:lnTo>
                  <a:pt x="309" y="472"/>
                </a:lnTo>
                <a:lnTo>
                  <a:pt x="322" y="468"/>
                </a:lnTo>
                <a:lnTo>
                  <a:pt x="322" y="468"/>
                </a:lnTo>
                <a:lnTo>
                  <a:pt x="331" y="466"/>
                </a:lnTo>
                <a:lnTo>
                  <a:pt x="334" y="465"/>
                </a:lnTo>
                <a:lnTo>
                  <a:pt x="335" y="465"/>
                </a:lnTo>
                <a:lnTo>
                  <a:pt x="333" y="466"/>
                </a:lnTo>
                <a:lnTo>
                  <a:pt x="333" y="466"/>
                </a:lnTo>
                <a:lnTo>
                  <a:pt x="317" y="471"/>
                </a:lnTo>
                <a:lnTo>
                  <a:pt x="309" y="475"/>
                </a:lnTo>
                <a:lnTo>
                  <a:pt x="306" y="477"/>
                </a:lnTo>
                <a:lnTo>
                  <a:pt x="302" y="481"/>
                </a:lnTo>
                <a:lnTo>
                  <a:pt x="302" y="481"/>
                </a:lnTo>
                <a:lnTo>
                  <a:pt x="302" y="482"/>
                </a:lnTo>
                <a:lnTo>
                  <a:pt x="302" y="482"/>
                </a:lnTo>
                <a:close/>
                <a:moveTo>
                  <a:pt x="113" y="338"/>
                </a:moveTo>
                <a:lnTo>
                  <a:pt x="113" y="338"/>
                </a:lnTo>
                <a:lnTo>
                  <a:pt x="148" y="329"/>
                </a:lnTo>
                <a:lnTo>
                  <a:pt x="182" y="319"/>
                </a:lnTo>
                <a:lnTo>
                  <a:pt x="182" y="319"/>
                </a:lnTo>
                <a:lnTo>
                  <a:pt x="248" y="300"/>
                </a:lnTo>
                <a:lnTo>
                  <a:pt x="280" y="291"/>
                </a:lnTo>
                <a:lnTo>
                  <a:pt x="314" y="283"/>
                </a:lnTo>
                <a:lnTo>
                  <a:pt x="314" y="283"/>
                </a:lnTo>
                <a:lnTo>
                  <a:pt x="343" y="276"/>
                </a:lnTo>
                <a:lnTo>
                  <a:pt x="343" y="276"/>
                </a:lnTo>
                <a:lnTo>
                  <a:pt x="391" y="264"/>
                </a:lnTo>
                <a:lnTo>
                  <a:pt x="438" y="251"/>
                </a:lnTo>
                <a:lnTo>
                  <a:pt x="438" y="251"/>
                </a:lnTo>
                <a:lnTo>
                  <a:pt x="448" y="249"/>
                </a:lnTo>
                <a:lnTo>
                  <a:pt x="448" y="249"/>
                </a:lnTo>
                <a:lnTo>
                  <a:pt x="481" y="242"/>
                </a:lnTo>
                <a:lnTo>
                  <a:pt x="513" y="233"/>
                </a:lnTo>
                <a:lnTo>
                  <a:pt x="513" y="233"/>
                </a:lnTo>
                <a:lnTo>
                  <a:pt x="539" y="226"/>
                </a:lnTo>
                <a:lnTo>
                  <a:pt x="553" y="223"/>
                </a:lnTo>
                <a:lnTo>
                  <a:pt x="565" y="218"/>
                </a:lnTo>
                <a:lnTo>
                  <a:pt x="565" y="218"/>
                </a:lnTo>
                <a:lnTo>
                  <a:pt x="554" y="230"/>
                </a:lnTo>
                <a:lnTo>
                  <a:pt x="554" y="230"/>
                </a:lnTo>
                <a:lnTo>
                  <a:pt x="539" y="234"/>
                </a:lnTo>
                <a:lnTo>
                  <a:pt x="525" y="238"/>
                </a:lnTo>
                <a:lnTo>
                  <a:pt x="497" y="247"/>
                </a:lnTo>
                <a:lnTo>
                  <a:pt x="497" y="247"/>
                </a:lnTo>
                <a:lnTo>
                  <a:pt x="467" y="254"/>
                </a:lnTo>
                <a:lnTo>
                  <a:pt x="435" y="262"/>
                </a:lnTo>
                <a:lnTo>
                  <a:pt x="435" y="262"/>
                </a:lnTo>
                <a:lnTo>
                  <a:pt x="420" y="266"/>
                </a:lnTo>
                <a:lnTo>
                  <a:pt x="406" y="270"/>
                </a:lnTo>
                <a:lnTo>
                  <a:pt x="391" y="276"/>
                </a:lnTo>
                <a:lnTo>
                  <a:pt x="375" y="280"/>
                </a:lnTo>
                <a:lnTo>
                  <a:pt x="375" y="280"/>
                </a:lnTo>
                <a:lnTo>
                  <a:pt x="309" y="295"/>
                </a:lnTo>
                <a:lnTo>
                  <a:pt x="309" y="295"/>
                </a:lnTo>
                <a:lnTo>
                  <a:pt x="246" y="311"/>
                </a:lnTo>
                <a:lnTo>
                  <a:pt x="184" y="327"/>
                </a:lnTo>
                <a:lnTo>
                  <a:pt x="184" y="327"/>
                </a:lnTo>
                <a:lnTo>
                  <a:pt x="154" y="335"/>
                </a:lnTo>
                <a:lnTo>
                  <a:pt x="137" y="339"/>
                </a:lnTo>
                <a:lnTo>
                  <a:pt x="122" y="342"/>
                </a:lnTo>
                <a:lnTo>
                  <a:pt x="122" y="342"/>
                </a:lnTo>
                <a:lnTo>
                  <a:pt x="90" y="347"/>
                </a:lnTo>
                <a:lnTo>
                  <a:pt x="75" y="350"/>
                </a:lnTo>
                <a:lnTo>
                  <a:pt x="58" y="353"/>
                </a:lnTo>
                <a:lnTo>
                  <a:pt x="58" y="353"/>
                </a:lnTo>
                <a:lnTo>
                  <a:pt x="57" y="354"/>
                </a:lnTo>
                <a:lnTo>
                  <a:pt x="57" y="354"/>
                </a:lnTo>
                <a:lnTo>
                  <a:pt x="58" y="356"/>
                </a:lnTo>
                <a:lnTo>
                  <a:pt x="59" y="356"/>
                </a:lnTo>
                <a:lnTo>
                  <a:pt x="59" y="356"/>
                </a:lnTo>
                <a:lnTo>
                  <a:pt x="88" y="349"/>
                </a:lnTo>
                <a:lnTo>
                  <a:pt x="117" y="344"/>
                </a:lnTo>
                <a:lnTo>
                  <a:pt x="146" y="339"/>
                </a:lnTo>
                <a:lnTo>
                  <a:pt x="174" y="332"/>
                </a:lnTo>
                <a:lnTo>
                  <a:pt x="174" y="332"/>
                </a:lnTo>
                <a:lnTo>
                  <a:pt x="236" y="315"/>
                </a:lnTo>
                <a:lnTo>
                  <a:pt x="297" y="300"/>
                </a:lnTo>
                <a:lnTo>
                  <a:pt x="297" y="300"/>
                </a:lnTo>
                <a:lnTo>
                  <a:pt x="359" y="285"/>
                </a:lnTo>
                <a:lnTo>
                  <a:pt x="391" y="277"/>
                </a:lnTo>
                <a:lnTo>
                  <a:pt x="421" y="268"/>
                </a:lnTo>
                <a:lnTo>
                  <a:pt x="421" y="268"/>
                </a:lnTo>
                <a:lnTo>
                  <a:pt x="435" y="264"/>
                </a:lnTo>
                <a:lnTo>
                  <a:pt x="449" y="261"/>
                </a:lnTo>
                <a:lnTo>
                  <a:pt x="478" y="254"/>
                </a:lnTo>
                <a:lnTo>
                  <a:pt x="478" y="254"/>
                </a:lnTo>
                <a:lnTo>
                  <a:pt x="502" y="248"/>
                </a:lnTo>
                <a:lnTo>
                  <a:pt x="527" y="240"/>
                </a:lnTo>
                <a:lnTo>
                  <a:pt x="527" y="240"/>
                </a:lnTo>
                <a:lnTo>
                  <a:pt x="509" y="247"/>
                </a:lnTo>
                <a:lnTo>
                  <a:pt x="509" y="247"/>
                </a:lnTo>
                <a:lnTo>
                  <a:pt x="477" y="258"/>
                </a:lnTo>
                <a:lnTo>
                  <a:pt x="444" y="267"/>
                </a:lnTo>
                <a:lnTo>
                  <a:pt x="444" y="267"/>
                </a:lnTo>
                <a:lnTo>
                  <a:pt x="379" y="283"/>
                </a:lnTo>
                <a:lnTo>
                  <a:pt x="316" y="298"/>
                </a:lnTo>
                <a:lnTo>
                  <a:pt x="316" y="298"/>
                </a:lnTo>
                <a:lnTo>
                  <a:pt x="252" y="313"/>
                </a:lnTo>
                <a:lnTo>
                  <a:pt x="189" y="329"/>
                </a:lnTo>
                <a:lnTo>
                  <a:pt x="189" y="329"/>
                </a:lnTo>
                <a:lnTo>
                  <a:pt x="127" y="345"/>
                </a:lnTo>
                <a:lnTo>
                  <a:pt x="97" y="354"/>
                </a:lnTo>
                <a:lnTo>
                  <a:pt x="67" y="365"/>
                </a:lnTo>
                <a:lnTo>
                  <a:pt x="67" y="365"/>
                </a:lnTo>
                <a:lnTo>
                  <a:pt x="49" y="356"/>
                </a:lnTo>
                <a:lnTo>
                  <a:pt x="49" y="356"/>
                </a:lnTo>
                <a:lnTo>
                  <a:pt x="65" y="350"/>
                </a:lnTo>
                <a:lnTo>
                  <a:pt x="81" y="345"/>
                </a:lnTo>
                <a:lnTo>
                  <a:pt x="113" y="338"/>
                </a:lnTo>
                <a:lnTo>
                  <a:pt x="113" y="338"/>
                </a:lnTo>
                <a:close/>
                <a:moveTo>
                  <a:pt x="47" y="354"/>
                </a:moveTo>
                <a:lnTo>
                  <a:pt x="47" y="354"/>
                </a:lnTo>
                <a:lnTo>
                  <a:pt x="29" y="344"/>
                </a:lnTo>
                <a:lnTo>
                  <a:pt x="29" y="344"/>
                </a:lnTo>
                <a:lnTo>
                  <a:pt x="41" y="343"/>
                </a:lnTo>
                <a:lnTo>
                  <a:pt x="53" y="340"/>
                </a:lnTo>
                <a:lnTo>
                  <a:pt x="66" y="336"/>
                </a:lnTo>
                <a:lnTo>
                  <a:pt x="78" y="332"/>
                </a:lnTo>
                <a:lnTo>
                  <a:pt x="78" y="332"/>
                </a:lnTo>
                <a:lnTo>
                  <a:pt x="95" y="326"/>
                </a:lnTo>
                <a:lnTo>
                  <a:pt x="112" y="322"/>
                </a:lnTo>
                <a:lnTo>
                  <a:pt x="147" y="314"/>
                </a:lnTo>
                <a:lnTo>
                  <a:pt x="147" y="314"/>
                </a:lnTo>
                <a:lnTo>
                  <a:pt x="209" y="302"/>
                </a:lnTo>
                <a:lnTo>
                  <a:pt x="273" y="291"/>
                </a:lnTo>
                <a:lnTo>
                  <a:pt x="273" y="291"/>
                </a:lnTo>
                <a:lnTo>
                  <a:pt x="225" y="304"/>
                </a:lnTo>
                <a:lnTo>
                  <a:pt x="176" y="318"/>
                </a:lnTo>
                <a:lnTo>
                  <a:pt x="176" y="318"/>
                </a:lnTo>
                <a:lnTo>
                  <a:pt x="112" y="336"/>
                </a:lnTo>
                <a:lnTo>
                  <a:pt x="112" y="336"/>
                </a:lnTo>
                <a:lnTo>
                  <a:pt x="97" y="340"/>
                </a:lnTo>
                <a:lnTo>
                  <a:pt x="82" y="343"/>
                </a:lnTo>
                <a:lnTo>
                  <a:pt x="67" y="347"/>
                </a:lnTo>
                <a:lnTo>
                  <a:pt x="51" y="352"/>
                </a:lnTo>
                <a:lnTo>
                  <a:pt x="51" y="352"/>
                </a:lnTo>
                <a:lnTo>
                  <a:pt x="47" y="354"/>
                </a:lnTo>
                <a:lnTo>
                  <a:pt x="47" y="354"/>
                </a:lnTo>
                <a:close/>
                <a:moveTo>
                  <a:pt x="415" y="347"/>
                </a:moveTo>
                <a:lnTo>
                  <a:pt x="415" y="347"/>
                </a:lnTo>
                <a:lnTo>
                  <a:pt x="399" y="351"/>
                </a:lnTo>
                <a:lnTo>
                  <a:pt x="399" y="351"/>
                </a:lnTo>
                <a:lnTo>
                  <a:pt x="382" y="356"/>
                </a:lnTo>
                <a:lnTo>
                  <a:pt x="382" y="356"/>
                </a:lnTo>
                <a:lnTo>
                  <a:pt x="306" y="375"/>
                </a:lnTo>
                <a:lnTo>
                  <a:pt x="306" y="375"/>
                </a:lnTo>
                <a:lnTo>
                  <a:pt x="265" y="385"/>
                </a:lnTo>
                <a:lnTo>
                  <a:pt x="225" y="394"/>
                </a:lnTo>
                <a:lnTo>
                  <a:pt x="225" y="394"/>
                </a:lnTo>
                <a:lnTo>
                  <a:pt x="206" y="398"/>
                </a:lnTo>
                <a:lnTo>
                  <a:pt x="188" y="403"/>
                </a:lnTo>
                <a:lnTo>
                  <a:pt x="188" y="403"/>
                </a:lnTo>
                <a:lnTo>
                  <a:pt x="167" y="407"/>
                </a:lnTo>
                <a:lnTo>
                  <a:pt x="167" y="407"/>
                </a:lnTo>
                <a:lnTo>
                  <a:pt x="162" y="408"/>
                </a:lnTo>
                <a:lnTo>
                  <a:pt x="165" y="407"/>
                </a:lnTo>
                <a:lnTo>
                  <a:pt x="176" y="404"/>
                </a:lnTo>
                <a:lnTo>
                  <a:pt x="176" y="404"/>
                </a:lnTo>
                <a:lnTo>
                  <a:pt x="215" y="393"/>
                </a:lnTo>
                <a:lnTo>
                  <a:pt x="255" y="382"/>
                </a:lnTo>
                <a:lnTo>
                  <a:pt x="334" y="360"/>
                </a:lnTo>
                <a:lnTo>
                  <a:pt x="334" y="360"/>
                </a:lnTo>
                <a:lnTo>
                  <a:pt x="374" y="348"/>
                </a:lnTo>
                <a:lnTo>
                  <a:pt x="395" y="342"/>
                </a:lnTo>
                <a:lnTo>
                  <a:pt x="414" y="336"/>
                </a:lnTo>
                <a:lnTo>
                  <a:pt x="414" y="336"/>
                </a:lnTo>
                <a:lnTo>
                  <a:pt x="444" y="327"/>
                </a:lnTo>
                <a:lnTo>
                  <a:pt x="458" y="322"/>
                </a:lnTo>
                <a:lnTo>
                  <a:pt x="473" y="317"/>
                </a:lnTo>
                <a:lnTo>
                  <a:pt x="473" y="317"/>
                </a:lnTo>
                <a:lnTo>
                  <a:pt x="475" y="316"/>
                </a:lnTo>
                <a:lnTo>
                  <a:pt x="475" y="316"/>
                </a:lnTo>
                <a:lnTo>
                  <a:pt x="459" y="334"/>
                </a:lnTo>
                <a:lnTo>
                  <a:pt x="459" y="334"/>
                </a:lnTo>
                <a:lnTo>
                  <a:pt x="415" y="347"/>
                </a:lnTo>
                <a:lnTo>
                  <a:pt x="415" y="347"/>
                </a:lnTo>
                <a:close/>
                <a:moveTo>
                  <a:pt x="454" y="338"/>
                </a:moveTo>
                <a:lnTo>
                  <a:pt x="454" y="338"/>
                </a:lnTo>
                <a:lnTo>
                  <a:pt x="432" y="364"/>
                </a:lnTo>
                <a:lnTo>
                  <a:pt x="432" y="364"/>
                </a:lnTo>
                <a:lnTo>
                  <a:pt x="430" y="365"/>
                </a:lnTo>
                <a:lnTo>
                  <a:pt x="430" y="365"/>
                </a:lnTo>
                <a:lnTo>
                  <a:pt x="428" y="364"/>
                </a:lnTo>
                <a:lnTo>
                  <a:pt x="426" y="365"/>
                </a:lnTo>
                <a:lnTo>
                  <a:pt x="422" y="368"/>
                </a:lnTo>
                <a:lnTo>
                  <a:pt x="422" y="368"/>
                </a:lnTo>
                <a:lnTo>
                  <a:pt x="401" y="375"/>
                </a:lnTo>
                <a:lnTo>
                  <a:pt x="378" y="381"/>
                </a:lnTo>
                <a:lnTo>
                  <a:pt x="378" y="381"/>
                </a:lnTo>
                <a:lnTo>
                  <a:pt x="376" y="381"/>
                </a:lnTo>
                <a:lnTo>
                  <a:pt x="376" y="381"/>
                </a:lnTo>
                <a:lnTo>
                  <a:pt x="369" y="383"/>
                </a:lnTo>
                <a:lnTo>
                  <a:pt x="369" y="383"/>
                </a:lnTo>
                <a:lnTo>
                  <a:pt x="338" y="390"/>
                </a:lnTo>
                <a:lnTo>
                  <a:pt x="307" y="397"/>
                </a:lnTo>
                <a:lnTo>
                  <a:pt x="307" y="397"/>
                </a:lnTo>
                <a:lnTo>
                  <a:pt x="271" y="403"/>
                </a:lnTo>
                <a:lnTo>
                  <a:pt x="236" y="409"/>
                </a:lnTo>
                <a:lnTo>
                  <a:pt x="236" y="409"/>
                </a:lnTo>
                <a:lnTo>
                  <a:pt x="202" y="415"/>
                </a:lnTo>
                <a:lnTo>
                  <a:pt x="202" y="415"/>
                </a:lnTo>
                <a:lnTo>
                  <a:pt x="197" y="416"/>
                </a:lnTo>
                <a:lnTo>
                  <a:pt x="197" y="416"/>
                </a:lnTo>
                <a:lnTo>
                  <a:pt x="261" y="396"/>
                </a:lnTo>
                <a:lnTo>
                  <a:pt x="325" y="377"/>
                </a:lnTo>
                <a:lnTo>
                  <a:pt x="325" y="377"/>
                </a:lnTo>
                <a:lnTo>
                  <a:pt x="381" y="359"/>
                </a:lnTo>
                <a:lnTo>
                  <a:pt x="381" y="359"/>
                </a:lnTo>
                <a:lnTo>
                  <a:pt x="421" y="347"/>
                </a:lnTo>
                <a:lnTo>
                  <a:pt x="421" y="347"/>
                </a:lnTo>
                <a:lnTo>
                  <a:pt x="451" y="338"/>
                </a:lnTo>
                <a:lnTo>
                  <a:pt x="451" y="338"/>
                </a:lnTo>
                <a:lnTo>
                  <a:pt x="454" y="338"/>
                </a:lnTo>
                <a:lnTo>
                  <a:pt x="454" y="338"/>
                </a:lnTo>
                <a:close/>
                <a:moveTo>
                  <a:pt x="291" y="359"/>
                </a:moveTo>
                <a:lnTo>
                  <a:pt x="291" y="359"/>
                </a:lnTo>
                <a:lnTo>
                  <a:pt x="255" y="367"/>
                </a:lnTo>
                <a:lnTo>
                  <a:pt x="218" y="375"/>
                </a:lnTo>
                <a:lnTo>
                  <a:pt x="218" y="375"/>
                </a:lnTo>
                <a:lnTo>
                  <a:pt x="259" y="362"/>
                </a:lnTo>
                <a:lnTo>
                  <a:pt x="259" y="362"/>
                </a:lnTo>
                <a:lnTo>
                  <a:pt x="325" y="341"/>
                </a:lnTo>
                <a:lnTo>
                  <a:pt x="358" y="332"/>
                </a:lnTo>
                <a:lnTo>
                  <a:pt x="392" y="324"/>
                </a:lnTo>
                <a:lnTo>
                  <a:pt x="392" y="324"/>
                </a:lnTo>
                <a:lnTo>
                  <a:pt x="423" y="316"/>
                </a:lnTo>
                <a:lnTo>
                  <a:pt x="454" y="307"/>
                </a:lnTo>
                <a:lnTo>
                  <a:pt x="454" y="307"/>
                </a:lnTo>
                <a:lnTo>
                  <a:pt x="482" y="297"/>
                </a:lnTo>
                <a:lnTo>
                  <a:pt x="482" y="297"/>
                </a:lnTo>
                <a:lnTo>
                  <a:pt x="490" y="295"/>
                </a:lnTo>
                <a:lnTo>
                  <a:pt x="490" y="295"/>
                </a:lnTo>
                <a:lnTo>
                  <a:pt x="493" y="295"/>
                </a:lnTo>
                <a:lnTo>
                  <a:pt x="494" y="294"/>
                </a:lnTo>
                <a:lnTo>
                  <a:pt x="494" y="294"/>
                </a:lnTo>
                <a:lnTo>
                  <a:pt x="496" y="293"/>
                </a:lnTo>
                <a:lnTo>
                  <a:pt x="496" y="293"/>
                </a:lnTo>
                <a:lnTo>
                  <a:pt x="480" y="311"/>
                </a:lnTo>
                <a:lnTo>
                  <a:pt x="480" y="311"/>
                </a:lnTo>
                <a:lnTo>
                  <a:pt x="456" y="319"/>
                </a:lnTo>
                <a:lnTo>
                  <a:pt x="434" y="327"/>
                </a:lnTo>
                <a:lnTo>
                  <a:pt x="411" y="333"/>
                </a:lnTo>
                <a:lnTo>
                  <a:pt x="387" y="338"/>
                </a:lnTo>
                <a:lnTo>
                  <a:pt x="339" y="348"/>
                </a:lnTo>
                <a:lnTo>
                  <a:pt x="291" y="359"/>
                </a:lnTo>
                <a:lnTo>
                  <a:pt x="291" y="359"/>
                </a:lnTo>
                <a:close/>
                <a:moveTo>
                  <a:pt x="480" y="295"/>
                </a:moveTo>
                <a:lnTo>
                  <a:pt x="480" y="295"/>
                </a:lnTo>
                <a:lnTo>
                  <a:pt x="472" y="297"/>
                </a:lnTo>
                <a:lnTo>
                  <a:pt x="472" y="297"/>
                </a:lnTo>
                <a:lnTo>
                  <a:pt x="437" y="305"/>
                </a:lnTo>
                <a:lnTo>
                  <a:pt x="404" y="311"/>
                </a:lnTo>
                <a:lnTo>
                  <a:pt x="369" y="318"/>
                </a:lnTo>
                <a:lnTo>
                  <a:pt x="335" y="326"/>
                </a:lnTo>
                <a:lnTo>
                  <a:pt x="335" y="326"/>
                </a:lnTo>
                <a:lnTo>
                  <a:pt x="301" y="334"/>
                </a:lnTo>
                <a:lnTo>
                  <a:pt x="268" y="344"/>
                </a:lnTo>
                <a:lnTo>
                  <a:pt x="200" y="365"/>
                </a:lnTo>
                <a:lnTo>
                  <a:pt x="200" y="365"/>
                </a:lnTo>
                <a:lnTo>
                  <a:pt x="179" y="370"/>
                </a:lnTo>
                <a:lnTo>
                  <a:pt x="157" y="374"/>
                </a:lnTo>
                <a:lnTo>
                  <a:pt x="157" y="374"/>
                </a:lnTo>
                <a:lnTo>
                  <a:pt x="221" y="353"/>
                </a:lnTo>
                <a:lnTo>
                  <a:pt x="287" y="334"/>
                </a:lnTo>
                <a:lnTo>
                  <a:pt x="287" y="334"/>
                </a:lnTo>
                <a:lnTo>
                  <a:pt x="321" y="325"/>
                </a:lnTo>
                <a:lnTo>
                  <a:pt x="355" y="318"/>
                </a:lnTo>
                <a:lnTo>
                  <a:pt x="390" y="311"/>
                </a:lnTo>
                <a:lnTo>
                  <a:pt x="423" y="303"/>
                </a:lnTo>
                <a:lnTo>
                  <a:pt x="423" y="303"/>
                </a:lnTo>
                <a:lnTo>
                  <a:pt x="461" y="294"/>
                </a:lnTo>
                <a:lnTo>
                  <a:pt x="500" y="284"/>
                </a:lnTo>
                <a:lnTo>
                  <a:pt x="500" y="284"/>
                </a:lnTo>
                <a:lnTo>
                  <a:pt x="503" y="284"/>
                </a:lnTo>
                <a:lnTo>
                  <a:pt x="504" y="282"/>
                </a:lnTo>
                <a:lnTo>
                  <a:pt x="504" y="282"/>
                </a:lnTo>
                <a:lnTo>
                  <a:pt x="507" y="282"/>
                </a:lnTo>
                <a:lnTo>
                  <a:pt x="507" y="282"/>
                </a:lnTo>
                <a:lnTo>
                  <a:pt x="499" y="290"/>
                </a:lnTo>
                <a:lnTo>
                  <a:pt x="499" y="290"/>
                </a:lnTo>
                <a:lnTo>
                  <a:pt x="498" y="290"/>
                </a:lnTo>
                <a:lnTo>
                  <a:pt x="498" y="290"/>
                </a:lnTo>
                <a:lnTo>
                  <a:pt x="480" y="295"/>
                </a:lnTo>
                <a:lnTo>
                  <a:pt x="480" y="295"/>
                </a:lnTo>
                <a:close/>
                <a:moveTo>
                  <a:pt x="373" y="308"/>
                </a:moveTo>
                <a:lnTo>
                  <a:pt x="373" y="308"/>
                </a:lnTo>
                <a:lnTo>
                  <a:pt x="340" y="315"/>
                </a:lnTo>
                <a:lnTo>
                  <a:pt x="306" y="322"/>
                </a:lnTo>
                <a:lnTo>
                  <a:pt x="272" y="331"/>
                </a:lnTo>
                <a:lnTo>
                  <a:pt x="239" y="340"/>
                </a:lnTo>
                <a:lnTo>
                  <a:pt x="239" y="340"/>
                </a:lnTo>
                <a:lnTo>
                  <a:pt x="173" y="359"/>
                </a:lnTo>
                <a:lnTo>
                  <a:pt x="139" y="367"/>
                </a:lnTo>
                <a:lnTo>
                  <a:pt x="105" y="374"/>
                </a:lnTo>
                <a:lnTo>
                  <a:pt x="105" y="374"/>
                </a:lnTo>
                <a:lnTo>
                  <a:pt x="100" y="374"/>
                </a:lnTo>
                <a:lnTo>
                  <a:pt x="100" y="374"/>
                </a:lnTo>
                <a:lnTo>
                  <a:pt x="99" y="374"/>
                </a:lnTo>
                <a:lnTo>
                  <a:pt x="99" y="374"/>
                </a:lnTo>
                <a:lnTo>
                  <a:pt x="105" y="372"/>
                </a:lnTo>
                <a:lnTo>
                  <a:pt x="105" y="372"/>
                </a:lnTo>
                <a:lnTo>
                  <a:pt x="136" y="362"/>
                </a:lnTo>
                <a:lnTo>
                  <a:pt x="136" y="362"/>
                </a:lnTo>
                <a:lnTo>
                  <a:pt x="154" y="357"/>
                </a:lnTo>
                <a:lnTo>
                  <a:pt x="172" y="351"/>
                </a:lnTo>
                <a:lnTo>
                  <a:pt x="208" y="343"/>
                </a:lnTo>
                <a:lnTo>
                  <a:pt x="208" y="343"/>
                </a:lnTo>
                <a:lnTo>
                  <a:pt x="275" y="324"/>
                </a:lnTo>
                <a:lnTo>
                  <a:pt x="309" y="316"/>
                </a:lnTo>
                <a:lnTo>
                  <a:pt x="342" y="308"/>
                </a:lnTo>
                <a:lnTo>
                  <a:pt x="342" y="308"/>
                </a:lnTo>
                <a:lnTo>
                  <a:pt x="412" y="294"/>
                </a:lnTo>
                <a:lnTo>
                  <a:pt x="445" y="285"/>
                </a:lnTo>
                <a:lnTo>
                  <a:pt x="480" y="276"/>
                </a:lnTo>
                <a:lnTo>
                  <a:pt x="480" y="276"/>
                </a:lnTo>
                <a:lnTo>
                  <a:pt x="510" y="263"/>
                </a:lnTo>
                <a:lnTo>
                  <a:pt x="510" y="263"/>
                </a:lnTo>
                <a:lnTo>
                  <a:pt x="512" y="263"/>
                </a:lnTo>
                <a:lnTo>
                  <a:pt x="512" y="263"/>
                </a:lnTo>
                <a:lnTo>
                  <a:pt x="527" y="258"/>
                </a:lnTo>
                <a:lnTo>
                  <a:pt x="527" y="258"/>
                </a:lnTo>
                <a:lnTo>
                  <a:pt x="509" y="279"/>
                </a:lnTo>
                <a:lnTo>
                  <a:pt x="509" y="279"/>
                </a:lnTo>
                <a:lnTo>
                  <a:pt x="509" y="279"/>
                </a:lnTo>
                <a:lnTo>
                  <a:pt x="509" y="279"/>
                </a:lnTo>
                <a:lnTo>
                  <a:pt x="476" y="287"/>
                </a:lnTo>
                <a:lnTo>
                  <a:pt x="442" y="295"/>
                </a:lnTo>
                <a:lnTo>
                  <a:pt x="373" y="308"/>
                </a:lnTo>
                <a:lnTo>
                  <a:pt x="373" y="308"/>
                </a:lnTo>
                <a:close/>
                <a:moveTo>
                  <a:pt x="318" y="311"/>
                </a:moveTo>
                <a:lnTo>
                  <a:pt x="318" y="311"/>
                </a:lnTo>
                <a:lnTo>
                  <a:pt x="365" y="299"/>
                </a:lnTo>
                <a:lnTo>
                  <a:pt x="390" y="293"/>
                </a:lnTo>
                <a:lnTo>
                  <a:pt x="413" y="289"/>
                </a:lnTo>
                <a:lnTo>
                  <a:pt x="413" y="289"/>
                </a:lnTo>
                <a:lnTo>
                  <a:pt x="435" y="285"/>
                </a:lnTo>
                <a:lnTo>
                  <a:pt x="456" y="280"/>
                </a:lnTo>
                <a:lnTo>
                  <a:pt x="456" y="280"/>
                </a:lnTo>
                <a:lnTo>
                  <a:pt x="425" y="288"/>
                </a:lnTo>
                <a:lnTo>
                  <a:pt x="425" y="288"/>
                </a:lnTo>
                <a:lnTo>
                  <a:pt x="371" y="300"/>
                </a:lnTo>
                <a:lnTo>
                  <a:pt x="318" y="311"/>
                </a:lnTo>
                <a:lnTo>
                  <a:pt x="318" y="311"/>
                </a:lnTo>
                <a:close/>
                <a:moveTo>
                  <a:pt x="516" y="259"/>
                </a:moveTo>
                <a:lnTo>
                  <a:pt x="516" y="259"/>
                </a:lnTo>
                <a:lnTo>
                  <a:pt x="513" y="260"/>
                </a:lnTo>
                <a:lnTo>
                  <a:pt x="513" y="260"/>
                </a:lnTo>
                <a:lnTo>
                  <a:pt x="480" y="270"/>
                </a:lnTo>
                <a:lnTo>
                  <a:pt x="462" y="276"/>
                </a:lnTo>
                <a:lnTo>
                  <a:pt x="444" y="281"/>
                </a:lnTo>
                <a:lnTo>
                  <a:pt x="444" y="281"/>
                </a:lnTo>
                <a:lnTo>
                  <a:pt x="375" y="295"/>
                </a:lnTo>
                <a:lnTo>
                  <a:pt x="308" y="311"/>
                </a:lnTo>
                <a:lnTo>
                  <a:pt x="308" y="311"/>
                </a:lnTo>
                <a:lnTo>
                  <a:pt x="264" y="322"/>
                </a:lnTo>
                <a:lnTo>
                  <a:pt x="220" y="333"/>
                </a:lnTo>
                <a:lnTo>
                  <a:pt x="220" y="333"/>
                </a:lnTo>
                <a:lnTo>
                  <a:pt x="198" y="339"/>
                </a:lnTo>
                <a:lnTo>
                  <a:pt x="175" y="344"/>
                </a:lnTo>
                <a:lnTo>
                  <a:pt x="129" y="353"/>
                </a:lnTo>
                <a:lnTo>
                  <a:pt x="129" y="353"/>
                </a:lnTo>
                <a:lnTo>
                  <a:pt x="87" y="363"/>
                </a:lnTo>
                <a:lnTo>
                  <a:pt x="87" y="363"/>
                </a:lnTo>
                <a:lnTo>
                  <a:pt x="75" y="366"/>
                </a:lnTo>
                <a:lnTo>
                  <a:pt x="72" y="366"/>
                </a:lnTo>
                <a:lnTo>
                  <a:pt x="76" y="364"/>
                </a:lnTo>
                <a:lnTo>
                  <a:pt x="76" y="364"/>
                </a:lnTo>
                <a:lnTo>
                  <a:pt x="97" y="357"/>
                </a:lnTo>
                <a:lnTo>
                  <a:pt x="97" y="357"/>
                </a:lnTo>
                <a:lnTo>
                  <a:pt x="144" y="343"/>
                </a:lnTo>
                <a:lnTo>
                  <a:pt x="189" y="331"/>
                </a:lnTo>
                <a:lnTo>
                  <a:pt x="189" y="331"/>
                </a:lnTo>
                <a:lnTo>
                  <a:pt x="235" y="319"/>
                </a:lnTo>
                <a:lnTo>
                  <a:pt x="280" y="309"/>
                </a:lnTo>
                <a:lnTo>
                  <a:pt x="372" y="287"/>
                </a:lnTo>
                <a:lnTo>
                  <a:pt x="372" y="287"/>
                </a:lnTo>
                <a:lnTo>
                  <a:pt x="420" y="276"/>
                </a:lnTo>
                <a:lnTo>
                  <a:pt x="467" y="263"/>
                </a:lnTo>
                <a:lnTo>
                  <a:pt x="467" y="263"/>
                </a:lnTo>
                <a:lnTo>
                  <a:pt x="488" y="257"/>
                </a:lnTo>
                <a:lnTo>
                  <a:pt x="509" y="249"/>
                </a:lnTo>
                <a:lnTo>
                  <a:pt x="550" y="234"/>
                </a:lnTo>
                <a:lnTo>
                  <a:pt x="550" y="234"/>
                </a:lnTo>
                <a:lnTo>
                  <a:pt x="530" y="255"/>
                </a:lnTo>
                <a:lnTo>
                  <a:pt x="530" y="255"/>
                </a:lnTo>
                <a:lnTo>
                  <a:pt x="529" y="255"/>
                </a:lnTo>
                <a:lnTo>
                  <a:pt x="529" y="255"/>
                </a:lnTo>
                <a:lnTo>
                  <a:pt x="516" y="259"/>
                </a:lnTo>
                <a:lnTo>
                  <a:pt x="516" y="259"/>
                </a:lnTo>
                <a:close/>
                <a:moveTo>
                  <a:pt x="261" y="325"/>
                </a:moveTo>
                <a:lnTo>
                  <a:pt x="261" y="325"/>
                </a:lnTo>
                <a:lnTo>
                  <a:pt x="229" y="334"/>
                </a:lnTo>
                <a:lnTo>
                  <a:pt x="196" y="343"/>
                </a:lnTo>
                <a:lnTo>
                  <a:pt x="196" y="343"/>
                </a:lnTo>
                <a:lnTo>
                  <a:pt x="146" y="358"/>
                </a:lnTo>
                <a:lnTo>
                  <a:pt x="95" y="373"/>
                </a:lnTo>
                <a:lnTo>
                  <a:pt x="95" y="373"/>
                </a:lnTo>
                <a:lnTo>
                  <a:pt x="92" y="373"/>
                </a:lnTo>
                <a:lnTo>
                  <a:pt x="90" y="375"/>
                </a:lnTo>
                <a:lnTo>
                  <a:pt x="90" y="375"/>
                </a:lnTo>
                <a:lnTo>
                  <a:pt x="88" y="375"/>
                </a:lnTo>
                <a:lnTo>
                  <a:pt x="88" y="375"/>
                </a:lnTo>
                <a:lnTo>
                  <a:pt x="71" y="367"/>
                </a:lnTo>
                <a:lnTo>
                  <a:pt x="71" y="367"/>
                </a:lnTo>
                <a:lnTo>
                  <a:pt x="95" y="364"/>
                </a:lnTo>
                <a:lnTo>
                  <a:pt x="119" y="360"/>
                </a:lnTo>
                <a:lnTo>
                  <a:pt x="144" y="354"/>
                </a:lnTo>
                <a:lnTo>
                  <a:pt x="167" y="349"/>
                </a:lnTo>
                <a:lnTo>
                  <a:pt x="214" y="337"/>
                </a:lnTo>
                <a:lnTo>
                  <a:pt x="261" y="325"/>
                </a:lnTo>
                <a:lnTo>
                  <a:pt x="261" y="325"/>
                </a:lnTo>
                <a:close/>
                <a:moveTo>
                  <a:pt x="180" y="358"/>
                </a:moveTo>
                <a:lnTo>
                  <a:pt x="180" y="358"/>
                </a:lnTo>
                <a:lnTo>
                  <a:pt x="232" y="344"/>
                </a:lnTo>
                <a:lnTo>
                  <a:pt x="283" y="330"/>
                </a:lnTo>
                <a:lnTo>
                  <a:pt x="283" y="330"/>
                </a:lnTo>
                <a:lnTo>
                  <a:pt x="323" y="320"/>
                </a:lnTo>
                <a:lnTo>
                  <a:pt x="363" y="311"/>
                </a:lnTo>
                <a:lnTo>
                  <a:pt x="444" y="296"/>
                </a:lnTo>
                <a:lnTo>
                  <a:pt x="444" y="296"/>
                </a:lnTo>
                <a:lnTo>
                  <a:pt x="423" y="301"/>
                </a:lnTo>
                <a:lnTo>
                  <a:pt x="423" y="301"/>
                </a:lnTo>
                <a:lnTo>
                  <a:pt x="397" y="307"/>
                </a:lnTo>
                <a:lnTo>
                  <a:pt x="371" y="312"/>
                </a:lnTo>
                <a:lnTo>
                  <a:pt x="345" y="317"/>
                </a:lnTo>
                <a:lnTo>
                  <a:pt x="320" y="323"/>
                </a:lnTo>
                <a:lnTo>
                  <a:pt x="320" y="323"/>
                </a:lnTo>
                <a:lnTo>
                  <a:pt x="292" y="330"/>
                </a:lnTo>
                <a:lnTo>
                  <a:pt x="266" y="337"/>
                </a:lnTo>
                <a:lnTo>
                  <a:pt x="213" y="353"/>
                </a:lnTo>
                <a:lnTo>
                  <a:pt x="161" y="370"/>
                </a:lnTo>
                <a:lnTo>
                  <a:pt x="134" y="378"/>
                </a:lnTo>
                <a:lnTo>
                  <a:pt x="108" y="385"/>
                </a:lnTo>
                <a:lnTo>
                  <a:pt x="108" y="385"/>
                </a:lnTo>
                <a:lnTo>
                  <a:pt x="92" y="378"/>
                </a:lnTo>
                <a:lnTo>
                  <a:pt x="92" y="378"/>
                </a:lnTo>
                <a:lnTo>
                  <a:pt x="114" y="374"/>
                </a:lnTo>
                <a:lnTo>
                  <a:pt x="136" y="369"/>
                </a:lnTo>
                <a:lnTo>
                  <a:pt x="180" y="358"/>
                </a:lnTo>
                <a:lnTo>
                  <a:pt x="180" y="358"/>
                </a:lnTo>
                <a:close/>
                <a:moveTo>
                  <a:pt x="144" y="380"/>
                </a:moveTo>
                <a:lnTo>
                  <a:pt x="144" y="380"/>
                </a:lnTo>
                <a:lnTo>
                  <a:pt x="155" y="377"/>
                </a:lnTo>
                <a:lnTo>
                  <a:pt x="167" y="374"/>
                </a:lnTo>
                <a:lnTo>
                  <a:pt x="179" y="372"/>
                </a:lnTo>
                <a:lnTo>
                  <a:pt x="191" y="370"/>
                </a:lnTo>
                <a:lnTo>
                  <a:pt x="191" y="370"/>
                </a:lnTo>
                <a:lnTo>
                  <a:pt x="216" y="363"/>
                </a:lnTo>
                <a:lnTo>
                  <a:pt x="242" y="354"/>
                </a:lnTo>
                <a:lnTo>
                  <a:pt x="292" y="339"/>
                </a:lnTo>
                <a:lnTo>
                  <a:pt x="292" y="339"/>
                </a:lnTo>
                <a:lnTo>
                  <a:pt x="334" y="329"/>
                </a:lnTo>
                <a:lnTo>
                  <a:pt x="375" y="320"/>
                </a:lnTo>
                <a:lnTo>
                  <a:pt x="418" y="311"/>
                </a:lnTo>
                <a:lnTo>
                  <a:pt x="459" y="302"/>
                </a:lnTo>
                <a:lnTo>
                  <a:pt x="459" y="302"/>
                </a:lnTo>
                <a:lnTo>
                  <a:pt x="438" y="309"/>
                </a:lnTo>
                <a:lnTo>
                  <a:pt x="438" y="309"/>
                </a:lnTo>
                <a:lnTo>
                  <a:pt x="404" y="319"/>
                </a:lnTo>
                <a:lnTo>
                  <a:pt x="369" y="327"/>
                </a:lnTo>
                <a:lnTo>
                  <a:pt x="369" y="327"/>
                </a:lnTo>
                <a:lnTo>
                  <a:pt x="304" y="345"/>
                </a:lnTo>
                <a:lnTo>
                  <a:pt x="238" y="366"/>
                </a:lnTo>
                <a:lnTo>
                  <a:pt x="238" y="366"/>
                </a:lnTo>
                <a:lnTo>
                  <a:pt x="198" y="378"/>
                </a:lnTo>
                <a:lnTo>
                  <a:pt x="198" y="378"/>
                </a:lnTo>
                <a:lnTo>
                  <a:pt x="197" y="378"/>
                </a:lnTo>
                <a:lnTo>
                  <a:pt x="197" y="378"/>
                </a:lnTo>
                <a:lnTo>
                  <a:pt x="180" y="381"/>
                </a:lnTo>
                <a:lnTo>
                  <a:pt x="164" y="384"/>
                </a:lnTo>
                <a:lnTo>
                  <a:pt x="147" y="389"/>
                </a:lnTo>
                <a:lnTo>
                  <a:pt x="139" y="392"/>
                </a:lnTo>
                <a:lnTo>
                  <a:pt x="131" y="396"/>
                </a:lnTo>
                <a:lnTo>
                  <a:pt x="131" y="396"/>
                </a:lnTo>
                <a:lnTo>
                  <a:pt x="112" y="387"/>
                </a:lnTo>
                <a:lnTo>
                  <a:pt x="112" y="387"/>
                </a:lnTo>
                <a:lnTo>
                  <a:pt x="120" y="386"/>
                </a:lnTo>
                <a:lnTo>
                  <a:pt x="128" y="384"/>
                </a:lnTo>
                <a:lnTo>
                  <a:pt x="144" y="380"/>
                </a:lnTo>
                <a:lnTo>
                  <a:pt x="144" y="380"/>
                </a:lnTo>
                <a:close/>
                <a:moveTo>
                  <a:pt x="151" y="390"/>
                </a:moveTo>
                <a:lnTo>
                  <a:pt x="151" y="390"/>
                </a:lnTo>
                <a:lnTo>
                  <a:pt x="166" y="386"/>
                </a:lnTo>
                <a:lnTo>
                  <a:pt x="181" y="383"/>
                </a:lnTo>
                <a:lnTo>
                  <a:pt x="181" y="383"/>
                </a:lnTo>
                <a:lnTo>
                  <a:pt x="174" y="384"/>
                </a:lnTo>
                <a:lnTo>
                  <a:pt x="174" y="384"/>
                </a:lnTo>
                <a:lnTo>
                  <a:pt x="159" y="389"/>
                </a:lnTo>
                <a:lnTo>
                  <a:pt x="144" y="394"/>
                </a:lnTo>
                <a:lnTo>
                  <a:pt x="144" y="394"/>
                </a:lnTo>
                <a:lnTo>
                  <a:pt x="138" y="396"/>
                </a:lnTo>
                <a:lnTo>
                  <a:pt x="134" y="397"/>
                </a:lnTo>
                <a:lnTo>
                  <a:pt x="134" y="397"/>
                </a:lnTo>
                <a:lnTo>
                  <a:pt x="133" y="397"/>
                </a:lnTo>
                <a:lnTo>
                  <a:pt x="133" y="397"/>
                </a:lnTo>
                <a:lnTo>
                  <a:pt x="143" y="393"/>
                </a:lnTo>
                <a:lnTo>
                  <a:pt x="151" y="390"/>
                </a:lnTo>
                <a:lnTo>
                  <a:pt x="151" y="390"/>
                </a:lnTo>
                <a:close/>
                <a:moveTo>
                  <a:pt x="190" y="383"/>
                </a:moveTo>
                <a:lnTo>
                  <a:pt x="190" y="383"/>
                </a:lnTo>
                <a:lnTo>
                  <a:pt x="201" y="380"/>
                </a:lnTo>
                <a:lnTo>
                  <a:pt x="201" y="380"/>
                </a:lnTo>
                <a:lnTo>
                  <a:pt x="202" y="380"/>
                </a:lnTo>
                <a:lnTo>
                  <a:pt x="202" y="380"/>
                </a:lnTo>
                <a:lnTo>
                  <a:pt x="236" y="373"/>
                </a:lnTo>
                <a:lnTo>
                  <a:pt x="270" y="366"/>
                </a:lnTo>
                <a:lnTo>
                  <a:pt x="270" y="366"/>
                </a:lnTo>
                <a:lnTo>
                  <a:pt x="338" y="350"/>
                </a:lnTo>
                <a:lnTo>
                  <a:pt x="406" y="336"/>
                </a:lnTo>
                <a:lnTo>
                  <a:pt x="406" y="336"/>
                </a:lnTo>
                <a:lnTo>
                  <a:pt x="411" y="334"/>
                </a:lnTo>
                <a:lnTo>
                  <a:pt x="411" y="334"/>
                </a:lnTo>
                <a:lnTo>
                  <a:pt x="380" y="344"/>
                </a:lnTo>
                <a:lnTo>
                  <a:pt x="349" y="352"/>
                </a:lnTo>
                <a:lnTo>
                  <a:pt x="285" y="370"/>
                </a:lnTo>
                <a:lnTo>
                  <a:pt x="223" y="387"/>
                </a:lnTo>
                <a:lnTo>
                  <a:pt x="192" y="396"/>
                </a:lnTo>
                <a:lnTo>
                  <a:pt x="161" y="407"/>
                </a:lnTo>
                <a:lnTo>
                  <a:pt x="161" y="407"/>
                </a:lnTo>
                <a:lnTo>
                  <a:pt x="157" y="408"/>
                </a:lnTo>
                <a:lnTo>
                  <a:pt x="157" y="408"/>
                </a:lnTo>
                <a:lnTo>
                  <a:pt x="136" y="399"/>
                </a:lnTo>
                <a:lnTo>
                  <a:pt x="136" y="399"/>
                </a:lnTo>
                <a:lnTo>
                  <a:pt x="164" y="391"/>
                </a:lnTo>
                <a:lnTo>
                  <a:pt x="190" y="383"/>
                </a:lnTo>
                <a:lnTo>
                  <a:pt x="190" y="383"/>
                </a:lnTo>
                <a:close/>
                <a:moveTo>
                  <a:pt x="220" y="397"/>
                </a:moveTo>
                <a:lnTo>
                  <a:pt x="220" y="397"/>
                </a:lnTo>
                <a:lnTo>
                  <a:pt x="295" y="380"/>
                </a:lnTo>
                <a:lnTo>
                  <a:pt x="295" y="380"/>
                </a:lnTo>
                <a:lnTo>
                  <a:pt x="345" y="368"/>
                </a:lnTo>
                <a:lnTo>
                  <a:pt x="345" y="368"/>
                </a:lnTo>
                <a:lnTo>
                  <a:pt x="324" y="375"/>
                </a:lnTo>
                <a:lnTo>
                  <a:pt x="324" y="375"/>
                </a:lnTo>
                <a:lnTo>
                  <a:pt x="286" y="385"/>
                </a:lnTo>
                <a:lnTo>
                  <a:pt x="249" y="396"/>
                </a:lnTo>
                <a:lnTo>
                  <a:pt x="249" y="396"/>
                </a:lnTo>
                <a:lnTo>
                  <a:pt x="216" y="407"/>
                </a:lnTo>
                <a:lnTo>
                  <a:pt x="183" y="417"/>
                </a:lnTo>
                <a:lnTo>
                  <a:pt x="183" y="417"/>
                </a:lnTo>
                <a:lnTo>
                  <a:pt x="182" y="418"/>
                </a:lnTo>
                <a:lnTo>
                  <a:pt x="181" y="418"/>
                </a:lnTo>
                <a:lnTo>
                  <a:pt x="181" y="418"/>
                </a:lnTo>
                <a:lnTo>
                  <a:pt x="179" y="419"/>
                </a:lnTo>
                <a:lnTo>
                  <a:pt x="179" y="419"/>
                </a:lnTo>
                <a:lnTo>
                  <a:pt x="175" y="417"/>
                </a:lnTo>
                <a:lnTo>
                  <a:pt x="175" y="417"/>
                </a:lnTo>
                <a:lnTo>
                  <a:pt x="161" y="410"/>
                </a:lnTo>
                <a:lnTo>
                  <a:pt x="161" y="410"/>
                </a:lnTo>
                <a:lnTo>
                  <a:pt x="176" y="408"/>
                </a:lnTo>
                <a:lnTo>
                  <a:pt x="190" y="405"/>
                </a:lnTo>
                <a:lnTo>
                  <a:pt x="220" y="397"/>
                </a:lnTo>
                <a:lnTo>
                  <a:pt x="220" y="397"/>
                </a:lnTo>
                <a:close/>
                <a:moveTo>
                  <a:pt x="308" y="399"/>
                </a:moveTo>
                <a:lnTo>
                  <a:pt x="308" y="399"/>
                </a:lnTo>
                <a:lnTo>
                  <a:pt x="325" y="395"/>
                </a:lnTo>
                <a:lnTo>
                  <a:pt x="325" y="395"/>
                </a:lnTo>
                <a:lnTo>
                  <a:pt x="309" y="400"/>
                </a:lnTo>
                <a:lnTo>
                  <a:pt x="309" y="400"/>
                </a:lnTo>
                <a:lnTo>
                  <a:pt x="275" y="408"/>
                </a:lnTo>
                <a:lnTo>
                  <a:pt x="242" y="415"/>
                </a:lnTo>
                <a:lnTo>
                  <a:pt x="242" y="415"/>
                </a:lnTo>
                <a:lnTo>
                  <a:pt x="230" y="419"/>
                </a:lnTo>
                <a:lnTo>
                  <a:pt x="216" y="422"/>
                </a:lnTo>
                <a:lnTo>
                  <a:pt x="216" y="422"/>
                </a:lnTo>
                <a:lnTo>
                  <a:pt x="207" y="424"/>
                </a:lnTo>
                <a:lnTo>
                  <a:pt x="202" y="426"/>
                </a:lnTo>
                <a:lnTo>
                  <a:pt x="198" y="428"/>
                </a:lnTo>
                <a:lnTo>
                  <a:pt x="198" y="428"/>
                </a:lnTo>
                <a:lnTo>
                  <a:pt x="182" y="421"/>
                </a:lnTo>
                <a:lnTo>
                  <a:pt x="182" y="421"/>
                </a:lnTo>
                <a:lnTo>
                  <a:pt x="213" y="415"/>
                </a:lnTo>
                <a:lnTo>
                  <a:pt x="245" y="410"/>
                </a:lnTo>
                <a:lnTo>
                  <a:pt x="276" y="404"/>
                </a:lnTo>
                <a:lnTo>
                  <a:pt x="308" y="399"/>
                </a:lnTo>
                <a:lnTo>
                  <a:pt x="308" y="399"/>
                </a:lnTo>
                <a:close/>
                <a:moveTo>
                  <a:pt x="206" y="427"/>
                </a:moveTo>
                <a:lnTo>
                  <a:pt x="206" y="427"/>
                </a:lnTo>
                <a:lnTo>
                  <a:pt x="217" y="424"/>
                </a:lnTo>
                <a:lnTo>
                  <a:pt x="217" y="424"/>
                </a:lnTo>
                <a:lnTo>
                  <a:pt x="246" y="418"/>
                </a:lnTo>
                <a:lnTo>
                  <a:pt x="274" y="411"/>
                </a:lnTo>
                <a:lnTo>
                  <a:pt x="331" y="396"/>
                </a:lnTo>
                <a:lnTo>
                  <a:pt x="331" y="396"/>
                </a:lnTo>
                <a:lnTo>
                  <a:pt x="355" y="390"/>
                </a:lnTo>
                <a:lnTo>
                  <a:pt x="379" y="384"/>
                </a:lnTo>
                <a:lnTo>
                  <a:pt x="405" y="377"/>
                </a:lnTo>
                <a:lnTo>
                  <a:pt x="417" y="373"/>
                </a:lnTo>
                <a:lnTo>
                  <a:pt x="428" y="368"/>
                </a:lnTo>
                <a:lnTo>
                  <a:pt x="428" y="368"/>
                </a:lnTo>
                <a:lnTo>
                  <a:pt x="411" y="387"/>
                </a:lnTo>
                <a:lnTo>
                  <a:pt x="411" y="387"/>
                </a:lnTo>
                <a:lnTo>
                  <a:pt x="410" y="387"/>
                </a:lnTo>
                <a:lnTo>
                  <a:pt x="410" y="387"/>
                </a:lnTo>
                <a:lnTo>
                  <a:pt x="383" y="394"/>
                </a:lnTo>
                <a:lnTo>
                  <a:pt x="356" y="400"/>
                </a:lnTo>
                <a:lnTo>
                  <a:pt x="300" y="412"/>
                </a:lnTo>
                <a:lnTo>
                  <a:pt x="300" y="412"/>
                </a:lnTo>
                <a:lnTo>
                  <a:pt x="271" y="418"/>
                </a:lnTo>
                <a:lnTo>
                  <a:pt x="242" y="424"/>
                </a:lnTo>
                <a:lnTo>
                  <a:pt x="242" y="424"/>
                </a:lnTo>
                <a:lnTo>
                  <a:pt x="226" y="426"/>
                </a:lnTo>
                <a:lnTo>
                  <a:pt x="209" y="428"/>
                </a:lnTo>
                <a:lnTo>
                  <a:pt x="209" y="428"/>
                </a:lnTo>
                <a:lnTo>
                  <a:pt x="201" y="429"/>
                </a:lnTo>
                <a:lnTo>
                  <a:pt x="200" y="429"/>
                </a:lnTo>
                <a:lnTo>
                  <a:pt x="200" y="429"/>
                </a:lnTo>
                <a:lnTo>
                  <a:pt x="206" y="427"/>
                </a:lnTo>
                <a:lnTo>
                  <a:pt x="206" y="427"/>
                </a:lnTo>
                <a:close/>
                <a:moveTo>
                  <a:pt x="301" y="414"/>
                </a:moveTo>
                <a:lnTo>
                  <a:pt x="301" y="414"/>
                </a:lnTo>
                <a:lnTo>
                  <a:pt x="351" y="404"/>
                </a:lnTo>
                <a:lnTo>
                  <a:pt x="376" y="398"/>
                </a:lnTo>
                <a:lnTo>
                  <a:pt x="401" y="392"/>
                </a:lnTo>
                <a:lnTo>
                  <a:pt x="401" y="392"/>
                </a:lnTo>
                <a:lnTo>
                  <a:pt x="387" y="397"/>
                </a:lnTo>
                <a:lnTo>
                  <a:pt x="387" y="397"/>
                </a:lnTo>
                <a:lnTo>
                  <a:pt x="375" y="400"/>
                </a:lnTo>
                <a:lnTo>
                  <a:pt x="364" y="403"/>
                </a:lnTo>
                <a:lnTo>
                  <a:pt x="364" y="403"/>
                </a:lnTo>
                <a:lnTo>
                  <a:pt x="316" y="413"/>
                </a:lnTo>
                <a:lnTo>
                  <a:pt x="316" y="413"/>
                </a:lnTo>
                <a:lnTo>
                  <a:pt x="302" y="416"/>
                </a:lnTo>
                <a:lnTo>
                  <a:pt x="290" y="420"/>
                </a:lnTo>
                <a:lnTo>
                  <a:pt x="266" y="428"/>
                </a:lnTo>
                <a:lnTo>
                  <a:pt x="266" y="428"/>
                </a:lnTo>
                <a:lnTo>
                  <a:pt x="255" y="431"/>
                </a:lnTo>
                <a:lnTo>
                  <a:pt x="244" y="434"/>
                </a:lnTo>
                <a:lnTo>
                  <a:pt x="233" y="437"/>
                </a:lnTo>
                <a:lnTo>
                  <a:pt x="223" y="441"/>
                </a:lnTo>
                <a:lnTo>
                  <a:pt x="223" y="441"/>
                </a:lnTo>
                <a:lnTo>
                  <a:pt x="202" y="431"/>
                </a:lnTo>
                <a:lnTo>
                  <a:pt x="202" y="431"/>
                </a:lnTo>
                <a:lnTo>
                  <a:pt x="228" y="428"/>
                </a:lnTo>
                <a:lnTo>
                  <a:pt x="252" y="424"/>
                </a:lnTo>
                <a:lnTo>
                  <a:pt x="301" y="414"/>
                </a:lnTo>
                <a:lnTo>
                  <a:pt x="301" y="414"/>
                </a:lnTo>
                <a:close/>
                <a:moveTo>
                  <a:pt x="243" y="438"/>
                </a:moveTo>
                <a:lnTo>
                  <a:pt x="243" y="438"/>
                </a:lnTo>
                <a:lnTo>
                  <a:pt x="265" y="431"/>
                </a:lnTo>
                <a:lnTo>
                  <a:pt x="287" y="424"/>
                </a:lnTo>
                <a:lnTo>
                  <a:pt x="310" y="417"/>
                </a:lnTo>
                <a:lnTo>
                  <a:pt x="332" y="412"/>
                </a:lnTo>
                <a:lnTo>
                  <a:pt x="332" y="412"/>
                </a:lnTo>
                <a:lnTo>
                  <a:pt x="351" y="408"/>
                </a:lnTo>
                <a:lnTo>
                  <a:pt x="370" y="404"/>
                </a:lnTo>
                <a:lnTo>
                  <a:pt x="390" y="399"/>
                </a:lnTo>
                <a:lnTo>
                  <a:pt x="399" y="395"/>
                </a:lnTo>
                <a:lnTo>
                  <a:pt x="407" y="391"/>
                </a:lnTo>
                <a:lnTo>
                  <a:pt x="407" y="391"/>
                </a:lnTo>
                <a:lnTo>
                  <a:pt x="392" y="408"/>
                </a:lnTo>
                <a:lnTo>
                  <a:pt x="392" y="408"/>
                </a:lnTo>
                <a:lnTo>
                  <a:pt x="369" y="413"/>
                </a:lnTo>
                <a:lnTo>
                  <a:pt x="346" y="419"/>
                </a:lnTo>
                <a:lnTo>
                  <a:pt x="301" y="429"/>
                </a:lnTo>
                <a:lnTo>
                  <a:pt x="301" y="429"/>
                </a:lnTo>
                <a:lnTo>
                  <a:pt x="278" y="433"/>
                </a:lnTo>
                <a:lnTo>
                  <a:pt x="256" y="438"/>
                </a:lnTo>
                <a:lnTo>
                  <a:pt x="256" y="438"/>
                </a:lnTo>
                <a:lnTo>
                  <a:pt x="243" y="440"/>
                </a:lnTo>
                <a:lnTo>
                  <a:pt x="230" y="442"/>
                </a:lnTo>
                <a:lnTo>
                  <a:pt x="230" y="442"/>
                </a:lnTo>
                <a:lnTo>
                  <a:pt x="228" y="442"/>
                </a:lnTo>
                <a:lnTo>
                  <a:pt x="228" y="441"/>
                </a:lnTo>
                <a:lnTo>
                  <a:pt x="232" y="440"/>
                </a:lnTo>
                <a:lnTo>
                  <a:pt x="243" y="438"/>
                </a:lnTo>
                <a:lnTo>
                  <a:pt x="243" y="438"/>
                </a:lnTo>
                <a:close/>
                <a:moveTo>
                  <a:pt x="291" y="433"/>
                </a:moveTo>
                <a:lnTo>
                  <a:pt x="291" y="433"/>
                </a:lnTo>
                <a:lnTo>
                  <a:pt x="334" y="424"/>
                </a:lnTo>
                <a:lnTo>
                  <a:pt x="376" y="414"/>
                </a:lnTo>
                <a:lnTo>
                  <a:pt x="376" y="414"/>
                </a:lnTo>
                <a:lnTo>
                  <a:pt x="380" y="413"/>
                </a:lnTo>
                <a:lnTo>
                  <a:pt x="380" y="413"/>
                </a:lnTo>
                <a:lnTo>
                  <a:pt x="371" y="416"/>
                </a:lnTo>
                <a:lnTo>
                  <a:pt x="371" y="416"/>
                </a:lnTo>
                <a:lnTo>
                  <a:pt x="351" y="424"/>
                </a:lnTo>
                <a:lnTo>
                  <a:pt x="330" y="431"/>
                </a:lnTo>
                <a:lnTo>
                  <a:pt x="330" y="431"/>
                </a:lnTo>
                <a:lnTo>
                  <a:pt x="287" y="444"/>
                </a:lnTo>
                <a:lnTo>
                  <a:pt x="287" y="444"/>
                </a:lnTo>
                <a:lnTo>
                  <a:pt x="269" y="449"/>
                </a:lnTo>
                <a:lnTo>
                  <a:pt x="259" y="452"/>
                </a:lnTo>
                <a:lnTo>
                  <a:pt x="250" y="455"/>
                </a:lnTo>
                <a:lnTo>
                  <a:pt x="250" y="455"/>
                </a:lnTo>
                <a:lnTo>
                  <a:pt x="228" y="444"/>
                </a:lnTo>
                <a:lnTo>
                  <a:pt x="228" y="444"/>
                </a:lnTo>
                <a:lnTo>
                  <a:pt x="236" y="444"/>
                </a:lnTo>
                <a:lnTo>
                  <a:pt x="244" y="443"/>
                </a:lnTo>
                <a:lnTo>
                  <a:pt x="260" y="441"/>
                </a:lnTo>
                <a:lnTo>
                  <a:pt x="291" y="433"/>
                </a:lnTo>
                <a:lnTo>
                  <a:pt x="291" y="433"/>
                </a:lnTo>
                <a:close/>
                <a:moveTo>
                  <a:pt x="258" y="454"/>
                </a:moveTo>
                <a:lnTo>
                  <a:pt x="258" y="454"/>
                </a:lnTo>
                <a:lnTo>
                  <a:pt x="290" y="444"/>
                </a:lnTo>
                <a:lnTo>
                  <a:pt x="323" y="434"/>
                </a:lnTo>
                <a:lnTo>
                  <a:pt x="355" y="424"/>
                </a:lnTo>
                <a:lnTo>
                  <a:pt x="388" y="412"/>
                </a:lnTo>
                <a:lnTo>
                  <a:pt x="388" y="412"/>
                </a:lnTo>
                <a:lnTo>
                  <a:pt x="368" y="433"/>
                </a:lnTo>
                <a:lnTo>
                  <a:pt x="368" y="433"/>
                </a:lnTo>
                <a:lnTo>
                  <a:pt x="354" y="437"/>
                </a:lnTo>
                <a:lnTo>
                  <a:pt x="341" y="439"/>
                </a:lnTo>
                <a:lnTo>
                  <a:pt x="314" y="444"/>
                </a:lnTo>
                <a:lnTo>
                  <a:pt x="314" y="444"/>
                </a:lnTo>
                <a:lnTo>
                  <a:pt x="282" y="450"/>
                </a:lnTo>
                <a:lnTo>
                  <a:pt x="282" y="450"/>
                </a:lnTo>
                <a:lnTo>
                  <a:pt x="269" y="453"/>
                </a:lnTo>
                <a:lnTo>
                  <a:pt x="269" y="453"/>
                </a:lnTo>
                <a:lnTo>
                  <a:pt x="257" y="456"/>
                </a:lnTo>
                <a:lnTo>
                  <a:pt x="253" y="456"/>
                </a:lnTo>
                <a:lnTo>
                  <a:pt x="258" y="454"/>
                </a:lnTo>
                <a:lnTo>
                  <a:pt x="258" y="454"/>
                </a:lnTo>
                <a:close/>
                <a:moveTo>
                  <a:pt x="298" y="449"/>
                </a:moveTo>
                <a:lnTo>
                  <a:pt x="298" y="449"/>
                </a:lnTo>
                <a:lnTo>
                  <a:pt x="345" y="441"/>
                </a:lnTo>
                <a:lnTo>
                  <a:pt x="345" y="441"/>
                </a:lnTo>
                <a:lnTo>
                  <a:pt x="332" y="444"/>
                </a:lnTo>
                <a:lnTo>
                  <a:pt x="332" y="444"/>
                </a:lnTo>
                <a:lnTo>
                  <a:pt x="317" y="449"/>
                </a:lnTo>
                <a:lnTo>
                  <a:pt x="300" y="454"/>
                </a:lnTo>
                <a:lnTo>
                  <a:pt x="269" y="465"/>
                </a:lnTo>
                <a:lnTo>
                  <a:pt x="269" y="465"/>
                </a:lnTo>
                <a:lnTo>
                  <a:pt x="268" y="464"/>
                </a:lnTo>
                <a:lnTo>
                  <a:pt x="268" y="464"/>
                </a:lnTo>
                <a:lnTo>
                  <a:pt x="256" y="458"/>
                </a:lnTo>
                <a:lnTo>
                  <a:pt x="256" y="458"/>
                </a:lnTo>
                <a:lnTo>
                  <a:pt x="267" y="457"/>
                </a:lnTo>
                <a:lnTo>
                  <a:pt x="277" y="454"/>
                </a:lnTo>
                <a:lnTo>
                  <a:pt x="288" y="451"/>
                </a:lnTo>
                <a:lnTo>
                  <a:pt x="298" y="449"/>
                </a:lnTo>
                <a:lnTo>
                  <a:pt x="298" y="449"/>
                </a:lnTo>
                <a:close/>
                <a:moveTo>
                  <a:pt x="278" y="464"/>
                </a:moveTo>
                <a:lnTo>
                  <a:pt x="278" y="464"/>
                </a:lnTo>
                <a:lnTo>
                  <a:pt x="299" y="457"/>
                </a:lnTo>
                <a:lnTo>
                  <a:pt x="321" y="450"/>
                </a:lnTo>
                <a:lnTo>
                  <a:pt x="364" y="438"/>
                </a:lnTo>
                <a:lnTo>
                  <a:pt x="364" y="438"/>
                </a:lnTo>
                <a:lnTo>
                  <a:pt x="357" y="444"/>
                </a:lnTo>
                <a:lnTo>
                  <a:pt x="357" y="444"/>
                </a:lnTo>
                <a:lnTo>
                  <a:pt x="336" y="449"/>
                </a:lnTo>
                <a:lnTo>
                  <a:pt x="314" y="454"/>
                </a:lnTo>
                <a:lnTo>
                  <a:pt x="314" y="454"/>
                </a:lnTo>
                <a:lnTo>
                  <a:pt x="291" y="461"/>
                </a:lnTo>
                <a:lnTo>
                  <a:pt x="291" y="461"/>
                </a:lnTo>
                <a:lnTo>
                  <a:pt x="281" y="464"/>
                </a:lnTo>
                <a:lnTo>
                  <a:pt x="281" y="464"/>
                </a:lnTo>
                <a:lnTo>
                  <a:pt x="272" y="466"/>
                </a:lnTo>
                <a:lnTo>
                  <a:pt x="272" y="466"/>
                </a:lnTo>
                <a:lnTo>
                  <a:pt x="272" y="466"/>
                </a:lnTo>
                <a:lnTo>
                  <a:pt x="272" y="466"/>
                </a:lnTo>
                <a:lnTo>
                  <a:pt x="278" y="464"/>
                </a:lnTo>
                <a:lnTo>
                  <a:pt x="278" y="464"/>
                </a:lnTo>
                <a:close/>
                <a:moveTo>
                  <a:pt x="306" y="459"/>
                </a:moveTo>
                <a:lnTo>
                  <a:pt x="306" y="459"/>
                </a:lnTo>
                <a:lnTo>
                  <a:pt x="327" y="453"/>
                </a:lnTo>
                <a:lnTo>
                  <a:pt x="349" y="448"/>
                </a:lnTo>
                <a:lnTo>
                  <a:pt x="349" y="448"/>
                </a:lnTo>
                <a:lnTo>
                  <a:pt x="354" y="447"/>
                </a:lnTo>
                <a:lnTo>
                  <a:pt x="350" y="449"/>
                </a:lnTo>
                <a:lnTo>
                  <a:pt x="341" y="452"/>
                </a:lnTo>
                <a:lnTo>
                  <a:pt x="341" y="452"/>
                </a:lnTo>
                <a:lnTo>
                  <a:pt x="329" y="456"/>
                </a:lnTo>
                <a:lnTo>
                  <a:pt x="318" y="460"/>
                </a:lnTo>
                <a:lnTo>
                  <a:pt x="318" y="460"/>
                </a:lnTo>
                <a:lnTo>
                  <a:pt x="301" y="465"/>
                </a:lnTo>
                <a:lnTo>
                  <a:pt x="293" y="468"/>
                </a:lnTo>
                <a:lnTo>
                  <a:pt x="286" y="472"/>
                </a:lnTo>
                <a:lnTo>
                  <a:pt x="286" y="472"/>
                </a:lnTo>
                <a:lnTo>
                  <a:pt x="286" y="473"/>
                </a:lnTo>
                <a:lnTo>
                  <a:pt x="286" y="473"/>
                </a:lnTo>
                <a:lnTo>
                  <a:pt x="274" y="467"/>
                </a:lnTo>
                <a:lnTo>
                  <a:pt x="274" y="467"/>
                </a:lnTo>
                <a:lnTo>
                  <a:pt x="282" y="466"/>
                </a:lnTo>
                <a:lnTo>
                  <a:pt x="290" y="464"/>
                </a:lnTo>
                <a:lnTo>
                  <a:pt x="306" y="459"/>
                </a:lnTo>
                <a:lnTo>
                  <a:pt x="306" y="459"/>
                </a:lnTo>
                <a:close/>
                <a:moveTo>
                  <a:pt x="353" y="449"/>
                </a:moveTo>
                <a:lnTo>
                  <a:pt x="353" y="449"/>
                </a:lnTo>
                <a:lnTo>
                  <a:pt x="339" y="464"/>
                </a:lnTo>
                <a:lnTo>
                  <a:pt x="339" y="464"/>
                </a:lnTo>
                <a:lnTo>
                  <a:pt x="332" y="464"/>
                </a:lnTo>
                <a:lnTo>
                  <a:pt x="326" y="465"/>
                </a:lnTo>
                <a:lnTo>
                  <a:pt x="313" y="469"/>
                </a:lnTo>
                <a:lnTo>
                  <a:pt x="313" y="469"/>
                </a:lnTo>
                <a:lnTo>
                  <a:pt x="299" y="472"/>
                </a:lnTo>
                <a:lnTo>
                  <a:pt x="299" y="472"/>
                </a:lnTo>
                <a:lnTo>
                  <a:pt x="291" y="473"/>
                </a:lnTo>
                <a:lnTo>
                  <a:pt x="290" y="473"/>
                </a:lnTo>
                <a:lnTo>
                  <a:pt x="292" y="472"/>
                </a:lnTo>
                <a:lnTo>
                  <a:pt x="302" y="467"/>
                </a:lnTo>
                <a:lnTo>
                  <a:pt x="302" y="467"/>
                </a:lnTo>
                <a:lnTo>
                  <a:pt x="328" y="459"/>
                </a:lnTo>
                <a:lnTo>
                  <a:pt x="340" y="455"/>
                </a:lnTo>
                <a:lnTo>
                  <a:pt x="353" y="449"/>
                </a:lnTo>
                <a:lnTo>
                  <a:pt x="353" y="449"/>
                </a:lnTo>
                <a:close/>
                <a:moveTo>
                  <a:pt x="335" y="468"/>
                </a:moveTo>
                <a:lnTo>
                  <a:pt x="335" y="468"/>
                </a:lnTo>
                <a:lnTo>
                  <a:pt x="322" y="480"/>
                </a:lnTo>
                <a:lnTo>
                  <a:pt x="322" y="480"/>
                </a:lnTo>
                <a:lnTo>
                  <a:pt x="322" y="480"/>
                </a:lnTo>
                <a:lnTo>
                  <a:pt x="322" y="480"/>
                </a:lnTo>
                <a:lnTo>
                  <a:pt x="322" y="480"/>
                </a:lnTo>
                <a:lnTo>
                  <a:pt x="322" y="480"/>
                </a:lnTo>
                <a:lnTo>
                  <a:pt x="317" y="479"/>
                </a:lnTo>
                <a:lnTo>
                  <a:pt x="313" y="480"/>
                </a:lnTo>
                <a:lnTo>
                  <a:pt x="313" y="480"/>
                </a:lnTo>
                <a:lnTo>
                  <a:pt x="310" y="480"/>
                </a:lnTo>
                <a:lnTo>
                  <a:pt x="309" y="479"/>
                </a:lnTo>
                <a:lnTo>
                  <a:pt x="309" y="478"/>
                </a:lnTo>
                <a:lnTo>
                  <a:pt x="311" y="477"/>
                </a:lnTo>
                <a:lnTo>
                  <a:pt x="320" y="472"/>
                </a:lnTo>
                <a:lnTo>
                  <a:pt x="320" y="472"/>
                </a:lnTo>
                <a:lnTo>
                  <a:pt x="335" y="468"/>
                </a:lnTo>
                <a:lnTo>
                  <a:pt x="335" y="468"/>
                </a:lnTo>
                <a:close/>
                <a:moveTo>
                  <a:pt x="304" y="482"/>
                </a:moveTo>
                <a:lnTo>
                  <a:pt x="304" y="482"/>
                </a:lnTo>
                <a:lnTo>
                  <a:pt x="311" y="482"/>
                </a:lnTo>
                <a:lnTo>
                  <a:pt x="315" y="483"/>
                </a:lnTo>
                <a:lnTo>
                  <a:pt x="317" y="484"/>
                </a:lnTo>
                <a:lnTo>
                  <a:pt x="318" y="485"/>
                </a:lnTo>
                <a:lnTo>
                  <a:pt x="318" y="485"/>
                </a:lnTo>
                <a:lnTo>
                  <a:pt x="313" y="488"/>
                </a:lnTo>
                <a:lnTo>
                  <a:pt x="313" y="488"/>
                </a:lnTo>
                <a:lnTo>
                  <a:pt x="304" y="482"/>
                </a:lnTo>
                <a:lnTo>
                  <a:pt x="304" y="482"/>
                </a:lnTo>
                <a:lnTo>
                  <a:pt x="304" y="482"/>
                </a:lnTo>
                <a:lnTo>
                  <a:pt x="304" y="482"/>
                </a:lnTo>
                <a:close/>
                <a:moveTo>
                  <a:pt x="313" y="506"/>
                </a:moveTo>
                <a:lnTo>
                  <a:pt x="313" y="506"/>
                </a:lnTo>
                <a:lnTo>
                  <a:pt x="314" y="506"/>
                </a:lnTo>
                <a:lnTo>
                  <a:pt x="314" y="506"/>
                </a:lnTo>
                <a:lnTo>
                  <a:pt x="325" y="495"/>
                </a:lnTo>
                <a:lnTo>
                  <a:pt x="336" y="484"/>
                </a:lnTo>
                <a:lnTo>
                  <a:pt x="356" y="462"/>
                </a:lnTo>
                <a:lnTo>
                  <a:pt x="356" y="462"/>
                </a:lnTo>
                <a:lnTo>
                  <a:pt x="446" y="367"/>
                </a:lnTo>
                <a:lnTo>
                  <a:pt x="446" y="367"/>
                </a:lnTo>
                <a:lnTo>
                  <a:pt x="623" y="179"/>
                </a:lnTo>
                <a:lnTo>
                  <a:pt x="623" y="179"/>
                </a:lnTo>
                <a:lnTo>
                  <a:pt x="639" y="164"/>
                </a:lnTo>
                <a:lnTo>
                  <a:pt x="639" y="164"/>
                </a:lnTo>
                <a:lnTo>
                  <a:pt x="640" y="171"/>
                </a:lnTo>
                <a:lnTo>
                  <a:pt x="640" y="171"/>
                </a:lnTo>
                <a:lnTo>
                  <a:pt x="639" y="171"/>
                </a:lnTo>
                <a:lnTo>
                  <a:pt x="639" y="171"/>
                </a:lnTo>
                <a:lnTo>
                  <a:pt x="620" y="189"/>
                </a:lnTo>
                <a:lnTo>
                  <a:pt x="602" y="209"/>
                </a:lnTo>
                <a:lnTo>
                  <a:pt x="566" y="248"/>
                </a:lnTo>
                <a:lnTo>
                  <a:pt x="566" y="248"/>
                </a:lnTo>
                <a:lnTo>
                  <a:pt x="530" y="287"/>
                </a:lnTo>
                <a:lnTo>
                  <a:pt x="495" y="324"/>
                </a:lnTo>
                <a:lnTo>
                  <a:pt x="495" y="324"/>
                </a:lnTo>
                <a:lnTo>
                  <a:pt x="453" y="367"/>
                </a:lnTo>
                <a:lnTo>
                  <a:pt x="413" y="409"/>
                </a:lnTo>
                <a:lnTo>
                  <a:pt x="331" y="495"/>
                </a:lnTo>
                <a:lnTo>
                  <a:pt x="331" y="495"/>
                </a:lnTo>
                <a:lnTo>
                  <a:pt x="309" y="519"/>
                </a:lnTo>
                <a:lnTo>
                  <a:pt x="309" y="519"/>
                </a:lnTo>
                <a:lnTo>
                  <a:pt x="313" y="506"/>
                </a:lnTo>
                <a:lnTo>
                  <a:pt x="313" y="506"/>
                </a:lnTo>
                <a:close/>
                <a:moveTo>
                  <a:pt x="639" y="153"/>
                </a:moveTo>
                <a:lnTo>
                  <a:pt x="639" y="153"/>
                </a:lnTo>
                <a:lnTo>
                  <a:pt x="638" y="154"/>
                </a:lnTo>
                <a:lnTo>
                  <a:pt x="638" y="154"/>
                </a:lnTo>
                <a:lnTo>
                  <a:pt x="628" y="164"/>
                </a:lnTo>
                <a:lnTo>
                  <a:pt x="617" y="174"/>
                </a:lnTo>
                <a:lnTo>
                  <a:pt x="597" y="197"/>
                </a:lnTo>
                <a:lnTo>
                  <a:pt x="597" y="197"/>
                </a:lnTo>
                <a:lnTo>
                  <a:pt x="509" y="290"/>
                </a:lnTo>
                <a:lnTo>
                  <a:pt x="509" y="290"/>
                </a:lnTo>
                <a:lnTo>
                  <a:pt x="498" y="302"/>
                </a:lnTo>
                <a:lnTo>
                  <a:pt x="498" y="302"/>
                </a:lnTo>
                <a:lnTo>
                  <a:pt x="567" y="225"/>
                </a:lnTo>
                <a:lnTo>
                  <a:pt x="602" y="187"/>
                </a:lnTo>
                <a:lnTo>
                  <a:pt x="638" y="150"/>
                </a:lnTo>
                <a:lnTo>
                  <a:pt x="638" y="150"/>
                </a:lnTo>
                <a:lnTo>
                  <a:pt x="640" y="148"/>
                </a:lnTo>
                <a:lnTo>
                  <a:pt x="640" y="148"/>
                </a:lnTo>
                <a:lnTo>
                  <a:pt x="639" y="153"/>
                </a:lnTo>
                <a:lnTo>
                  <a:pt x="639" y="153"/>
                </a:lnTo>
                <a:close/>
                <a:moveTo>
                  <a:pt x="591" y="188"/>
                </a:moveTo>
                <a:lnTo>
                  <a:pt x="591" y="188"/>
                </a:lnTo>
                <a:lnTo>
                  <a:pt x="558" y="195"/>
                </a:lnTo>
                <a:lnTo>
                  <a:pt x="523" y="202"/>
                </a:lnTo>
                <a:lnTo>
                  <a:pt x="456" y="215"/>
                </a:lnTo>
                <a:lnTo>
                  <a:pt x="456" y="215"/>
                </a:lnTo>
                <a:lnTo>
                  <a:pt x="387" y="228"/>
                </a:lnTo>
                <a:lnTo>
                  <a:pt x="317" y="243"/>
                </a:lnTo>
                <a:lnTo>
                  <a:pt x="317" y="243"/>
                </a:lnTo>
                <a:lnTo>
                  <a:pt x="281" y="251"/>
                </a:lnTo>
                <a:lnTo>
                  <a:pt x="247" y="260"/>
                </a:lnTo>
                <a:lnTo>
                  <a:pt x="178" y="280"/>
                </a:lnTo>
                <a:lnTo>
                  <a:pt x="178" y="280"/>
                </a:lnTo>
                <a:lnTo>
                  <a:pt x="112" y="299"/>
                </a:lnTo>
                <a:lnTo>
                  <a:pt x="112" y="299"/>
                </a:lnTo>
                <a:lnTo>
                  <a:pt x="89" y="306"/>
                </a:lnTo>
                <a:lnTo>
                  <a:pt x="89" y="306"/>
                </a:lnTo>
                <a:lnTo>
                  <a:pt x="132" y="291"/>
                </a:lnTo>
                <a:lnTo>
                  <a:pt x="176" y="276"/>
                </a:lnTo>
                <a:lnTo>
                  <a:pt x="176" y="276"/>
                </a:lnTo>
                <a:lnTo>
                  <a:pt x="243" y="257"/>
                </a:lnTo>
                <a:lnTo>
                  <a:pt x="310" y="239"/>
                </a:lnTo>
                <a:lnTo>
                  <a:pt x="310" y="239"/>
                </a:lnTo>
                <a:lnTo>
                  <a:pt x="344" y="231"/>
                </a:lnTo>
                <a:lnTo>
                  <a:pt x="378" y="223"/>
                </a:lnTo>
                <a:lnTo>
                  <a:pt x="447" y="209"/>
                </a:lnTo>
                <a:lnTo>
                  <a:pt x="447" y="209"/>
                </a:lnTo>
                <a:lnTo>
                  <a:pt x="511" y="198"/>
                </a:lnTo>
                <a:lnTo>
                  <a:pt x="542" y="191"/>
                </a:lnTo>
                <a:lnTo>
                  <a:pt x="574" y="184"/>
                </a:lnTo>
                <a:lnTo>
                  <a:pt x="574" y="184"/>
                </a:lnTo>
                <a:lnTo>
                  <a:pt x="590" y="179"/>
                </a:lnTo>
                <a:lnTo>
                  <a:pt x="605" y="173"/>
                </a:lnTo>
                <a:lnTo>
                  <a:pt x="605" y="173"/>
                </a:lnTo>
                <a:lnTo>
                  <a:pt x="594" y="186"/>
                </a:lnTo>
                <a:lnTo>
                  <a:pt x="594" y="186"/>
                </a:lnTo>
                <a:lnTo>
                  <a:pt x="591" y="188"/>
                </a:lnTo>
                <a:lnTo>
                  <a:pt x="591" y="188"/>
                </a:lnTo>
                <a:close/>
                <a:moveTo>
                  <a:pt x="81" y="283"/>
                </a:moveTo>
                <a:lnTo>
                  <a:pt x="81" y="283"/>
                </a:lnTo>
                <a:lnTo>
                  <a:pt x="82" y="283"/>
                </a:lnTo>
                <a:lnTo>
                  <a:pt x="82" y="283"/>
                </a:lnTo>
                <a:lnTo>
                  <a:pt x="115" y="272"/>
                </a:lnTo>
                <a:lnTo>
                  <a:pt x="150" y="263"/>
                </a:lnTo>
                <a:lnTo>
                  <a:pt x="217" y="247"/>
                </a:lnTo>
                <a:lnTo>
                  <a:pt x="217" y="247"/>
                </a:lnTo>
                <a:lnTo>
                  <a:pt x="285" y="231"/>
                </a:lnTo>
                <a:lnTo>
                  <a:pt x="353" y="214"/>
                </a:lnTo>
                <a:lnTo>
                  <a:pt x="353" y="214"/>
                </a:lnTo>
                <a:lnTo>
                  <a:pt x="422" y="200"/>
                </a:lnTo>
                <a:lnTo>
                  <a:pt x="455" y="191"/>
                </a:lnTo>
                <a:lnTo>
                  <a:pt x="490" y="183"/>
                </a:lnTo>
                <a:lnTo>
                  <a:pt x="490" y="183"/>
                </a:lnTo>
                <a:lnTo>
                  <a:pt x="524" y="174"/>
                </a:lnTo>
                <a:lnTo>
                  <a:pt x="560" y="166"/>
                </a:lnTo>
                <a:lnTo>
                  <a:pt x="560" y="166"/>
                </a:lnTo>
                <a:lnTo>
                  <a:pt x="591" y="160"/>
                </a:lnTo>
                <a:lnTo>
                  <a:pt x="622" y="154"/>
                </a:lnTo>
                <a:lnTo>
                  <a:pt x="622" y="154"/>
                </a:lnTo>
                <a:lnTo>
                  <a:pt x="609" y="169"/>
                </a:lnTo>
                <a:lnTo>
                  <a:pt x="609" y="169"/>
                </a:lnTo>
                <a:lnTo>
                  <a:pt x="605" y="169"/>
                </a:lnTo>
                <a:lnTo>
                  <a:pt x="605" y="169"/>
                </a:lnTo>
                <a:lnTo>
                  <a:pt x="604" y="169"/>
                </a:lnTo>
                <a:lnTo>
                  <a:pt x="602" y="170"/>
                </a:lnTo>
                <a:lnTo>
                  <a:pt x="602" y="170"/>
                </a:lnTo>
                <a:lnTo>
                  <a:pt x="537" y="184"/>
                </a:lnTo>
                <a:lnTo>
                  <a:pt x="472" y="197"/>
                </a:lnTo>
                <a:lnTo>
                  <a:pt x="406" y="209"/>
                </a:lnTo>
                <a:lnTo>
                  <a:pt x="340" y="222"/>
                </a:lnTo>
                <a:lnTo>
                  <a:pt x="340" y="222"/>
                </a:lnTo>
                <a:lnTo>
                  <a:pt x="307" y="229"/>
                </a:lnTo>
                <a:lnTo>
                  <a:pt x="273" y="237"/>
                </a:lnTo>
                <a:lnTo>
                  <a:pt x="206" y="254"/>
                </a:lnTo>
                <a:lnTo>
                  <a:pt x="74" y="291"/>
                </a:lnTo>
                <a:lnTo>
                  <a:pt x="74" y="291"/>
                </a:lnTo>
                <a:lnTo>
                  <a:pt x="81" y="283"/>
                </a:lnTo>
                <a:lnTo>
                  <a:pt x="81" y="283"/>
                </a:lnTo>
                <a:close/>
                <a:moveTo>
                  <a:pt x="71" y="294"/>
                </a:moveTo>
                <a:lnTo>
                  <a:pt x="71" y="294"/>
                </a:lnTo>
                <a:lnTo>
                  <a:pt x="208" y="256"/>
                </a:lnTo>
                <a:lnTo>
                  <a:pt x="277" y="238"/>
                </a:lnTo>
                <a:lnTo>
                  <a:pt x="312" y="230"/>
                </a:lnTo>
                <a:lnTo>
                  <a:pt x="346" y="223"/>
                </a:lnTo>
                <a:lnTo>
                  <a:pt x="346" y="223"/>
                </a:lnTo>
                <a:lnTo>
                  <a:pt x="417" y="209"/>
                </a:lnTo>
                <a:lnTo>
                  <a:pt x="489" y="196"/>
                </a:lnTo>
                <a:lnTo>
                  <a:pt x="489" y="196"/>
                </a:lnTo>
                <a:lnTo>
                  <a:pt x="557" y="183"/>
                </a:lnTo>
                <a:lnTo>
                  <a:pt x="557" y="183"/>
                </a:lnTo>
                <a:lnTo>
                  <a:pt x="573" y="179"/>
                </a:lnTo>
                <a:lnTo>
                  <a:pt x="589" y="175"/>
                </a:lnTo>
                <a:lnTo>
                  <a:pt x="589" y="175"/>
                </a:lnTo>
                <a:lnTo>
                  <a:pt x="598" y="173"/>
                </a:lnTo>
                <a:lnTo>
                  <a:pt x="598" y="173"/>
                </a:lnTo>
                <a:lnTo>
                  <a:pt x="597" y="174"/>
                </a:lnTo>
                <a:lnTo>
                  <a:pt x="597" y="174"/>
                </a:lnTo>
                <a:lnTo>
                  <a:pt x="588" y="178"/>
                </a:lnTo>
                <a:lnTo>
                  <a:pt x="588" y="178"/>
                </a:lnTo>
                <a:lnTo>
                  <a:pt x="573" y="182"/>
                </a:lnTo>
                <a:lnTo>
                  <a:pt x="558" y="186"/>
                </a:lnTo>
                <a:lnTo>
                  <a:pt x="526" y="192"/>
                </a:lnTo>
                <a:lnTo>
                  <a:pt x="495" y="198"/>
                </a:lnTo>
                <a:lnTo>
                  <a:pt x="463" y="204"/>
                </a:lnTo>
                <a:lnTo>
                  <a:pt x="463" y="204"/>
                </a:lnTo>
                <a:lnTo>
                  <a:pt x="394" y="217"/>
                </a:lnTo>
                <a:lnTo>
                  <a:pt x="359" y="224"/>
                </a:lnTo>
                <a:lnTo>
                  <a:pt x="326" y="233"/>
                </a:lnTo>
                <a:lnTo>
                  <a:pt x="326" y="233"/>
                </a:lnTo>
                <a:lnTo>
                  <a:pt x="259" y="250"/>
                </a:lnTo>
                <a:lnTo>
                  <a:pt x="192" y="269"/>
                </a:lnTo>
                <a:lnTo>
                  <a:pt x="126" y="290"/>
                </a:lnTo>
                <a:lnTo>
                  <a:pt x="94" y="301"/>
                </a:lnTo>
                <a:lnTo>
                  <a:pt x="62" y="312"/>
                </a:lnTo>
                <a:lnTo>
                  <a:pt x="62" y="312"/>
                </a:lnTo>
                <a:lnTo>
                  <a:pt x="50" y="316"/>
                </a:lnTo>
                <a:lnTo>
                  <a:pt x="50" y="316"/>
                </a:lnTo>
                <a:lnTo>
                  <a:pt x="50" y="316"/>
                </a:lnTo>
                <a:lnTo>
                  <a:pt x="50" y="316"/>
                </a:lnTo>
                <a:lnTo>
                  <a:pt x="71" y="294"/>
                </a:lnTo>
                <a:lnTo>
                  <a:pt x="71" y="294"/>
                </a:lnTo>
                <a:close/>
                <a:moveTo>
                  <a:pt x="47" y="320"/>
                </a:moveTo>
                <a:lnTo>
                  <a:pt x="47" y="320"/>
                </a:lnTo>
                <a:lnTo>
                  <a:pt x="182" y="281"/>
                </a:lnTo>
                <a:lnTo>
                  <a:pt x="249" y="262"/>
                </a:lnTo>
                <a:lnTo>
                  <a:pt x="317" y="245"/>
                </a:lnTo>
                <a:lnTo>
                  <a:pt x="317" y="245"/>
                </a:lnTo>
                <a:lnTo>
                  <a:pt x="352" y="238"/>
                </a:lnTo>
                <a:lnTo>
                  <a:pt x="387" y="230"/>
                </a:lnTo>
                <a:lnTo>
                  <a:pt x="456" y="217"/>
                </a:lnTo>
                <a:lnTo>
                  <a:pt x="456" y="217"/>
                </a:lnTo>
                <a:lnTo>
                  <a:pt x="523" y="204"/>
                </a:lnTo>
                <a:lnTo>
                  <a:pt x="523" y="204"/>
                </a:lnTo>
                <a:lnTo>
                  <a:pt x="557" y="198"/>
                </a:lnTo>
                <a:lnTo>
                  <a:pt x="573" y="195"/>
                </a:lnTo>
                <a:lnTo>
                  <a:pt x="588" y="189"/>
                </a:lnTo>
                <a:lnTo>
                  <a:pt x="588" y="189"/>
                </a:lnTo>
                <a:lnTo>
                  <a:pt x="556" y="201"/>
                </a:lnTo>
                <a:lnTo>
                  <a:pt x="522" y="210"/>
                </a:lnTo>
                <a:lnTo>
                  <a:pt x="488" y="218"/>
                </a:lnTo>
                <a:lnTo>
                  <a:pt x="454" y="226"/>
                </a:lnTo>
                <a:lnTo>
                  <a:pt x="387" y="240"/>
                </a:lnTo>
                <a:lnTo>
                  <a:pt x="353" y="248"/>
                </a:lnTo>
                <a:lnTo>
                  <a:pt x="320" y="256"/>
                </a:lnTo>
                <a:lnTo>
                  <a:pt x="320" y="256"/>
                </a:lnTo>
                <a:lnTo>
                  <a:pt x="181" y="292"/>
                </a:lnTo>
                <a:lnTo>
                  <a:pt x="181" y="292"/>
                </a:lnTo>
                <a:lnTo>
                  <a:pt x="116" y="309"/>
                </a:lnTo>
                <a:lnTo>
                  <a:pt x="83" y="319"/>
                </a:lnTo>
                <a:lnTo>
                  <a:pt x="68" y="324"/>
                </a:lnTo>
                <a:lnTo>
                  <a:pt x="51" y="330"/>
                </a:lnTo>
                <a:lnTo>
                  <a:pt x="51" y="330"/>
                </a:lnTo>
                <a:lnTo>
                  <a:pt x="30" y="339"/>
                </a:lnTo>
                <a:lnTo>
                  <a:pt x="30" y="339"/>
                </a:lnTo>
                <a:lnTo>
                  <a:pt x="47" y="320"/>
                </a:lnTo>
                <a:lnTo>
                  <a:pt x="47" y="320"/>
                </a:lnTo>
                <a:close/>
                <a:moveTo>
                  <a:pt x="88" y="320"/>
                </a:moveTo>
                <a:lnTo>
                  <a:pt x="88" y="320"/>
                </a:lnTo>
                <a:lnTo>
                  <a:pt x="160" y="300"/>
                </a:lnTo>
                <a:lnTo>
                  <a:pt x="160" y="300"/>
                </a:lnTo>
                <a:lnTo>
                  <a:pt x="229" y="282"/>
                </a:lnTo>
                <a:lnTo>
                  <a:pt x="298" y="264"/>
                </a:lnTo>
                <a:lnTo>
                  <a:pt x="298" y="264"/>
                </a:lnTo>
                <a:lnTo>
                  <a:pt x="365" y="248"/>
                </a:lnTo>
                <a:lnTo>
                  <a:pt x="433" y="233"/>
                </a:lnTo>
                <a:lnTo>
                  <a:pt x="501" y="217"/>
                </a:lnTo>
                <a:lnTo>
                  <a:pt x="534" y="209"/>
                </a:lnTo>
                <a:lnTo>
                  <a:pt x="568" y="199"/>
                </a:lnTo>
                <a:lnTo>
                  <a:pt x="568" y="199"/>
                </a:lnTo>
                <a:lnTo>
                  <a:pt x="588" y="192"/>
                </a:lnTo>
                <a:lnTo>
                  <a:pt x="588" y="192"/>
                </a:lnTo>
                <a:lnTo>
                  <a:pt x="569" y="213"/>
                </a:lnTo>
                <a:lnTo>
                  <a:pt x="569" y="213"/>
                </a:lnTo>
                <a:lnTo>
                  <a:pt x="514" y="229"/>
                </a:lnTo>
                <a:lnTo>
                  <a:pt x="458" y="245"/>
                </a:lnTo>
                <a:lnTo>
                  <a:pt x="458" y="245"/>
                </a:lnTo>
                <a:lnTo>
                  <a:pt x="442" y="248"/>
                </a:lnTo>
                <a:lnTo>
                  <a:pt x="442" y="248"/>
                </a:lnTo>
                <a:lnTo>
                  <a:pt x="414" y="255"/>
                </a:lnTo>
                <a:lnTo>
                  <a:pt x="387" y="262"/>
                </a:lnTo>
                <a:lnTo>
                  <a:pt x="332" y="276"/>
                </a:lnTo>
                <a:lnTo>
                  <a:pt x="332" y="276"/>
                </a:lnTo>
                <a:lnTo>
                  <a:pt x="296" y="284"/>
                </a:lnTo>
                <a:lnTo>
                  <a:pt x="296" y="284"/>
                </a:lnTo>
                <a:lnTo>
                  <a:pt x="262" y="291"/>
                </a:lnTo>
                <a:lnTo>
                  <a:pt x="227" y="297"/>
                </a:lnTo>
                <a:lnTo>
                  <a:pt x="157" y="309"/>
                </a:lnTo>
                <a:lnTo>
                  <a:pt x="157" y="309"/>
                </a:lnTo>
                <a:lnTo>
                  <a:pt x="124" y="316"/>
                </a:lnTo>
                <a:lnTo>
                  <a:pt x="108" y="320"/>
                </a:lnTo>
                <a:lnTo>
                  <a:pt x="93" y="325"/>
                </a:lnTo>
                <a:lnTo>
                  <a:pt x="93" y="325"/>
                </a:lnTo>
                <a:lnTo>
                  <a:pt x="63" y="335"/>
                </a:lnTo>
                <a:lnTo>
                  <a:pt x="63" y="335"/>
                </a:lnTo>
                <a:lnTo>
                  <a:pt x="47" y="340"/>
                </a:lnTo>
                <a:lnTo>
                  <a:pt x="47" y="340"/>
                </a:lnTo>
                <a:lnTo>
                  <a:pt x="37" y="341"/>
                </a:lnTo>
                <a:lnTo>
                  <a:pt x="32" y="342"/>
                </a:lnTo>
                <a:lnTo>
                  <a:pt x="28" y="343"/>
                </a:lnTo>
                <a:lnTo>
                  <a:pt x="28" y="343"/>
                </a:lnTo>
                <a:lnTo>
                  <a:pt x="57" y="330"/>
                </a:lnTo>
                <a:lnTo>
                  <a:pt x="73" y="325"/>
                </a:lnTo>
                <a:lnTo>
                  <a:pt x="88" y="320"/>
                </a:lnTo>
                <a:lnTo>
                  <a:pt x="88" y="320"/>
                </a:lnTo>
                <a:close/>
                <a:moveTo>
                  <a:pt x="25" y="351"/>
                </a:moveTo>
                <a:lnTo>
                  <a:pt x="25" y="351"/>
                </a:lnTo>
                <a:lnTo>
                  <a:pt x="61" y="370"/>
                </a:lnTo>
                <a:lnTo>
                  <a:pt x="96" y="388"/>
                </a:lnTo>
                <a:lnTo>
                  <a:pt x="168" y="422"/>
                </a:lnTo>
                <a:lnTo>
                  <a:pt x="168" y="422"/>
                </a:lnTo>
                <a:lnTo>
                  <a:pt x="260" y="468"/>
                </a:lnTo>
                <a:lnTo>
                  <a:pt x="260" y="468"/>
                </a:lnTo>
                <a:lnTo>
                  <a:pt x="285" y="480"/>
                </a:lnTo>
                <a:lnTo>
                  <a:pt x="297" y="487"/>
                </a:lnTo>
                <a:lnTo>
                  <a:pt x="309" y="494"/>
                </a:lnTo>
                <a:lnTo>
                  <a:pt x="309" y="494"/>
                </a:lnTo>
                <a:lnTo>
                  <a:pt x="307" y="500"/>
                </a:lnTo>
                <a:lnTo>
                  <a:pt x="307" y="500"/>
                </a:lnTo>
                <a:lnTo>
                  <a:pt x="293" y="495"/>
                </a:lnTo>
                <a:lnTo>
                  <a:pt x="280" y="488"/>
                </a:lnTo>
                <a:lnTo>
                  <a:pt x="255" y="475"/>
                </a:lnTo>
                <a:lnTo>
                  <a:pt x="255" y="475"/>
                </a:lnTo>
                <a:lnTo>
                  <a:pt x="166" y="430"/>
                </a:lnTo>
                <a:lnTo>
                  <a:pt x="166" y="430"/>
                </a:lnTo>
                <a:lnTo>
                  <a:pt x="136" y="416"/>
                </a:lnTo>
                <a:lnTo>
                  <a:pt x="107" y="402"/>
                </a:lnTo>
                <a:lnTo>
                  <a:pt x="107" y="402"/>
                </a:lnTo>
                <a:lnTo>
                  <a:pt x="66" y="379"/>
                </a:lnTo>
                <a:lnTo>
                  <a:pt x="44" y="368"/>
                </a:lnTo>
                <a:lnTo>
                  <a:pt x="33" y="363"/>
                </a:lnTo>
                <a:lnTo>
                  <a:pt x="23" y="359"/>
                </a:lnTo>
                <a:lnTo>
                  <a:pt x="23" y="359"/>
                </a:lnTo>
                <a:lnTo>
                  <a:pt x="22" y="359"/>
                </a:lnTo>
                <a:lnTo>
                  <a:pt x="22" y="359"/>
                </a:lnTo>
                <a:lnTo>
                  <a:pt x="25" y="351"/>
                </a:lnTo>
                <a:lnTo>
                  <a:pt x="25" y="351"/>
                </a:lnTo>
                <a:close/>
                <a:moveTo>
                  <a:pt x="20" y="366"/>
                </a:moveTo>
                <a:lnTo>
                  <a:pt x="20" y="366"/>
                </a:lnTo>
                <a:lnTo>
                  <a:pt x="21" y="366"/>
                </a:lnTo>
                <a:lnTo>
                  <a:pt x="21" y="366"/>
                </a:lnTo>
                <a:lnTo>
                  <a:pt x="32" y="370"/>
                </a:lnTo>
                <a:lnTo>
                  <a:pt x="42" y="375"/>
                </a:lnTo>
                <a:lnTo>
                  <a:pt x="64" y="386"/>
                </a:lnTo>
                <a:lnTo>
                  <a:pt x="85" y="398"/>
                </a:lnTo>
                <a:lnTo>
                  <a:pt x="106" y="410"/>
                </a:lnTo>
                <a:lnTo>
                  <a:pt x="106" y="410"/>
                </a:lnTo>
                <a:lnTo>
                  <a:pt x="135" y="424"/>
                </a:lnTo>
                <a:lnTo>
                  <a:pt x="165" y="439"/>
                </a:lnTo>
                <a:lnTo>
                  <a:pt x="165" y="439"/>
                </a:lnTo>
                <a:lnTo>
                  <a:pt x="254" y="483"/>
                </a:lnTo>
                <a:lnTo>
                  <a:pt x="254" y="483"/>
                </a:lnTo>
                <a:lnTo>
                  <a:pt x="279" y="496"/>
                </a:lnTo>
                <a:lnTo>
                  <a:pt x="291" y="502"/>
                </a:lnTo>
                <a:lnTo>
                  <a:pt x="305" y="507"/>
                </a:lnTo>
                <a:lnTo>
                  <a:pt x="305" y="507"/>
                </a:lnTo>
                <a:lnTo>
                  <a:pt x="302" y="516"/>
                </a:lnTo>
                <a:lnTo>
                  <a:pt x="302" y="516"/>
                </a:lnTo>
                <a:lnTo>
                  <a:pt x="265" y="498"/>
                </a:lnTo>
                <a:lnTo>
                  <a:pt x="228" y="481"/>
                </a:lnTo>
                <a:lnTo>
                  <a:pt x="153" y="446"/>
                </a:lnTo>
                <a:lnTo>
                  <a:pt x="153" y="446"/>
                </a:lnTo>
                <a:lnTo>
                  <a:pt x="118" y="429"/>
                </a:lnTo>
                <a:lnTo>
                  <a:pt x="84" y="413"/>
                </a:lnTo>
                <a:lnTo>
                  <a:pt x="50" y="395"/>
                </a:lnTo>
                <a:lnTo>
                  <a:pt x="17" y="376"/>
                </a:lnTo>
                <a:lnTo>
                  <a:pt x="17" y="376"/>
                </a:lnTo>
                <a:lnTo>
                  <a:pt x="20" y="366"/>
                </a:lnTo>
                <a:lnTo>
                  <a:pt x="20" y="366"/>
                </a:lnTo>
                <a:close/>
                <a:moveTo>
                  <a:pt x="8" y="392"/>
                </a:moveTo>
                <a:lnTo>
                  <a:pt x="8" y="392"/>
                </a:lnTo>
                <a:lnTo>
                  <a:pt x="8" y="382"/>
                </a:lnTo>
                <a:lnTo>
                  <a:pt x="9" y="373"/>
                </a:lnTo>
                <a:lnTo>
                  <a:pt x="12" y="363"/>
                </a:lnTo>
                <a:lnTo>
                  <a:pt x="16" y="356"/>
                </a:lnTo>
                <a:lnTo>
                  <a:pt x="16" y="356"/>
                </a:lnTo>
                <a:lnTo>
                  <a:pt x="13" y="364"/>
                </a:lnTo>
                <a:lnTo>
                  <a:pt x="10" y="373"/>
                </a:lnTo>
                <a:lnTo>
                  <a:pt x="9" y="383"/>
                </a:lnTo>
                <a:lnTo>
                  <a:pt x="8" y="392"/>
                </a:lnTo>
                <a:lnTo>
                  <a:pt x="8" y="392"/>
                </a:lnTo>
                <a:close/>
                <a:moveTo>
                  <a:pt x="18" y="399"/>
                </a:moveTo>
                <a:lnTo>
                  <a:pt x="18" y="399"/>
                </a:lnTo>
                <a:lnTo>
                  <a:pt x="16" y="398"/>
                </a:lnTo>
                <a:lnTo>
                  <a:pt x="16" y="398"/>
                </a:lnTo>
                <a:lnTo>
                  <a:pt x="16" y="391"/>
                </a:lnTo>
                <a:lnTo>
                  <a:pt x="16" y="384"/>
                </a:lnTo>
                <a:lnTo>
                  <a:pt x="16" y="384"/>
                </a:lnTo>
                <a:lnTo>
                  <a:pt x="48" y="403"/>
                </a:lnTo>
                <a:lnTo>
                  <a:pt x="82" y="420"/>
                </a:lnTo>
                <a:lnTo>
                  <a:pt x="149" y="452"/>
                </a:lnTo>
                <a:lnTo>
                  <a:pt x="149" y="452"/>
                </a:lnTo>
                <a:lnTo>
                  <a:pt x="225" y="487"/>
                </a:lnTo>
                <a:lnTo>
                  <a:pt x="263" y="505"/>
                </a:lnTo>
                <a:lnTo>
                  <a:pt x="300" y="525"/>
                </a:lnTo>
                <a:lnTo>
                  <a:pt x="300" y="525"/>
                </a:lnTo>
                <a:lnTo>
                  <a:pt x="299" y="531"/>
                </a:lnTo>
                <a:lnTo>
                  <a:pt x="299" y="536"/>
                </a:lnTo>
                <a:lnTo>
                  <a:pt x="299" y="536"/>
                </a:lnTo>
                <a:lnTo>
                  <a:pt x="289" y="531"/>
                </a:lnTo>
                <a:lnTo>
                  <a:pt x="278" y="526"/>
                </a:lnTo>
                <a:lnTo>
                  <a:pt x="257" y="515"/>
                </a:lnTo>
                <a:lnTo>
                  <a:pt x="257" y="515"/>
                </a:lnTo>
                <a:lnTo>
                  <a:pt x="162" y="470"/>
                </a:lnTo>
                <a:lnTo>
                  <a:pt x="162" y="470"/>
                </a:lnTo>
                <a:lnTo>
                  <a:pt x="66" y="423"/>
                </a:lnTo>
                <a:lnTo>
                  <a:pt x="66" y="423"/>
                </a:lnTo>
                <a:lnTo>
                  <a:pt x="40" y="412"/>
                </a:lnTo>
                <a:lnTo>
                  <a:pt x="28" y="406"/>
                </a:lnTo>
                <a:lnTo>
                  <a:pt x="18" y="399"/>
                </a:lnTo>
                <a:lnTo>
                  <a:pt x="18" y="399"/>
                </a:lnTo>
                <a:close/>
                <a:moveTo>
                  <a:pt x="167" y="488"/>
                </a:moveTo>
                <a:lnTo>
                  <a:pt x="167" y="488"/>
                </a:lnTo>
                <a:lnTo>
                  <a:pt x="73" y="441"/>
                </a:lnTo>
                <a:lnTo>
                  <a:pt x="73" y="441"/>
                </a:lnTo>
                <a:lnTo>
                  <a:pt x="47" y="428"/>
                </a:lnTo>
                <a:lnTo>
                  <a:pt x="35" y="421"/>
                </a:lnTo>
                <a:lnTo>
                  <a:pt x="23" y="413"/>
                </a:lnTo>
                <a:lnTo>
                  <a:pt x="23" y="413"/>
                </a:lnTo>
                <a:lnTo>
                  <a:pt x="22" y="412"/>
                </a:lnTo>
                <a:lnTo>
                  <a:pt x="22" y="412"/>
                </a:lnTo>
                <a:lnTo>
                  <a:pt x="22" y="410"/>
                </a:lnTo>
                <a:lnTo>
                  <a:pt x="22" y="410"/>
                </a:lnTo>
                <a:lnTo>
                  <a:pt x="30" y="415"/>
                </a:lnTo>
                <a:lnTo>
                  <a:pt x="40" y="419"/>
                </a:lnTo>
                <a:lnTo>
                  <a:pt x="57" y="427"/>
                </a:lnTo>
                <a:lnTo>
                  <a:pt x="57" y="427"/>
                </a:lnTo>
                <a:lnTo>
                  <a:pt x="153" y="473"/>
                </a:lnTo>
                <a:lnTo>
                  <a:pt x="153" y="473"/>
                </a:lnTo>
                <a:lnTo>
                  <a:pt x="249" y="520"/>
                </a:lnTo>
                <a:lnTo>
                  <a:pt x="249" y="520"/>
                </a:lnTo>
                <a:lnTo>
                  <a:pt x="275" y="532"/>
                </a:lnTo>
                <a:lnTo>
                  <a:pt x="287" y="538"/>
                </a:lnTo>
                <a:lnTo>
                  <a:pt x="298" y="545"/>
                </a:lnTo>
                <a:lnTo>
                  <a:pt x="298" y="545"/>
                </a:lnTo>
                <a:lnTo>
                  <a:pt x="300" y="546"/>
                </a:lnTo>
                <a:lnTo>
                  <a:pt x="300" y="546"/>
                </a:lnTo>
                <a:lnTo>
                  <a:pt x="302" y="551"/>
                </a:lnTo>
                <a:lnTo>
                  <a:pt x="305" y="556"/>
                </a:lnTo>
                <a:lnTo>
                  <a:pt x="305" y="556"/>
                </a:lnTo>
                <a:lnTo>
                  <a:pt x="270" y="540"/>
                </a:lnTo>
                <a:lnTo>
                  <a:pt x="235" y="524"/>
                </a:lnTo>
                <a:lnTo>
                  <a:pt x="167" y="488"/>
                </a:lnTo>
                <a:lnTo>
                  <a:pt x="167" y="488"/>
                </a:lnTo>
                <a:close/>
                <a:moveTo>
                  <a:pt x="307" y="537"/>
                </a:moveTo>
                <a:lnTo>
                  <a:pt x="307" y="537"/>
                </a:lnTo>
                <a:lnTo>
                  <a:pt x="307" y="531"/>
                </a:lnTo>
                <a:lnTo>
                  <a:pt x="307" y="531"/>
                </a:lnTo>
                <a:lnTo>
                  <a:pt x="309" y="530"/>
                </a:lnTo>
                <a:lnTo>
                  <a:pt x="309" y="530"/>
                </a:lnTo>
                <a:lnTo>
                  <a:pt x="383" y="449"/>
                </a:lnTo>
                <a:lnTo>
                  <a:pt x="460" y="369"/>
                </a:lnTo>
                <a:lnTo>
                  <a:pt x="536" y="289"/>
                </a:lnTo>
                <a:lnTo>
                  <a:pt x="613" y="209"/>
                </a:lnTo>
                <a:lnTo>
                  <a:pt x="613" y="209"/>
                </a:lnTo>
                <a:lnTo>
                  <a:pt x="628" y="194"/>
                </a:lnTo>
                <a:lnTo>
                  <a:pt x="642" y="179"/>
                </a:lnTo>
                <a:lnTo>
                  <a:pt x="642" y="179"/>
                </a:lnTo>
                <a:lnTo>
                  <a:pt x="643" y="181"/>
                </a:lnTo>
                <a:lnTo>
                  <a:pt x="643" y="181"/>
                </a:lnTo>
                <a:lnTo>
                  <a:pt x="635" y="187"/>
                </a:lnTo>
                <a:lnTo>
                  <a:pt x="628" y="195"/>
                </a:lnTo>
                <a:lnTo>
                  <a:pt x="614" y="210"/>
                </a:lnTo>
                <a:lnTo>
                  <a:pt x="614" y="210"/>
                </a:lnTo>
                <a:lnTo>
                  <a:pt x="562" y="267"/>
                </a:lnTo>
                <a:lnTo>
                  <a:pt x="562" y="267"/>
                </a:lnTo>
                <a:lnTo>
                  <a:pt x="524" y="308"/>
                </a:lnTo>
                <a:lnTo>
                  <a:pt x="487" y="347"/>
                </a:lnTo>
                <a:lnTo>
                  <a:pt x="487" y="347"/>
                </a:lnTo>
                <a:lnTo>
                  <a:pt x="397" y="442"/>
                </a:lnTo>
                <a:lnTo>
                  <a:pt x="352" y="488"/>
                </a:lnTo>
                <a:lnTo>
                  <a:pt x="308" y="536"/>
                </a:lnTo>
                <a:lnTo>
                  <a:pt x="308" y="536"/>
                </a:lnTo>
                <a:lnTo>
                  <a:pt x="307" y="537"/>
                </a:lnTo>
                <a:lnTo>
                  <a:pt x="307" y="537"/>
                </a:lnTo>
                <a:close/>
                <a:moveTo>
                  <a:pt x="643" y="206"/>
                </a:moveTo>
                <a:lnTo>
                  <a:pt x="643" y="206"/>
                </a:lnTo>
                <a:lnTo>
                  <a:pt x="613" y="238"/>
                </a:lnTo>
                <a:lnTo>
                  <a:pt x="613" y="238"/>
                </a:lnTo>
                <a:lnTo>
                  <a:pt x="569" y="287"/>
                </a:lnTo>
                <a:lnTo>
                  <a:pt x="523" y="335"/>
                </a:lnTo>
                <a:lnTo>
                  <a:pt x="523" y="335"/>
                </a:lnTo>
                <a:lnTo>
                  <a:pt x="337" y="531"/>
                </a:lnTo>
                <a:lnTo>
                  <a:pt x="337" y="531"/>
                </a:lnTo>
                <a:lnTo>
                  <a:pt x="315" y="556"/>
                </a:lnTo>
                <a:lnTo>
                  <a:pt x="315" y="556"/>
                </a:lnTo>
                <a:lnTo>
                  <a:pt x="311" y="551"/>
                </a:lnTo>
                <a:lnTo>
                  <a:pt x="309" y="545"/>
                </a:lnTo>
                <a:lnTo>
                  <a:pt x="309" y="545"/>
                </a:lnTo>
                <a:lnTo>
                  <a:pt x="310" y="545"/>
                </a:lnTo>
                <a:lnTo>
                  <a:pt x="310" y="545"/>
                </a:lnTo>
                <a:lnTo>
                  <a:pt x="326" y="526"/>
                </a:lnTo>
                <a:lnTo>
                  <a:pt x="343" y="507"/>
                </a:lnTo>
                <a:lnTo>
                  <a:pt x="378" y="472"/>
                </a:lnTo>
                <a:lnTo>
                  <a:pt x="378" y="472"/>
                </a:lnTo>
                <a:lnTo>
                  <a:pt x="482" y="364"/>
                </a:lnTo>
                <a:lnTo>
                  <a:pt x="482" y="364"/>
                </a:lnTo>
                <a:lnTo>
                  <a:pt x="522" y="320"/>
                </a:lnTo>
                <a:lnTo>
                  <a:pt x="563" y="276"/>
                </a:lnTo>
                <a:lnTo>
                  <a:pt x="602" y="232"/>
                </a:lnTo>
                <a:lnTo>
                  <a:pt x="623" y="211"/>
                </a:lnTo>
                <a:lnTo>
                  <a:pt x="644" y="189"/>
                </a:lnTo>
                <a:lnTo>
                  <a:pt x="644" y="189"/>
                </a:lnTo>
                <a:lnTo>
                  <a:pt x="646" y="187"/>
                </a:lnTo>
                <a:lnTo>
                  <a:pt x="646" y="187"/>
                </a:lnTo>
                <a:lnTo>
                  <a:pt x="649" y="191"/>
                </a:lnTo>
                <a:lnTo>
                  <a:pt x="653" y="195"/>
                </a:lnTo>
                <a:lnTo>
                  <a:pt x="653" y="195"/>
                </a:lnTo>
                <a:lnTo>
                  <a:pt x="643" y="206"/>
                </a:lnTo>
                <a:lnTo>
                  <a:pt x="643" y="2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87"/>
          <p:cNvSpPr>
            <a:spLocks noEditPoints="1"/>
          </p:cNvSpPr>
          <p:nvPr/>
        </p:nvSpPr>
        <p:spPr bwMode="auto">
          <a:xfrm>
            <a:off x="8841854" y="2909726"/>
            <a:ext cx="682625" cy="585788"/>
          </a:xfrm>
          <a:custGeom>
            <a:avLst/>
            <a:gdLst>
              <a:gd name="T0" fmla="*/ 327 w 438"/>
              <a:gd name="T1" fmla="*/ 65 h 376"/>
              <a:gd name="T2" fmla="*/ 321 w 438"/>
              <a:gd name="T3" fmla="*/ 79 h 376"/>
              <a:gd name="T4" fmla="*/ 426 w 438"/>
              <a:gd name="T5" fmla="*/ 168 h 376"/>
              <a:gd name="T6" fmla="*/ 396 w 438"/>
              <a:gd name="T7" fmla="*/ 235 h 376"/>
              <a:gd name="T8" fmla="*/ 322 w 438"/>
              <a:gd name="T9" fmla="*/ 355 h 376"/>
              <a:gd name="T10" fmla="*/ 256 w 438"/>
              <a:gd name="T11" fmla="*/ 348 h 376"/>
              <a:gd name="T12" fmla="*/ 183 w 438"/>
              <a:gd name="T13" fmla="*/ 328 h 376"/>
              <a:gd name="T14" fmla="*/ 72 w 438"/>
              <a:gd name="T15" fmla="*/ 175 h 376"/>
              <a:gd name="T16" fmla="*/ 98 w 438"/>
              <a:gd name="T17" fmla="*/ 84 h 376"/>
              <a:gd name="T18" fmla="*/ 177 w 438"/>
              <a:gd name="T19" fmla="*/ 87 h 376"/>
              <a:gd name="T20" fmla="*/ 239 w 438"/>
              <a:gd name="T21" fmla="*/ 105 h 376"/>
              <a:gd name="T22" fmla="*/ 209 w 438"/>
              <a:gd name="T23" fmla="*/ 119 h 376"/>
              <a:gd name="T24" fmla="*/ 288 w 438"/>
              <a:gd name="T25" fmla="*/ 150 h 376"/>
              <a:gd name="T26" fmla="*/ 279 w 438"/>
              <a:gd name="T27" fmla="*/ 43 h 376"/>
              <a:gd name="T28" fmla="*/ 274 w 438"/>
              <a:gd name="T29" fmla="*/ 13 h 376"/>
              <a:gd name="T30" fmla="*/ 247 w 438"/>
              <a:gd name="T31" fmla="*/ 17 h 376"/>
              <a:gd name="T32" fmla="*/ 228 w 438"/>
              <a:gd name="T33" fmla="*/ 64 h 376"/>
              <a:gd name="T34" fmla="*/ 129 w 438"/>
              <a:gd name="T35" fmla="*/ 6 h 376"/>
              <a:gd name="T36" fmla="*/ 37 w 438"/>
              <a:gd name="T37" fmla="*/ 21 h 376"/>
              <a:gd name="T38" fmla="*/ 5 w 438"/>
              <a:gd name="T39" fmla="*/ 33 h 376"/>
              <a:gd name="T40" fmla="*/ 52 w 438"/>
              <a:gd name="T41" fmla="*/ 60 h 376"/>
              <a:gd name="T42" fmla="*/ 59 w 438"/>
              <a:gd name="T43" fmla="*/ 133 h 376"/>
              <a:gd name="T44" fmla="*/ 111 w 438"/>
              <a:gd name="T45" fmla="*/ 293 h 376"/>
              <a:gd name="T46" fmla="*/ 197 w 438"/>
              <a:gd name="T47" fmla="*/ 361 h 376"/>
              <a:gd name="T48" fmla="*/ 207 w 438"/>
              <a:gd name="T49" fmla="*/ 350 h 376"/>
              <a:gd name="T50" fmla="*/ 220 w 438"/>
              <a:gd name="T51" fmla="*/ 354 h 376"/>
              <a:gd name="T52" fmla="*/ 239 w 438"/>
              <a:gd name="T53" fmla="*/ 362 h 376"/>
              <a:gd name="T54" fmla="*/ 265 w 438"/>
              <a:gd name="T55" fmla="*/ 363 h 376"/>
              <a:gd name="T56" fmla="*/ 328 w 438"/>
              <a:gd name="T57" fmla="*/ 363 h 376"/>
              <a:gd name="T58" fmla="*/ 379 w 438"/>
              <a:gd name="T59" fmla="*/ 279 h 376"/>
              <a:gd name="T60" fmla="*/ 416 w 438"/>
              <a:gd name="T61" fmla="*/ 219 h 376"/>
              <a:gd name="T62" fmla="*/ 258 w 438"/>
              <a:gd name="T63" fmla="*/ 67 h 376"/>
              <a:gd name="T64" fmla="*/ 266 w 438"/>
              <a:gd name="T65" fmla="*/ 32 h 376"/>
              <a:gd name="T66" fmla="*/ 258 w 438"/>
              <a:gd name="T67" fmla="*/ 67 h 376"/>
              <a:gd name="T68" fmla="*/ 241 w 438"/>
              <a:gd name="T69" fmla="*/ 100 h 376"/>
              <a:gd name="T70" fmla="*/ 194 w 438"/>
              <a:gd name="T71" fmla="*/ 82 h 376"/>
              <a:gd name="T72" fmla="*/ 84 w 438"/>
              <a:gd name="T73" fmla="*/ 18 h 376"/>
              <a:gd name="T74" fmla="*/ 142 w 438"/>
              <a:gd name="T75" fmla="*/ 42 h 376"/>
              <a:gd name="T76" fmla="*/ 114 w 438"/>
              <a:gd name="T77" fmla="*/ 24 h 376"/>
              <a:gd name="T78" fmla="*/ 83 w 438"/>
              <a:gd name="T79" fmla="*/ 18 h 376"/>
              <a:gd name="T80" fmla="*/ 45 w 438"/>
              <a:gd name="T81" fmla="*/ 39 h 376"/>
              <a:gd name="T82" fmla="*/ 79 w 438"/>
              <a:gd name="T83" fmla="*/ 19 h 376"/>
              <a:gd name="T84" fmla="*/ 65 w 438"/>
              <a:gd name="T85" fmla="*/ 34 h 376"/>
              <a:gd name="T86" fmla="*/ 91 w 438"/>
              <a:gd name="T87" fmla="*/ 40 h 376"/>
              <a:gd name="T88" fmla="*/ 106 w 438"/>
              <a:gd name="T89" fmla="*/ 46 h 376"/>
              <a:gd name="T90" fmla="*/ 105 w 438"/>
              <a:gd name="T91" fmla="*/ 57 h 376"/>
              <a:gd name="T92" fmla="*/ 113 w 438"/>
              <a:gd name="T93" fmla="*/ 52 h 376"/>
              <a:gd name="T94" fmla="*/ 149 w 438"/>
              <a:gd name="T95" fmla="*/ 53 h 376"/>
              <a:gd name="T96" fmla="*/ 158 w 438"/>
              <a:gd name="T97" fmla="*/ 55 h 376"/>
              <a:gd name="T98" fmla="*/ 133 w 438"/>
              <a:gd name="T99" fmla="*/ 73 h 376"/>
              <a:gd name="T100" fmla="*/ 219 w 438"/>
              <a:gd name="T101" fmla="*/ 326 h 376"/>
              <a:gd name="T102" fmla="*/ 221 w 438"/>
              <a:gd name="T103" fmla="*/ 326 h 376"/>
              <a:gd name="T104" fmla="*/ 239 w 438"/>
              <a:gd name="T105" fmla="*/ 34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8" h="376">
                <a:moveTo>
                  <a:pt x="424" y="104"/>
                </a:moveTo>
                <a:cubicBezTo>
                  <a:pt x="419" y="94"/>
                  <a:pt x="408" y="86"/>
                  <a:pt x="399" y="79"/>
                </a:cubicBezTo>
                <a:cubicBezTo>
                  <a:pt x="389" y="71"/>
                  <a:pt x="376" y="65"/>
                  <a:pt x="363" y="61"/>
                </a:cubicBezTo>
                <a:cubicBezTo>
                  <a:pt x="351" y="58"/>
                  <a:pt x="339" y="61"/>
                  <a:pt x="327" y="65"/>
                </a:cubicBezTo>
                <a:cubicBezTo>
                  <a:pt x="319" y="67"/>
                  <a:pt x="311" y="67"/>
                  <a:pt x="302" y="69"/>
                </a:cubicBezTo>
                <a:cubicBezTo>
                  <a:pt x="294" y="70"/>
                  <a:pt x="287" y="74"/>
                  <a:pt x="279" y="77"/>
                </a:cubicBezTo>
                <a:cubicBezTo>
                  <a:pt x="274" y="79"/>
                  <a:pt x="276" y="87"/>
                  <a:pt x="281" y="86"/>
                </a:cubicBezTo>
                <a:cubicBezTo>
                  <a:pt x="294" y="83"/>
                  <a:pt x="307" y="79"/>
                  <a:pt x="321" y="79"/>
                </a:cubicBezTo>
                <a:cubicBezTo>
                  <a:pt x="333" y="79"/>
                  <a:pt x="343" y="70"/>
                  <a:pt x="356" y="72"/>
                </a:cubicBezTo>
                <a:cubicBezTo>
                  <a:pt x="377" y="76"/>
                  <a:pt x="409" y="91"/>
                  <a:pt x="416" y="114"/>
                </a:cubicBezTo>
                <a:cubicBezTo>
                  <a:pt x="420" y="125"/>
                  <a:pt x="417" y="139"/>
                  <a:pt x="421" y="150"/>
                </a:cubicBezTo>
                <a:cubicBezTo>
                  <a:pt x="423" y="155"/>
                  <a:pt x="427" y="162"/>
                  <a:pt x="426" y="168"/>
                </a:cubicBezTo>
                <a:cubicBezTo>
                  <a:pt x="424" y="176"/>
                  <a:pt x="423" y="183"/>
                  <a:pt x="420" y="191"/>
                </a:cubicBezTo>
                <a:cubicBezTo>
                  <a:pt x="418" y="196"/>
                  <a:pt x="417" y="201"/>
                  <a:pt x="414" y="206"/>
                </a:cubicBezTo>
                <a:cubicBezTo>
                  <a:pt x="412" y="211"/>
                  <a:pt x="407" y="214"/>
                  <a:pt x="404" y="218"/>
                </a:cubicBezTo>
                <a:cubicBezTo>
                  <a:pt x="401" y="224"/>
                  <a:pt x="399" y="229"/>
                  <a:pt x="396" y="235"/>
                </a:cubicBezTo>
                <a:cubicBezTo>
                  <a:pt x="392" y="242"/>
                  <a:pt x="388" y="248"/>
                  <a:pt x="384" y="255"/>
                </a:cubicBezTo>
                <a:cubicBezTo>
                  <a:pt x="377" y="268"/>
                  <a:pt x="367" y="277"/>
                  <a:pt x="362" y="290"/>
                </a:cubicBezTo>
                <a:cubicBezTo>
                  <a:pt x="358" y="302"/>
                  <a:pt x="354" y="313"/>
                  <a:pt x="349" y="324"/>
                </a:cubicBezTo>
                <a:cubicBezTo>
                  <a:pt x="344" y="336"/>
                  <a:pt x="334" y="349"/>
                  <a:pt x="322" y="355"/>
                </a:cubicBezTo>
                <a:cubicBezTo>
                  <a:pt x="317" y="357"/>
                  <a:pt x="311" y="358"/>
                  <a:pt x="306" y="361"/>
                </a:cubicBezTo>
                <a:cubicBezTo>
                  <a:pt x="300" y="366"/>
                  <a:pt x="296" y="365"/>
                  <a:pt x="289" y="361"/>
                </a:cubicBezTo>
                <a:cubicBezTo>
                  <a:pt x="285" y="359"/>
                  <a:pt x="282" y="357"/>
                  <a:pt x="278" y="356"/>
                </a:cubicBezTo>
                <a:cubicBezTo>
                  <a:pt x="271" y="354"/>
                  <a:pt x="260" y="354"/>
                  <a:pt x="256" y="348"/>
                </a:cubicBezTo>
                <a:cubicBezTo>
                  <a:pt x="248" y="337"/>
                  <a:pt x="242" y="328"/>
                  <a:pt x="231" y="321"/>
                </a:cubicBezTo>
                <a:cubicBezTo>
                  <a:pt x="221" y="315"/>
                  <a:pt x="211" y="317"/>
                  <a:pt x="201" y="318"/>
                </a:cubicBezTo>
                <a:cubicBezTo>
                  <a:pt x="196" y="318"/>
                  <a:pt x="193" y="319"/>
                  <a:pt x="189" y="321"/>
                </a:cubicBezTo>
                <a:cubicBezTo>
                  <a:pt x="185" y="323"/>
                  <a:pt x="184" y="325"/>
                  <a:pt x="183" y="328"/>
                </a:cubicBezTo>
                <a:cubicBezTo>
                  <a:pt x="156" y="331"/>
                  <a:pt x="135" y="312"/>
                  <a:pt x="123" y="289"/>
                </a:cubicBezTo>
                <a:cubicBezTo>
                  <a:pt x="117" y="278"/>
                  <a:pt x="110" y="267"/>
                  <a:pt x="103" y="256"/>
                </a:cubicBezTo>
                <a:cubicBezTo>
                  <a:pt x="95" y="244"/>
                  <a:pt x="93" y="227"/>
                  <a:pt x="85" y="215"/>
                </a:cubicBezTo>
                <a:cubicBezTo>
                  <a:pt x="78" y="204"/>
                  <a:pt x="73" y="187"/>
                  <a:pt x="72" y="175"/>
                </a:cubicBezTo>
                <a:cubicBezTo>
                  <a:pt x="71" y="169"/>
                  <a:pt x="70" y="162"/>
                  <a:pt x="71" y="156"/>
                </a:cubicBezTo>
                <a:cubicBezTo>
                  <a:pt x="71" y="149"/>
                  <a:pt x="69" y="143"/>
                  <a:pt x="70" y="136"/>
                </a:cubicBezTo>
                <a:cubicBezTo>
                  <a:pt x="71" y="123"/>
                  <a:pt x="72" y="111"/>
                  <a:pt x="80" y="101"/>
                </a:cubicBezTo>
                <a:cubicBezTo>
                  <a:pt x="85" y="94"/>
                  <a:pt x="94" y="91"/>
                  <a:pt x="98" y="84"/>
                </a:cubicBezTo>
                <a:cubicBezTo>
                  <a:pt x="99" y="84"/>
                  <a:pt x="99" y="84"/>
                  <a:pt x="100" y="84"/>
                </a:cubicBezTo>
                <a:cubicBezTo>
                  <a:pt x="110" y="86"/>
                  <a:pt x="120" y="87"/>
                  <a:pt x="131" y="87"/>
                </a:cubicBezTo>
                <a:cubicBezTo>
                  <a:pt x="141" y="87"/>
                  <a:pt x="151" y="83"/>
                  <a:pt x="161" y="80"/>
                </a:cubicBezTo>
                <a:cubicBezTo>
                  <a:pt x="167" y="81"/>
                  <a:pt x="172" y="83"/>
                  <a:pt x="177" y="87"/>
                </a:cubicBezTo>
                <a:cubicBezTo>
                  <a:pt x="181" y="91"/>
                  <a:pt x="187" y="92"/>
                  <a:pt x="192" y="94"/>
                </a:cubicBezTo>
                <a:cubicBezTo>
                  <a:pt x="197" y="96"/>
                  <a:pt x="201" y="100"/>
                  <a:pt x="205" y="102"/>
                </a:cubicBezTo>
                <a:cubicBezTo>
                  <a:pt x="214" y="107"/>
                  <a:pt x="224" y="105"/>
                  <a:pt x="233" y="106"/>
                </a:cubicBezTo>
                <a:cubicBezTo>
                  <a:pt x="235" y="106"/>
                  <a:pt x="237" y="106"/>
                  <a:pt x="239" y="105"/>
                </a:cubicBezTo>
                <a:cubicBezTo>
                  <a:pt x="239" y="104"/>
                  <a:pt x="241" y="101"/>
                  <a:pt x="242" y="101"/>
                </a:cubicBezTo>
                <a:cubicBezTo>
                  <a:pt x="242" y="101"/>
                  <a:pt x="242" y="101"/>
                  <a:pt x="242" y="101"/>
                </a:cubicBezTo>
                <a:cubicBezTo>
                  <a:pt x="241" y="108"/>
                  <a:pt x="240" y="115"/>
                  <a:pt x="240" y="122"/>
                </a:cubicBezTo>
                <a:cubicBezTo>
                  <a:pt x="230" y="120"/>
                  <a:pt x="219" y="118"/>
                  <a:pt x="209" y="119"/>
                </a:cubicBezTo>
                <a:cubicBezTo>
                  <a:pt x="206" y="119"/>
                  <a:pt x="205" y="123"/>
                  <a:pt x="208" y="124"/>
                </a:cubicBezTo>
                <a:cubicBezTo>
                  <a:pt x="222" y="130"/>
                  <a:pt x="237" y="132"/>
                  <a:pt x="252" y="136"/>
                </a:cubicBezTo>
                <a:cubicBezTo>
                  <a:pt x="253" y="138"/>
                  <a:pt x="256" y="138"/>
                  <a:pt x="257" y="137"/>
                </a:cubicBezTo>
                <a:cubicBezTo>
                  <a:pt x="268" y="140"/>
                  <a:pt x="279" y="143"/>
                  <a:pt x="288" y="150"/>
                </a:cubicBezTo>
                <a:cubicBezTo>
                  <a:pt x="292" y="152"/>
                  <a:pt x="295" y="148"/>
                  <a:pt x="292" y="145"/>
                </a:cubicBezTo>
                <a:cubicBezTo>
                  <a:pt x="285" y="137"/>
                  <a:pt x="274" y="132"/>
                  <a:pt x="264" y="128"/>
                </a:cubicBezTo>
                <a:cubicBezTo>
                  <a:pt x="273" y="112"/>
                  <a:pt x="275" y="93"/>
                  <a:pt x="277" y="75"/>
                </a:cubicBezTo>
                <a:cubicBezTo>
                  <a:pt x="278" y="64"/>
                  <a:pt x="279" y="54"/>
                  <a:pt x="279" y="43"/>
                </a:cubicBezTo>
                <a:cubicBezTo>
                  <a:pt x="279" y="37"/>
                  <a:pt x="277" y="31"/>
                  <a:pt x="276" y="25"/>
                </a:cubicBezTo>
                <a:cubicBezTo>
                  <a:pt x="275" y="22"/>
                  <a:pt x="273" y="21"/>
                  <a:pt x="272" y="18"/>
                </a:cubicBezTo>
                <a:cubicBezTo>
                  <a:pt x="272" y="18"/>
                  <a:pt x="272" y="17"/>
                  <a:pt x="272" y="17"/>
                </a:cubicBezTo>
                <a:cubicBezTo>
                  <a:pt x="273" y="16"/>
                  <a:pt x="274" y="15"/>
                  <a:pt x="274" y="13"/>
                </a:cubicBezTo>
                <a:cubicBezTo>
                  <a:pt x="275" y="12"/>
                  <a:pt x="274" y="10"/>
                  <a:pt x="272" y="10"/>
                </a:cubicBezTo>
                <a:cubicBezTo>
                  <a:pt x="266" y="9"/>
                  <a:pt x="261" y="14"/>
                  <a:pt x="256" y="14"/>
                </a:cubicBezTo>
                <a:cubicBezTo>
                  <a:pt x="255" y="14"/>
                  <a:pt x="255" y="13"/>
                  <a:pt x="255" y="13"/>
                </a:cubicBezTo>
                <a:cubicBezTo>
                  <a:pt x="252" y="8"/>
                  <a:pt x="245" y="12"/>
                  <a:pt x="247" y="17"/>
                </a:cubicBezTo>
                <a:cubicBezTo>
                  <a:pt x="254" y="32"/>
                  <a:pt x="250" y="50"/>
                  <a:pt x="247" y="66"/>
                </a:cubicBezTo>
                <a:cubicBezTo>
                  <a:pt x="247" y="67"/>
                  <a:pt x="246" y="67"/>
                  <a:pt x="246" y="67"/>
                </a:cubicBezTo>
                <a:cubicBezTo>
                  <a:pt x="242" y="73"/>
                  <a:pt x="236" y="73"/>
                  <a:pt x="230" y="72"/>
                </a:cubicBezTo>
                <a:cubicBezTo>
                  <a:pt x="231" y="69"/>
                  <a:pt x="230" y="66"/>
                  <a:pt x="228" y="64"/>
                </a:cubicBezTo>
                <a:cubicBezTo>
                  <a:pt x="222" y="61"/>
                  <a:pt x="215" y="60"/>
                  <a:pt x="208" y="61"/>
                </a:cubicBezTo>
                <a:cubicBezTo>
                  <a:pt x="205" y="58"/>
                  <a:pt x="201" y="55"/>
                  <a:pt x="198" y="52"/>
                </a:cubicBezTo>
                <a:cubicBezTo>
                  <a:pt x="194" y="50"/>
                  <a:pt x="188" y="48"/>
                  <a:pt x="184" y="46"/>
                </a:cubicBezTo>
                <a:cubicBezTo>
                  <a:pt x="163" y="36"/>
                  <a:pt x="151" y="14"/>
                  <a:pt x="129" y="6"/>
                </a:cubicBezTo>
                <a:cubicBezTo>
                  <a:pt x="110" y="0"/>
                  <a:pt x="87" y="4"/>
                  <a:pt x="68" y="9"/>
                </a:cubicBezTo>
                <a:cubicBezTo>
                  <a:pt x="62" y="10"/>
                  <a:pt x="54" y="13"/>
                  <a:pt x="47" y="16"/>
                </a:cubicBezTo>
                <a:cubicBezTo>
                  <a:pt x="45" y="14"/>
                  <a:pt x="41" y="14"/>
                  <a:pt x="39" y="17"/>
                </a:cubicBezTo>
                <a:cubicBezTo>
                  <a:pt x="39" y="19"/>
                  <a:pt x="38" y="20"/>
                  <a:pt x="37" y="21"/>
                </a:cubicBezTo>
                <a:cubicBezTo>
                  <a:pt x="33" y="23"/>
                  <a:pt x="30" y="26"/>
                  <a:pt x="27" y="29"/>
                </a:cubicBezTo>
                <a:cubicBezTo>
                  <a:pt x="26" y="30"/>
                  <a:pt x="24" y="31"/>
                  <a:pt x="23" y="31"/>
                </a:cubicBezTo>
                <a:cubicBezTo>
                  <a:pt x="18" y="31"/>
                  <a:pt x="13" y="31"/>
                  <a:pt x="8" y="32"/>
                </a:cubicBezTo>
                <a:cubicBezTo>
                  <a:pt x="7" y="32"/>
                  <a:pt x="6" y="32"/>
                  <a:pt x="5" y="33"/>
                </a:cubicBezTo>
                <a:cubicBezTo>
                  <a:pt x="2" y="34"/>
                  <a:pt x="0" y="37"/>
                  <a:pt x="1" y="40"/>
                </a:cubicBezTo>
                <a:cubicBezTo>
                  <a:pt x="3" y="44"/>
                  <a:pt x="7" y="44"/>
                  <a:pt x="10" y="44"/>
                </a:cubicBezTo>
                <a:cubicBezTo>
                  <a:pt x="15" y="45"/>
                  <a:pt x="20" y="45"/>
                  <a:pt x="25" y="44"/>
                </a:cubicBezTo>
                <a:cubicBezTo>
                  <a:pt x="35" y="47"/>
                  <a:pt x="47" y="52"/>
                  <a:pt x="52" y="60"/>
                </a:cubicBezTo>
                <a:cubicBezTo>
                  <a:pt x="61" y="73"/>
                  <a:pt x="72" y="78"/>
                  <a:pt x="86" y="81"/>
                </a:cubicBezTo>
                <a:cubicBezTo>
                  <a:pt x="84" y="83"/>
                  <a:pt x="83" y="85"/>
                  <a:pt x="81" y="86"/>
                </a:cubicBezTo>
                <a:cubicBezTo>
                  <a:pt x="76" y="90"/>
                  <a:pt x="72" y="93"/>
                  <a:pt x="68" y="98"/>
                </a:cubicBezTo>
                <a:cubicBezTo>
                  <a:pt x="62" y="108"/>
                  <a:pt x="59" y="121"/>
                  <a:pt x="59" y="133"/>
                </a:cubicBezTo>
                <a:cubicBezTo>
                  <a:pt x="58" y="146"/>
                  <a:pt x="58" y="160"/>
                  <a:pt x="59" y="173"/>
                </a:cubicBezTo>
                <a:cubicBezTo>
                  <a:pt x="59" y="187"/>
                  <a:pt x="65" y="202"/>
                  <a:pt x="71" y="215"/>
                </a:cubicBezTo>
                <a:cubicBezTo>
                  <a:pt x="76" y="228"/>
                  <a:pt x="81" y="241"/>
                  <a:pt x="88" y="253"/>
                </a:cubicBezTo>
                <a:cubicBezTo>
                  <a:pt x="95" y="267"/>
                  <a:pt x="104" y="280"/>
                  <a:pt x="111" y="293"/>
                </a:cubicBezTo>
                <a:cubicBezTo>
                  <a:pt x="125" y="316"/>
                  <a:pt x="141" y="335"/>
                  <a:pt x="169" y="339"/>
                </a:cubicBezTo>
                <a:cubicBezTo>
                  <a:pt x="173" y="339"/>
                  <a:pt x="179" y="340"/>
                  <a:pt x="183" y="338"/>
                </a:cubicBezTo>
                <a:cubicBezTo>
                  <a:pt x="182" y="346"/>
                  <a:pt x="182" y="354"/>
                  <a:pt x="183" y="360"/>
                </a:cubicBezTo>
                <a:cubicBezTo>
                  <a:pt x="185" y="368"/>
                  <a:pt x="196" y="370"/>
                  <a:pt x="197" y="361"/>
                </a:cubicBezTo>
                <a:cubicBezTo>
                  <a:pt x="198" y="358"/>
                  <a:pt x="198" y="355"/>
                  <a:pt x="198" y="351"/>
                </a:cubicBezTo>
                <a:cubicBezTo>
                  <a:pt x="200" y="351"/>
                  <a:pt x="201" y="350"/>
                  <a:pt x="202" y="349"/>
                </a:cubicBezTo>
                <a:cubicBezTo>
                  <a:pt x="203" y="350"/>
                  <a:pt x="204" y="350"/>
                  <a:pt x="205" y="350"/>
                </a:cubicBezTo>
                <a:cubicBezTo>
                  <a:pt x="205" y="350"/>
                  <a:pt x="206" y="350"/>
                  <a:pt x="207" y="350"/>
                </a:cubicBezTo>
                <a:cubicBezTo>
                  <a:pt x="207" y="351"/>
                  <a:pt x="206" y="352"/>
                  <a:pt x="206" y="354"/>
                </a:cubicBezTo>
                <a:cubicBezTo>
                  <a:pt x="205" y="360"/>
                  <a:pt x="215" y="362"/>
                  <a:pt x="216" y="356"/>
                </a:cubicBezTo>
                <a:cubicBezTo>
                  <a:pt x="217" y="355"/>
                  <a:pt x="217" y="354"/>
                  <a:pt x="217" y="352"/>
                </a:cubicBezTo>
                <a:cubicBezTo>
                  <a:pt x="218" y="353"/>
                  <a:pt x="219" y="354"/>
                  <a:pt x="220" y="354"/>
                </a:cubicBezTo>
                <a:cubicBezTo>
                  <a:pt x="220" y="354"/>
                  <a:pt x="220" y="354"/>
                  <a:pt x="219" y="355"/>
                </a:cubicBezTo>
                <a:cubicBezTo>
                  <a:pt x="217" y="358"/>
                  <a:pt x="221" y="362"/>
                  <a:pt x="224" y="362"/>
                </a:cubicBezTo>
                <a:cubicBezTo>
                  <a:pt x="224" y="366"/>
                  <a:pt x="228" y="371"/>
                  <a:pt x="233" y="367"/>
                </a:cubicBezTo>
                <a:cubicBezTo>
                  <a:pt x="234" y="366"/>
                  <a:pt x="237" y="364"/>
                  <a:pt x="239" y="362"/>
                </a:cubicBezTo>
                <a:cubicBezTo>
                  <a:pt x="238" y="364"/>
                  <a:pt x="238" y="366"/>
                  <a:pt x="237" y="368"/>
                </a:cubicBezTo>
                <a:cubicBezTo>
                  <a:pt x="236" y="373"/>
                  <a:pt x="242" y="375"/>
                  <a:pt x="245" y="372"/>
                </a:cubicBezTo>
                <a:cubicBezTo>
                  <a:pt x="249" y="368"/>
                  <a:pt x="251" y="364"/>
                  <a:pt x="252" y="359"/>
                </a:cubicBezTo>
                <a:cubicBezTo>
                  <a:pt x="256" y="361"/>
                  <a:pt x="261" y="362"/>
                  <a:pt x="265" y="363"/>
                </a:cubicBezTo>
                <a:cubicBezTo>
                  <a:pt x="273" y="364"/>
                  <a:pt x="278" y="367"/>
                  <a:pt x="285" y="371"/>
                </a:cubicBezTo>
                <a:cubicBezTo>
                  <a:pt x="289" y="373"/>
                  <a:pt x="295" y="376"/>
                  <a:pt x="300" y="376"/>
                </a:cubicBezTo>
                <a:cubicBezTo>
                  <a:pt x="304" y="376"/>
                  <a:pt x="307" y="374"/>
                  <a:pt x="310" y="371"/>
                </a:cubicBezTo>
                <a:cubicBezTo>
                  <a:pt x="315" y="367"/>
                  <a:pt x="323" y="366"/>
                  <a:pt x="328" y="363"/>
                </a:cubicBezTo>
                <a:cubicBezTo>
                  <a:pt x="339" y="357"/>
                  <a:pt x="347" y="347"/>
                  <a:pt x="353" y="337"/>
                </a:cubicBezTo>
                <a:cubicBezTo>
                  <a:pt x="356" y="331"/>
                  <a:pt x="358" y="326"/>
                  <a:pt x="360" y="321"/>
                </a:cubicBezTo>
                <a:cubicBezTo>
                  <a:pt x="362" y="314"/>
                  <a:pt x="366" y="309"/>
                  <a:pt x="368" y="303"/>
                </a:cubicBezTo>
                <a:cubicBezTo>
                  <a:pt x="370" y="295"/>
                  <a:pt x="373" y="286"/>
                  <a:pt x="379" y="279"/>
                </a:cubicBezTo>
                <a:cubicBezTo>
                  <a:pt x="381" y="276"/>
                  <a:pt x="384" y="274"/>
                  <a:pt x="387" y="271"/>
                </a:cubicBezTo>
                <a:cubicBezTo>
                  <a:pt x="389" y="268"/>
                  <a:pt x="391" y="263"/>
                  <a:pt x="392" y="259"/>
                </a:cubicBezTo>
                <a:cubicBezTo>
                  <a:pt x="396" y="252"/>
                  <a:pt x="401" y="246"/>
                  <a:pt x="405" y="239"/>
                </a:cubicBezTo>
                <a:cubicBezTo>
                  <a:pt x="409" y="232"/>
                  <a:pt x="410" y="224"/>
                  <a:pt x="416" y="219"/>
                </a:cubicBezTo>
                <a:cubicBezTo>
                  <a:pt x="426" y="211"/>
                  <a:pt x="427" y="198"/>
                  <a:pt x="432" y="186"/>
                </a:cubicBezTo>
                <a:cubicBezTo>
                  <a:pt x="438" y="174"/>
                  <a:pt x="436" y="162"/>
                  <a:pt x="432" y="150"/>
                </a:cubicBezTo>
                <a:cubicBezTo>
                  <a:pt x="426" y="135"/>
                  <a:pt x="430" y="119"/>
                  <a:pt x="424" y="104"/>
                </a:cubicBezTo>
                <a:close/>
                <a:moveTo>
                  <a:pt x="258" y="67"/>
                </a:moveTo>
                <a:cubicBezTo>
                  <a:pt x="261" y="52"/>
                  <a:pt x="264" y="36"/>
                  <a:pt x="259" y="21"/>
                </a:cubicBezTo>
                <a:cubicBezTo>
                  <a:pt x="261" y="21"/>
                  <a:pt x="262" y="21"/>
                  <a:pt x="264" y="20"/>
                </a:cubicBezTo>
                <a:cubicBezTo>
                  <a:pt x="264" y="20"/>
                  <a:pt x="264" y="20"/>
                  <a:pt x="264" y="20"/>
                </a:cubicBezTo>
                <a:cubicBezTo>
                  <a:pt x="265" y="24"/>
                  <a:pt x="266" y="28"/>
                  <a:pt x="266" y="32"/>
                </a:cubicBezTo>
                <a:cubicBezTo>
                  <a:pt x="267" y="44"/>
                  <a:pt x="266" y="57"/>
                  <a:pt x="264" y="69"/>
                </a:cubicBezTo>
                <a:cubicBezTo>
                  <a:pt x="262" y="88"/>
                  <a:pt x="257" y="106"/>
                  <a:pt x="253" y="125"/>
                </a:cubicBezTo>
                <a:cubicBezTo>
                  <a:pt x="252" y="125"/>
                  <a:pt x="250" y="124"/>
                  <a:pt x="248" y="124"/>
                </a:cubicBezTo>
                <a:cubicBezTo>
                  <a:pt x="254" y="106"/>
                  <a:pt x="255" y="86"/>
                  <a:pt x="258" y="67"/>
                </a:cubicBezTo>
                <a:close/>
                <a:moveTo>
                  <a:pt x="214" y="75"/>
                </a:moveTo>
                <a:cubicBezTo>
                  <a:pt x="225" y="81"/>
                  <a:pt x="237" y="83"/>
                  <a:pt x="246" y="74"/>
                </a:cubicBezTo>
                <a:cubicBezTo>
                  <a:pt x="244" y="83"/>
                  <a:pt x="243" y="92"/>
                  <a:pt x="242" y="100"/>
                </a:cubicBezTo>
                <a:cubicBezTo>
                  <a:pt x="241" y="100"/>
                  <a:pt x="241" y="100"/>
                  <a:pt x="241" y="100"/>
                </a:cubicBezTo>
                <a:cubicBezTo>
                  <a:pt x="240" y="99"/>
                  <a:pt x="239" y="99"/>
                  <a:pt x="239" y="99"/>
                </a:cubicBezTo>
                <a:cubicBezTo>
                  <a:pt x="239" y="99"/>
                  <a:pt x="235" y="98"/>
                  <a:pt x="235" y="97"/>
                </a:cubicBezTo>
                <a:cubicBezTo>
                  <a:pt x="230" y="96"/>
                  <a:pt x="226" y="96"/>
                  <a:pt x="222" y="96"/>
                </a:cubicBezTo>
                <a:cubicBezTo>
                  <a:pt x="210" y="96"/>
                  <a:pt x="204" y="87"/>
                  <a:pt x="194" y="82"/>
                </a:cubicBezTo>
                <a:cubicBezTo>
                  <a:pt x="190" y="81"/>
                  <a:pt x="187" y="79"/>
                  <a:pt x="184" y="77"/>
                </a:cubicBezTo>
                <a:cubicBezTo>
                  <a:pt x="188" y="76"/>
                  <a:pt x="193" y="76"/>
                  <a:pt x="197" y="76"/>
                </a:cubicBezTo>
                <a:cubicBezTo>
                  <a:pt x="203" y="75"/>
                  <a:pt x="209" y="75"/>
                  <a:pt x="214" y="75"/>
                </a:cubicBezTo>
                <a:close/>
                <a:moveTo>
                  <a:pt x="84" y="18"/>
                </a:moveTo>
                <a:cubicBezTo>
                  <a:pt x="95" y="16"/>
                  <a:pt x="107" y="15"/>
                  <a:pt x="118" y="16"/>
                </a:cubicBezTo>
                <a:cubicBezTo>
                  <a:pt x="132" y="18"/>
                  <a:pt x="142" y="28"/>
                  <a:pt x="152" y="36"/>
                </a:cubicBezTo>
                <a:cubicBezTo>
                  <a:pt x="156" y="40"/>
                  <a:pt x="159" y="43"/>
                  <a:pt x="163" y="45"/>
                </a:cubicBezTo>
                <a:cubicBezTo>
                  <a:pt x="156" y="44"/>
                  <a:pt x="149" y="43"/>
                  <a:pt x="142" y="42"/>
                </a:cubicBezTo>
                <a:cubicBezTo>
                  <a:pt x="142" y="41"/>
                  <a:pt x="142" y="40"/>
                  <a:pt x="141" y="39"/>
                </a:cubicBezTo>
                <a:cubicBezTo>
                  <a:pt x="140" y="37"/>
                  <a:pt x="138" y="35"/>
                  <a:pt x="136" y="34"/>
                </a:cubicBezTo>
                <a:cubicBezTo>
                  <a:pt x="134" y="32"/>
                  <a:pt x="131" y="29"/>
                  <a:pt x="128" y="28"/>
                </a:cubicBezTo>
                <a:cubicBezTo>
                  <a:pt x="123" y="26"/>
                  <a:pt x="120" y="20"/>
                  <a:pt x="114" y="24"/>
                </a:cubicBezTo>
                <a:cubicBezTo>
                  <a:pt x="113" y="24"/>
                  <a:pt x="113" y="26"/>
                  <a:pt x="113" y="27"/>
                </a:cubicBezTo>
                <a:cubicBezTo>
                  <a:pt x="116" y="33"/>
                  <a:pt x="121" y="36"/>
                  <a:pt x="126" y="39"/>
                </a:cubicBezTo>
                <a:cubicBezTo>
                  <a:pt x="118" y="37"/>
                  <a:pt x="109" y="34"/>
                  <a:pt x="100" y="32"/>
                </a:cubicBezTo>
                <a:cubicBezTo>
                  <a:pt x="96" y="27"/>
                  <a:pt x="90" y="19"/>
                  <a:pt x="83" y="18"/>
                </a:cubicBezTo>
                <a:cubicBezTo>
                  <a:pt x="83" y="18"/>
                  <a:pt x="83" y="18"/>
                  <a:pt x="84" y="18"/>
                </a:cubicBezTo>
                <a:close/>
                <a:moveTo>
                  <a:pt x="68" y="59"/>
                </a:moveTo>
                <a:cubicBezTo>
                  <a:pt x="65" y="56"/>
                  <a:pt x="63" y="50"/>
                  <a:pt x="60" y="48"/>
                </a:cubicBezTo>
                <a:cubicBezTo>
                  <a:pt x="55" y="45"/>
                  <a:pt x="50" y="42"/>
                  <a:pt x="45" y="39"/>
                </a:cubicBezTo>
                <a:cubicBezTo>
                  <a:pt x="43" y="38"/>
                  <a:pt x="41" y="37"/>
                  <a:pt x="39" y="36"/>
                </a:cubicBezTo>
                <a:cubicBezTo>
                  <a:pt x="41" y="35"/>
                  <a:pt x="42" y="33"/>
                  <a:pt x="44" y="32"/>
                </a:cubicBezTo>
                <a:cubicBezTo>
                  <a:pt x="46" y="30"/>
                  <a:pt x="48" y="29"/>
                  <a:pt x="51" y="28"/>
                </a:cubicBezTo>
                <a:cubicBezTo>
                  <a:pt x="60" y="24"/>
                  <a:pt x="69" y="21"/>
                  <a:pt x="79" y="19"/>
                </a:cubicBezTo>
                <a:cubicBezTo>
                  <a:pt x="79" y="19"/>
                  <a:pt x="78" y="19"/>
                  <a:pt x="78" y="19"/>
                </a:cubicBezTo>
                <a:cubicBezTo>
                  <a:pt x="77" y="20"/>
                  <a:pt x="76" y="22"/>
                  <a:pt x="77" y="23"/>
                </a:cubicBezTo>
                <a:cubicBezTo>
                  <a:pt x="80" y="26"/>
                  <a:pt x="83" y="27"/>
                  <a:pt x="86" y="30"/>
                </a:cubicBezTo>
                <a:cubicBezTo>
                  <a:pt x="79" y="30"/>
                  <a:pt x="73" y="32"/>
                  <a:pt x="65" y="34"/>
                </a:cubicBezTo>
                <a:cubicBezTo>
                  <a:pt x="64" y="32"/>
                  <a:pt x="60" y="32"/>
                  <a:pt x="59" y="36"/>
                </a:cubicBezTo>
                <a:cubicBezTo>
                  <a:pt x="59" y="36"/>
                  <a:pt x="59" y="36"/>
                  <a:pt x="59" y="37"/>
                </a:cubicBezTo>
                <a:cubicBezTo>
                  <a:pt x="57" y="40"/>
                  <a:pt x="60" y="43"/>
                  <a:pt x="63" y="43"/>
                </a:cubicBezTo>
                <a:cubicBezTo>
                  <a:pt x="73" y="42"/>
                  <a:pt x="81" y="38"/>
                  <a:pt x="91" y="40"/>
                </a:cubicBezTo>
                <a:cubicBezTo>
                  <a:pt x="97" y="41"/>
                  <a:pt x="103" y="43"/>
                  <a:pt x="109" y="45"/>
                </a:cubicBezTo>
                <a:cubicBezTo>
                  <a:pt x="109" y="45"/>
                  <a:pt x="109" y="45"/>
                  <a:pt x="109" y="45"/>
                </a:cubicBezTo>
                <a:cubicBezTo>
                  <a:pt x="109" y="45"/>
                  <a:pt x="109" y="45"/>
                  <a:pt x="109" y="45"/>
                </a:cubicBezTo>
                <a:cubicBezTo>
                  <a:pt x="108" y="45"/>
                  <a:pt x="107" y="46"/>
                  <a:pt x="106" y="46"/>
                </a:cubicBezTo>
                <a:cubicBezTo>
                  <a:pt x="105" y="46"/>
                  <a:pt x="103" y="47"/>
                  <a:pt x="102" y="48"/>
                </a:cubicBezTo>
                <a:cubicBezTo>
                  <a:pt x="99" y="50"/>
                  <a:pt x="97" y="54"/>
                  <a:pt x="98" y="58"/>
                </a:cubicBezTo>
                <a:cubicBezTo>
                  <a:pt x="99" y="60"/>
                  <a:pt x="101" y="61"/>
                  <a:pt x="103" y="59"/>
                </a:cubicBezTo>
                <a:cubicBezTo>
                  <a:pt x="104" y="59"/>
                  <a:pt x="105" y="58"/>
                  <a:pt x="105" y="57"/>
                </a:cubicBezTo>
                <a:cubicBezTo>
                  <a:pt x="106" y="57"/>
                  <a:pt x="106" y="57"/>
                  <a:pt x="106" y="57"/>
                </a:cubicBezTo>
                <a:cubicBezTo>
                  <a:pt x="106" y="57"/>
                  <a:pt x="107" y="56"/>
                  <a:pt x="107" y="56"/>
                </a:cubicBezTo>
                <a:cubicBezTo>
                  <a:pt x="107" y="56"/>
                  <a:pt x="107" y="56"/>
                  <a:pt x="107" y="56"/>
                </a:cubicBezTo>
                <a:cubicBezTo>
                  <a:pt x="109" y="55"/>
                  <a:pt x="112" y="54"/>
                  <a:pt x="113" y="52"/>
                </a:cubicBezTo>
                <a:cubicBezTo>
                  <a:pt x="114" y="52"/>
                  <a:pt x="114" y="51"/>
                  <a:pt x="115" y="50"/>
                </a:cubicBezTo>
                <a:cubicBezTo>
                  <a:pt x="116" y="49"/>
                  <a:pt x="116" y="47"/>
                  <a:pt x="115" y="46"/>
                </a:cubicBezTo>
                <a:cubicBezTo>
                  <a:pt x="118" y="47"/>
                  <a:pt x="120" y="47"/>
                  <a:pt x="123" y="48"/>
                </a:cubicBezTo>
                <a:cubicBezTo>
                  <a:pt x="132" y="50"/>
                  <a:pt x="140" y="51"/>
                  <a:pt x="149" y="53"/>
                </a:cubicBezTo>
                <a:cubicBezTo>
                  <a:pt x="148" y="53"/>
                  <a:pt x="148" y="54"/>
                  <a:pt x="148" y="54"/>
                </a:cubicBezTo>
                <a:cubicBezTo>
                  <a:pt x="146" y="57"/>
                  <a:pt x="143" y="59"/>
                  <a:pt x="142" y="62"/>
                </a:cubicBezTo>
                <a:cubicBezTo>
                  <a:pt x="141" y="64"/>
                  <a:pt x="143" y="65"/>
                  <a:pt x="145" y="65"/>
                </a:cubicBezTo>
                <a:cubicBezTo>
                  <a:pt x="151" y="65"/>
                  <a:pt x="155" y="59"/>
                  <a:pt x="158" y="55"/>
                </a:cubicBezTo>
                <a:cubicBezTo>
                  <a:pt x="159" y="55"/>
                  <a:pt x="160" y="55"/>
                  <a:pt x="161" y="55"/>
                </a:cubicBezTo>
                <a:cubicBezTo>
                  <a:pt x="170" y="57"/>
                  <a:pt x="179" y="60"/>
                  <a:pt x="188" y="62"/>
                </a:cubicBezTo>
                <a:cubicBezTo>
                  <a:pt x="181" y="62"/>
                  <a:pt x="174" y="63"/>
                  <a:pt x="167" y="65"/>
                </a:cubicBezTo>
                <a:cubicBezTo>
                  <a:pt x="156" y="67"/>
                  <a:pt x="145" y="72"/>
                  <a:pt x="133" y="73"/>
                </a:cubicBezTo>
                <a:cubicBezTo>
                  <a:pt x="122" y="74"/>
                  <a:pt x="110" y="72"/>
                  <a:pt x="99" y="70"/>
                </a:cubicBezTo>
                <a:cubicBezTo>
                  <a:pt x="88" y="68"/>
                  <a:pt x="77" y="67"/>
                  <a:pt x="68" y="59"/>
                </a:cubicBezTo>
                <a:close/>
                <a:moveTo>
                  <a:pt x="221" y="326"/>
                </a:moveTo>
                <a:cubicBezTo>
                  <a:pt x="220" y="326"/>
                  <a:pt x="220" y="326"/>
                  <a:pt x="219" y="326"/>
                </a:cubicBezTo>
                <a:cubicBezTo>
                  <a:pt x="219" y="325"/>
                  <a:pt x="219" y="325"/>
                  <a:pt x="218" y="325"/>
                </a:cubicBezTo>
                <a:cubicBezTo>
                  <a:pt x="218" y="325"/>
                  <a:pt x="218" y="325"/>
                  <a:pt x="218" y="325"/>
                </a:cubicBezTo>
                <a:cubicBezTo>
                  <a:pt x="220" y="325"/>
                  <a:pt x="221" y="325"/>
                  <a:pt x="222" y="326"/>
                </a:cubicBezTo>
                <a:cubicBezTo>
                  <a:pt x="222" y="326"/>
                  <a:pt x="221" y="326"/>
                  <a:pt x="221" y="326"/>
                </a:cubicBezTo>
                <a:close/>
                <a:moveTo>
                  <a:pt x="237" y="341"/>
                </a:moveTo>
                <a:cubicBezTo>
                  <a:pt x="237" y="340"/>
                  <a:pt x="237" y="340"/>
                  <a:pt x="237" y="340"/>
                </a:cubicBezTo>
                <a:cubicBezTo>
                  <a:pt x="237" y="340"/>
                  <a:pt x="237" y="339"/>
                  <a:pt x="238" y="339"/>
                </a:cubicBezTo>
                <a:cubicBezTo>
                  <a:pt x="238" y="339"/>
                  <a:pt x="239" y="340"/>
                  <a:pt x="239" y="341"/>
                </a:cubicBezTo>
                <a:cubicBezTo>
                  <a:pt x="239" y="341"/>
                  <a:pt x="239" y="341"/>
                  <a:pt x="239" y="341"/>
                </a:cubicBezTo>
                <a:cubicBezTo>
                  <a:pt x="238" y="341"/>
                  <a:pt x="238" y="341"/>
                  <a:pt x="237" y="3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88"/>
          <p:cNvSpPr>
            <a:spLocks/>
          </p:cNvSpPr>
          <p:nvPr/>
        </p:nvSpPr>
        <p:spPr bwMode="auto">
          <a:xfrm>
            <a:off x="9649891" y="3227226"/>
            <a:ext cx="200025" cy="188913"/>
          </a:xfrm>
          <a:custGeom>
            <a:avLst/>
            <a:gdLst>
              <a:gd name="T0" fmla="*/ 120 w 128"/>
              <a:gd name="T1" fmla="*/ 51 h 121"/>
              <a:gd name="T2" fmla="*/ 61 w 128"/>
              <a:gd name="T3" fmla="*/ 38 h 121"/>
              <a:gd name="T4" fmla="*/ 65 w 128"/>
              <a:gd name="T5" fmla="*/ 18 h 121"/>
              <a:gd name="T6" fmla="*/ 60 w 128"/>
              <a:gd name="T7" fmla="*/ 3 h 121"/>
              <a:gd name="T8" fmla="*/ 50 w 128"/>
              <a:gd name="T9" fmla="*/ 14 h 121"/>
              <a:gd name="T10" fmla="*/ 50 w 128"/>
              <a:gd name="T11" fmla="*/ 15 h 121"/>
              <a:gd name="T12" fmla="*/ 49 w 128"/>
              <a:gd name="T13" fmla="*/ 19 h 121"/>
              <a:gd name="T14" fmla="*/ 46 w 128"/>
              <a:gd name="T15" fmla="*/ 35 h 121"/>
              <a:gd name="T16" fmla="*/ 4 w 128"/>
              <a:gd name="T17" fmla="*/ 30 h 121"/>
              <a:gd name="T18" fmla="*/ 3 w 128"/>
              <a:gd name="T19" fmla="*/ 37 h 121"/>
              <a:gd name="T20" fmla="*/ 42 w 128"/>
              <a:gd name="T21" fmla="*/ 50 h 121"/>
              <a:gd name="T22" fmla="*/ 41 w 128"/>
              <a:gd name="T23" fmla="*/ 66 h 121"/>
              <a:gd name="T24" fmla="*/ 48 w 128"/>
              <a:gd name="T25" fmla="*/ 119 h 121"/>
              <a:gd name="T26" fmla="*/ 56 w 128"/>
              <a:gd name="T27" fmla="*/ 117 h 121"/>
              <a:gd name="T28" fmla="*/ 56 w 128"/>
              <a:gd name="T29" fmla="*/ 88 h 121"/>
              <a:gd name="T30" fmla="*/ 59 w 128"/>
              <a:gd name="T31" fmla="*/ 54 h 121"/>
              <a:gd name="T32" fmla="*/ 117 w 128"/>
              <a:gd name="T33" fmla="*/ 63 h 121"/>
              <a:gd name="T34" fmla="*/ 120 w 128"/>
              <a:gd name="T35" fmla="*/ 5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121">
                <a:moveTo>
                  <a:pt x="120" y="51"/>
                </a:moveTo>
                <a:cubicBezTo>
                  <a:pt x="100" y="46"/>
                  <a:pt x="81" y="43"/>
                  <a:pt x="61" y="38"/>
                </a:cubicBezTo>
                <a:cubicBezTo>
                  <a:pt x="62" y="32"/>
                  <a:pt x="64" y="24"/>
                  <a:pt x="65" y="18"/>
                </a:cubicBezTo>
                <a:cubicBezTo>
                  <a:pt x="67" y="12"/>
                  <a:pt x="66" y="6"/>
                  <a:pt x="60" y="3"/>
                </a:cubicBezTo>
                <a:cubicBezTo>
                  <a:pt x="52" y="0"/>
                  <a:pt x="47" y="8"/>
                  <a:pt x="50" y="14"/>
                </a:cubicBezTo>
                <a:cubicBezTo>
                  <a:pt x="50" y="14"/>
                  <a:pt x="50" y="15"/>
                  <a:pt x="50" y="15"/>
                </a:cubicBezTo>
                <a:cubicBezTo>
                  <a:pt x="50" y="17"/>
                  <a:pt x="49" y="18"/>
                  <a:pt x="49" y="19"/>
                </a:cubicBezTo>
                <a:cubicBezTo>
                  <a:pt x="47" y="24"/>
                  <a:pt x="47" y="30"/>
                  <a:pt x="46" y="35"/>
                </a:cubicBezTo>
                <a:cubicBezTo>
                  <a:pt x="32" y="31"/>
                  <a:pt x="17" y="27"/>
                  <a:pt x="4" y="30"/>
                </a:cubicBezTo>
                <a:cubicBezTo>
                  <a:pt x="1" y="31"/>
                  <a:pt x="0" y="35"/>
                  <a:pt x="3" y="37"/>
                </a:cubicBezTo>
                <a:cubicBezTo>
                  <a:pt x="13" y="44"/>
                  <a:pt x="28" y="48"/>
                  <a:pt x="42" y="50"/>
                </a:cubicBezTo>
                <a:cubicBezTo>
                  <a:pt x="42" y="56"/>
                  <a:pt x="41" y="61"/>
                  <a:pt x="41" y="66"/>
                </a:cubicBezTo>
                <a:cubicBezTo>
                  <a:pt x="40" y="83"/>
                  <a:pt x="37" y="104"/>
                  <a:pt x="48" y="119"/>
                </a:cubicBezTo>
                <a:cubicBezTo>
                  <a:pt x="50" y="121"/>
                  <a:pt x="55" y="121"/>
                  <a:pt x="56" y="117"/>
                </a:cubicBezTo>
                <a:cubicBezTo>
                  <a:pt x="57" y="107"/>
                  <a:pt x="55" y="98"/>
                  <a:pt x="56" y="88"/>
                </a:cubicBezTo>
                <a:cubicBezTo>
                  <a:pt x="58" y="77"/>
                  <a:pt x="57" y="65"/>
                  <a:pt x="59" y="54"/>
                </a:cubicBezTo>
                <a:cubicBezTo>
                  <a:pt x="78" y="57"/>
                  <a:pt x="98" y="60"/>
                  <a:pt x="117" y="63"/>
                </a:cubicBezTo>
                <a:cubicBezTo>
                  <a:pt x="125" y="64"/>
                  <a:pt x="128" y="52"/>
                  <a:pt x="120" y="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89"/>
          <p:cNvSpPr>
            <a:spLocks noEditPoints="1"/>
          </p:cNvSpPr>
          <p:nvPr/>
        </p:nvSpPr>
        <p:spPr bwMode="auto">
          <a:xfrm>
            <a:off x="9878491" y="2924014"/>
            <a:ext cx="452438" cy="742950"/>
          </a:xfrm>
          <a:custGeom>
            <a:avLst/>
            <a:gdLst>
              <a:gd name="T0" fmla="*/ 190 w 290"/>
              <a:gd name="T1" fmla="*/ 140 h 477"/>
              <a:gd name="T2" fmla="*/ 202 w 290"/>
              <a:gd name="T3" fmla="*/ 72 h 477"/>
              <a:gd name="T4" fmla="*/ 178 w 290"/>
              <a:gd name="T5" fmla="*/ 83 h 477"/>
              <a:gd name="T6" fmla="*/ 132 w 290"/>
              <a:gd name="T7" fmla="*/ 37 h 477"/>
              <a:gd name="T8" fmla="*/ 33 w 290"/>
              <a:gd name="T9" fmla="*/ 8 h 477"/>
              <a:gd name="T10" fmla="*/ 4 w 290"/>
              <a:gd name="T11" fmla="*/ 6 h 477"/>
              <a:gd name="T12" fmla="*/ 130 w 290"/>
              <a:gd name="T13" fmla="*/ 110 h 477"/>
              <a:gd name="T14" fmla="*/ 174 w 290"/>
              <a:gd name="T15" fmla="*/ 140 h 477"/>
              <a:gd name="T16" fmla="*/ 148 w 290"/>
              <a:gd name="T17" fmla="*/ 134 h 477"/>
              <a:gd name="T18" fmla="*/ 27 w 290"/>
              <a:gd name="T19" fmla="*/ 179 h 477"/>
              <a:gd name="T20" fmla="*/ 99 w 290"/>
              <a:gd name="T21" fmla="*/ 451 h 477"/>
              <a:gd name="T22" fmla="*/ 123 w 290"/>
              <a:gd name="T23" fmla="*/ 462 h 477"/>
              <a:gd name="T24" fmla="*/ 132 w 290"/>
              <a:gd name="T25" fmla="*/ 463 h 477"/>
              <a:gd name="T26" fmla="*/ 154 w 290"/>
              <a:gd name="T27" fmla="*/ 467 h 477"/>
              <a:gd name="T28" fmla="*/ 171 w 290"/>
              <a:gd name="T29" fmla="*/ 465 h 477"/>
              <a:gd name="T30" fmla="*/ 222 w 290"/>
              <a:gd name="T31" fmla="*/ 392 h 477"/>
              <a:gd name="T32" fmla="*/ 239 w 290"/>
              <a:gd name="T33" fmla="*/ 296 h 477"/>
              <a:gd name="T34" fmla="*/ 276 w 290"/>
              <a:gd name="T35" fmla="*/ 153 h 477"/>
              <a:gd name="T36" fmla="*/ 149 w 290"/>
              <a:gd name="T37" fmla="*/ 75 h 477"/>
              <a:gd name="T38" fmla="*/ 129 w 290"/>
              <a:gd name="T39" fmla="*/ 85 h 477"/>
              <a:gd name="T40" fmla="*/ 103 w 290"/>
              <a:gd name="T41" fmla="*/ 88 h 477"/>
              <a:gd name="T42" fmla="*/ 32 w 290"/>
              <a:gd name="T43" fmla="*/ 22 h 477"/>
              <a:gd name="T44" fmla="*/ 118 w 290"/>
              <a:gd name="T45" fmla="*/ 44 h 477"/>
              <a:gd name="T46" fmla="*/ 119 w 290"/>
              <a:gd name="T47" fmla="*/ 54 h 477"/>
              <a:gd name="T48" fmla="*/ 111 w 290"/>
              <a:gd name="T49" fmla="*/ 63 h 477"/>
              <a:gd name="T50" fmla="*/ 107 w 290"/>
              <a:gd name="T51" fmla="*/ 38 h 477"/>
              <a:gd name="T52" fmla="*/ 103 w 290"/>
              <a:gd name="T53" fmla="*/ 60 h 477"/>
              <a:gd name="T54" fmla="*/ 89 w 290"/>
              <a:gd name="T55" fmla="*/ 47 h 477"/>
              <a:gd name="T56" fmla="*/ 76 w 290"/>
              <a:gd name="T57" fmla="*/ 29 h 477"/>
              <a:gd name="T58" fmla="*/ 75 w 290"/>
              <a:gd name="T59" fmla="*/ 51 h 477"/>
              <a:gd name="T60" fmla="*/ 83 w 290"/>
              <a:gd name="T61" fmla="*/ 61 h 477"/>
              <a:gd name="T62" fmla="*/ 99 w 290"/>
              <a:gd name="T63" fmla="*/ 71 h 477"/>
              <a:gd name="T64" fmla="*/ 113 w 290"/>
              <a:gd name="T65" fmla="*/ 78 h 477"/>
              <a:gd name="T66" fmla="*/ 114 w 290"/>
              <a:gd name="T67" fmla="*/ 84 h 477"/>
              <a:gd name="T68" fmla="*/ 130 w 290"/>
              <a:gd name="T69" fmla="*/ 85 h 477"/>
              <a:gd name="T70" fmla="*/ 139 w 290"/>
              <a:gd name="T71" fmla="*/ 58 h 477"/>
              <a:gd name="T72" fmla="*/ 137 w 290"/>
              <a:gd name="T73" fmla="*/ 70 h 477"/>
              <a:gd name="T74" fmla="*/ 129 w 290"/>
              <a:gd name="T75" fmla="*/ 54 h 477"/>
              <a:gd name="T76" fmla="*/ 141 w 290"/>
              <a:gd name="T77" fmla="*/ 85 h 477"/>
              <a:gd name="T78" fmla="*/ 261 w 290"/>
              <a:gd name="T79" fmla="*/ 226 h 477"/>
              <a:gd name="T80" fmla="*/ 216 w 290"/>
              <a:gd name="T81" fmla="*/ 333 h 477"/>
              <a:gd name="T82" fmla="*/ 198 w 290"/>
              <a:gd name="T83" fmla="*/ 442 h 477"/>
              <a:gd name="T84" fmla="*/ 126 w 290"/>
              <a:gd name="T85" fmla="*/ 433 h 477"/>
              <a:gd name="T86" fmla="*/ 73 w 290"/>
              <a:gd name="T87" fmla="*/ 292 h 477"/>
              <a:gd name="T88" fmla="*/ 85 w 290"/>
              <a:gd name="T89" fmla="*/ 124 h 477"/>
              <a:gd name="T90" fmla="*/ 173 w 290"/>
              <a:gd name="T91" fmla="*/ 150 h 477"/>
              <a:gd name="T92" fmla="*/ 138 w 290"/>
              <a:gd name="T93" fmla="*/ 186 h 477"/>
              <a:gd name="T94" fmla="*/ 186 w 290"/>
              <a:gd name="T95" fmla="*/ 189 h 477"/>
              <a:gd name="T96" fmla="*/ 208 w 290"/>
              <a:gd name="T97" fmla="*/ 182 h 477"/>
              <a:gd name="T98" fmla="*/ 200 w 290"/>
              <a:gd name="T99" fmla="*/ 147 h 477"/>
              <a:gd name="T100" fmla="*/ 261 w 290"/>
              <a:gd name="T101" fmla="*/ 226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0" h="477">
                <a:moveTo>
                  <a:pt x="262" y="135"/>
                </a:moveTo>
                <a:cubicBezTo>
                  <a:pt x="252" y="129"/>
                  <a:pt x="244" y="132"/>
                  <a:pt x="233" y="130"/>
                </a:cubicBezTo>
                <a:cubicBezTo>
                  <a:pt x="226" y="128"/>
                  <a:pt x="218" y="129"/>
                  <a:pt x="212" y="132"/>
                </a:cubicBezTo>
                <a:cubicBezTo>
                  <a:pt x="205" y="136"/>
                  <a:pt x="197" y="137"/>
                  <a:pt x="190" y="140"/>
                </a:cubicBezTo>
                <a:cubicBezTo>
                  <a:pt x="191" y="133"/>
                  <a:pt x="193" y="126"/>
                  <a:pt x="194" y="120"/>
                </a:cubicBezTo>
                <a:cubicBezTo>
                  <a:pt x="201" y="93"/>
                  <a:pt x="218" y="72"/>
                  <a:pt x="241" y="57"/>
                </a:cubicBezTo>
                <a:cubicBezTo>
                  <a:pt x="246" y="54"/>
                  <a:pt x="242" y="46"/>
                  <a:pt x="236" y="48"/>
                </a:cubicBezTo>
                <a:cubicBezTo>
                  <a:pt x="224" y="50"/>
                  <a:pt x="211" y="63"/>
                  <a:pt x="202" y="72"/>
                </a:cubicBezTo>
                <a:cubicBezTo>
                  <a:pt x="197" y="76"/>
                  <a:pt x="193" y="82"/>
                  <a:pt x="190" y="87"/>
                </a:cubicBezTo>
                <a:cubicBezTo>
                  <a:pt x="189" y="87"/>
                  <a:pt x="188" y="87"/>
                  <a:pt x="186" y="87"/>
                </a:cubicBezTo>
                <a:cubicBezTo>
                  <a:pt x="184" y="87"/>
                  <a:pt x="183" y="87"/>
                  <a:pt x="181" y="87"/>
                </a:cubicBezTo>
                <a:cubicBezTo>
                  <a:pt x="182" y="85"/>
                  <a:pt x="180" y="83"/>
                  <a:pt x="178" y="83"/>
                </a:cubicBezTo>
                <a:cubicBezTo>
                  <a:pt x="177" y="83"/>
                  <a:pt x="176" y="83"/>
                  <a:pt x="175" y="83"/>
                </a:cubicBezTo>
                <a:cubicBezTo>
                  <a:pt x="172" y="82"/>
                  <a:pt x="170" y="79"/>
                  <a:pt x="168" y="77"/>
                </a:cubicBezTo>
                <a:cubicBezTo>
                  <a:pt x="162" y="70"/>
                  <a:pt x="157" y="63"/>
                  <a:pt x="151" y="56"/>
                </a:cubicBezTo>
                <a:cubicBezTo>
                  <a:pt x="145" y="49"/>
                  <a:pt x="139" y="43"/>
                  <a:pt x="132" y="37"/>
                </a:cubicBezTo>
                <a:cubicBezTo>
                  <a:pt x="125" y="31"/>
                  <a:pt x="120" y="24"/>
                  <a:pt x="112" y="19"/>
                </a:cubicBezTo>
                <a:cubicBezTo>
                  <a:pt x="101" y="11"/>
                  <a:pt x="85" y="4"/>
                  <a:pt x="71" y="2"/>
                </a:cubicBezTo>
                <a:cubicBezTo>
                  <a:pt x="61" y="0"/>
                  <a:pt x="46" y="2"/>
                  <a:pt x="35" y="8"/>
                </a:cubicBezTo>
                <a:cubicBezTo>
                  <a:pt x="35" y="8"/>
                  <a:pt x="34" y="8"/>
                  <a:pt x="33" y="8"/>
                </a:cubicBezTo>
                <a:cubicBezTo>
                  <a:pt x="28" y="7"/>
                  <a:pt x="23" y="7"/>
                  <a:pt x="18" y="7"/>
                </a:cubicBezTo>
                <a:cubicBezTo>
                  <a:pt x="14" y="6"/>
                  <a:pt x="10" y="4"/>
                  <a:pt x="6" y="5"/>
                </a:cubicBezTo>
                <a:cubicBezTo>
                  <a:pt x="5" y="5"/>
                  <a:pt x="5" y="6"/>
                  <a:pt x="4" y="6"/>
                </a:cubicBezTo>
                <a:cubicBezTo>
                  <a:pt x="4" y="6"/>
                  <a:pt x="4" y="6"/>
                  <a:pt x="4" y="6"/>
                </a:cubicBezTo>
                <a:cubicBezTo>
                  <a:pt x="0" y="6"/>
                  <a:pt x="0" y="11"/>
                  <a:pt x="3" y="13"/>
                </a:cubicBezTo>
                <a:cubicBezTo>
                  <a:pt x="19" y="20"/>
                  <a:pt x="27" y="39"/>
                  <a:pt x="35" y="55"/>
                </a:cubicBezTo>
                <a:cubicBezTo>
                  <a:pt x="44" y="72"/>
                  <a:pt x="57" y="81"/>
                  <a:pt x="74" y="90"/>
                </a:cubicBezTo>
                <a:cubicBezTo>
                  <a:pt x="92" y="100"/>
                  <a:pt x="109" y="106"/>
                  <a:pt x="130" y="110"/>
                </a:cubicBezTo>
                <a:cubicBezTo>
                  <a:pt x="140" y="112"/>
                  <a:pt x="148" y="111"/>
                  <a:pt x="159" y="110"/>
                </a:cubicBezTo>
                <a:cubicBezTo>
                  <a:pt x="167" y="109"/>
                  <a:pt x="174" y="108"/>
                  <a:pt x="182" y="107"/>
                </a:cubicBezTo>
                <a:cubicBezTo>
                  <a:pt x="181" y="110"/>
                  <a:pt x="180" y="113"/>
                  <a:pt x="179" y="117"/>
                </a:cubicBezTo>
                <a:cubicBezTo>
                  <a:pt x="178" y="120"/>
                  <a:pt x="176" y="129"/>
                  <a:pt x="174" y="140"/>
                </a:cubicBezTo>
                <a:cubicBezTo>
                  <a:pt x="174" y="140"/>
                  <a:pt x="173" y="140"/>
                  <a:pt x="173" y="140"/>
                </a:cubicBezTo>
                <a:cubicBezTo>
                  <a:pt x="171" y="139"/>
                  <a:pt x="170" y="139"/>
                  <a:pt x="170" y="139"/>
                </a:cubicBezTo>
                <a:cubicBezTo>
                  <a:pt x="165" y="136"/>
                  <a:pt x="159" y="137"/>
                  <a:pt x="154" y="135"/>
                </a:cubicBezTo>
                <a:cubicBezTo>
                  <a:pt x="152" y="134"/>
                  <a:pt x="150" y="134"/>
                  <a:pt x="148" y="134"/>
                </a:cubicBezTo>
                <a:cubicBezTo>
                  <a:pt x="145" y="132"/>
                  <a:pt x="143" y="131"/>
                  <a:pt x="140" y="129"/>
                </a:cubicBezTo>
                <a:cubicBezTo>
                  <a:pt x="128" y="123"/>
                  <a:pt x="117" y="115"/>
                  <a:pt x="103" y="110"/>
                </a:cubicBezTo>
                <a:cubicBezTo>
                  <a:pt x="81" y="103"/>
                  <a:pt x="50" y="122"/>
                  <a:pt x="38" y="141"/>
                </a:cubicBezTo>
                <a:cubicBezTo>
                  <a:pt x="31" y="153"/>
                  <a:pt x="29" y="166"/>
                  <a:pt x="27" y="179"/>
                </a:cubicBezTo>
                <a:cubicBezTo>
                  <a:pt x="26" y="194"/>
                  <a:pt x="31" y="209"/>
                  <a:pt x="36" y="222"/>
                </a:cubicBezTo>
                <a:cubicBezTo>
                  <a:pt x="40" y="236"/>
                  <a:pt x="49" y="248"/>
                  <a:pt x="54" y="262"/>
                </a:cubicBezTo>
                <a:cubicBezTo>
                  <a:pt x="60" y="277"/>
                  <a:pt x="59" y="293"/>
                  <a:pt x="60" y="308"/>
                </a:cubicBezTo>
                <a:cubicBezTo>
                  <a:pt x="64" y="355"/>
                  <a:pt x="34" y="433"/>
                  <a:pt x="99" y="451"/>
                </a:cubicBezTo>
                <a:cubicBezTo>
                  <a:pt x="102" y="452"/>
                  <a:pt x="105" y="452"/>
                  <a:pt x="108" y="452"/>
                </a:cubicBezTo>
                <a:cubicBezTo>
                  <a:pt x="108" y="453"/>
                  <a:pt x="108" y="453"/>
                  <a:pt x="108" y="454"/>
                </a:cubicBezTo>
                <a:cubicBezTo>
                  <a:pt x="107" y="458"/>
                  <a:pt x="108" y="461"/>
                  <a:pt x="110" y="464"/>
                </a:cubicBezTo>
                <a:cubicBezTo>
                  <a:pt x="114" y="469"/>
                  <a:pt x="121" y="467"/>
                  <a:pt x="123" y="462"/>
                </a:cubicBezTo>
                <a:cubicBezTo>
                  <a:pt x="123" y="462"/>
                  <a:pt x="123" y="462"/>
                  <a:pt x="123" y="462"/>
                </a:cubicBezTo>
                <a:cubicBezTo>
                  <a:pt x="124" y="461"/>
                  <a:pt x="125" y="461"/>
                  <a:pt x="125" y="461"/>
                </a:cubicBezTo>
                <a:cubicBezTo>
                  <a:pt x="127" y="462"/>
                  <a:pt x="129" y="463"/>
                  <a:pt x="131" y="463"/>
                </a:cubicBezTo>
                <a:cubicBezTo>
                  <a:pt x="131" y="463"/>
                  <a:pt x="132" y="463"/>
                  <a:pt x="132" y="463"/>
                </a:cubicBezTo>
                <a:cubicBezTo>
                  <a:pt x="132" y="463"/>
                  <a:pt x="133" y="464"/>
                  <a:pt x="134" y="465"/>
                </a:cubicBezTo>
                <a:cubicBezTo>
                  <a:pt x="137" y="467"/>
                  <a:pt x="140" y="469"/>
                  <a:pt x="144" y="468"/>
                </a:cubicBezTo>
                <a:cubicBezTo>
                  <a:pt x="147" y="467"/>
                  <a:pt x="148" y="466"/>
                  <a:pt x="150" y="465"/>
                </a:cubicBezTo>
                <a:cubicBezTo>
                  <a:pt x="151" y="466"/>
                  <a:pt x="152" y="467"/>
                  <a:pt x="154" y="467"/>
                </a:cubicBezTo>
                <a:cubicBezTo>
                  <a:pt x="156" y="467"/>
                  <a:pt x="157" y="467"/>
                  <a:pt x="158" y="466"/>
                </a:cubicBezTo>
                <a:cubicBezTo>
                  <a:pt x="158" y="470"/>
                  <a:pt x="158" y="474"/>
                  <a:pt x="163" y="476"/>
                </a:cubicBezTo>
                <a:cubicBezTo>
                  <a:pt x="165" y="477"/>
                  <a:pt x="167" y="476"/>
                  <a:pt x="168" y="475"/>
                </a:cubicBezTo>
                <a:cubicBezTo>
                  <a:pt x="169" y="471"/>
                  <a:pt x="170" y="468"/>
                  <a:pt x="171" y="465"/>
                </a:cubicBezTo>
                <a:cubicBezTo>
                  <a:pt x="192" y="467"/>
                  <a:pt x="211" y="454"/>
                  <a:pt x="215" y="433"/>
                </a:cubicBezTo>
                <a:cubicBezTo>
                  <a:pt x="215" y="433"/>
                  <a:pt x="215" y="433"/>
                  <a:pt x="215" y="433"/>
                </a:cubicBezTo>
                <a:cubicBezTo>
                  <a:pt x="216" y="430"/>
                  <a:pt x="217" y="428"/>
                  <a:pt x="217" y="425"/>
                </a:cubicBezTo>
                <a:cubicBezTo>
                  <a:pt x="220" y="416"/>
                  <a:pt x="224" y="403"/>
                  <a:pt x="222" y="392"/>
                </a:cubicBezTo>
                <a:cubicBezTo>
                  <a:pt x="220" y="383"/>
                  <a:pt x="223" y="371"/>
                  <a:pt x="224" y="362"/>
                </a:cubicBezTo>
                <a:cubicBezTo>
                  <a:pt x="225" y="351"/>
                  <a:pt x="228" y="340"/>
                  <a:pt x="230" y="329"/>
                </a:cubicBezTo>
                <a:cubicBezTo>
                  <a:pt x="231" y="324"/>
                  <a:pt x="233" y="320"/>
                  <a:pt x="235" y="316"/>
                </a:cubicBezTo>
                <a:cubicBezTo>
                  <a:pt x="236" y="310"/>
                  <a:pt x="237" y="303"/>
                  <a:pt x="239" y="296"/>
                </a:cubicBezTo>
                <a:cubicBezTo>
                  <a:pt x="242" y="284"/>
                  <a:pt x="248" y="271"/>
                  <a:pt x="254" y="260"/>
                </a:cubicBezTo>
                <a:cubicBezTo>
                  <a:pt x="260" y="251"/>
                  <a:pt x="266" y="241"/>
                  <a:pt x="273" y="233"/>
                </a:cubicBezTo>
                <a:cubicBezTo>
                  <a:pt x="279" y="225"/>
                  <a:pt x="282" y="213"/>
                  <a:pt x="284" y="204"/>
                </a:cubicBezTo>
                <a:cubicBezTo>
                  <a:pt x="290" y="185"/>
                  <a:pt x="283" y="171"/>
                  <a:pt x="276" y="153"/>
                </a:cubicBezTo>
                <a:cubicBezTo>
                  <a:pt x="273" y="146"/>
                  <a:pt x="269" y="140"/>
                  <a:pt x="262" y="135"/>
                </a:cubicBezTo>
                <a:close/>
                <a:moveTo>
                  <a:pt x="159" y="79"/>
                </a:moveTo>
                <a:cubicBezTo>
                  <a:pt x="159" y="80"/>
                  <a:pt x="159" y="80"/>
                  <a:pt x="159" y="80"/>
                </a:cubicBezTo>
                <a:cubicBezTo>
                  <a:pt x="156" y="78"/>
                  <a:pt x="153" y="77"/>
                  <a:pt x="149" y="75"/>
                </a:cubicBezTo>
                <a:cubicBezTo>
                  <a:pt x="147" y="74"/>
                  <a:pt x="146" y="73"/>
                  <a:pt x="144" y="72"/>
                </a:cubicBezTo>
                <a:cubicBezTo>
                  <a:pt x="144" y="69"/>
                  <a:pt x="144" y="66"/>
                  <a:pt x="143" y="63"/>
                </a:cubicBezTo>
                <a:cubicBezTo>
                  <a:pt x="149" y="68"/>
                  <a:pt x="154" y="73"/>
                  <a:pt x="159" y="79"/>
                </a:cubicBezTo>
                <a:close/>
                <a:moveTo>
                  <a:pt x="129" y="85"/>
                </a:moveTo>
                <a:cubicBezTo>
                  <a:pt x="129" y="86"/>
                  <a:pt x="129" y="86"/>
                  <a:pt x="128" y="86"/>
                </a:cubicBezTo>
                <a:cubicBezTo>
                  <a:pt x="127" y="88"/>
                  <a:pt x="125" y="89"/>
                  <a:pt x="124" y="91"/>
                </a:cubicBezTo>
                <a:cubicBezTo>
                  <a:pt x="124" y="92"/>
                  <a:pt x="124" y="93"/>
                  <a:pt x="124" y="93"/>
                </a:cubicBezTo>
                <a:cubicBezTo>
                  <a:pt x="117" y="92"/>
                  <a:pt x="110" y="90"/>
                  <a:pt x="103" y="88"/>
                </a:cubicBezTo>
                <a:cubicBezTo>
                  <a:pt x="93" y="84"/>
                  <a:pt x="84" y="78"/>
                  <a:pt x="75" y="73"/>
                </a:cubicBezTo>
                <a:cubicBezTo>
                  <a:pt x="65" y="68"/>
                  <a:pt x="58" y="64"/>
                  <a:pt x="52" y="55"/>
                </a:cubicBezTo>
                <a:cubicBezTo>
                  <a:pt x="46" y="47"/>
                  <a:pt x="41" y="38"/>
                  <a:pt x="37" y="29"/>
                </a:cubicBezTo>
                <a:cubicBezTo>
                  <a:pt x="35" y="26"/>
                  <a:pt x="34" y="24"/>
                  <a:pt x="32" y="22"/>
                </a:cubicBezTo>
                <a:cubicBezTo>
                  <a:pt x="49" y="19"/>
                  <a:pt x="63" y="10"/>
                  <a:pt x="80" y="17"/>
                </a:cubicBezTo>
                <a:cubicBezTo>
                  <a:pt x="95" y="23"/>
                  <a:pt x="110" y="28"/>
                  <a:pt x="121" y="42"/>
                </a:cubicBezTo>
                <a:cubicBezTo>
                  <a:pt x="122" y="43"/>
                  <a:pt x="123" y="44"/>
                  <a:pt x="124" y="46"/>
                </a:cubicBezTo>
                <a:cubicBezTo>
                  <a:pt x="122" y="45"/>
                  <a:pt x="121" y="44"/>
                  <a:pt x="118" y="44"/>
                </a:cubicBezTo>
                <a:cubicBezTo>
                  <a:pt x="113" y="45"/>
                  <a:pt x="114" y="53"/>
                  <a:pt x="119" y="53"/>
                </a:cubicBezTo>
                <a:cubicBezTo>
                  <a:pt x="119" y="53"/>
                  <a:pt x="119" y="53"/>
                  <a:pt x="119" y="53"/>
                </a:cubicBezTo>
                <a:cubicBezTo>
                  <a:pt x="119" y="53"/>
                  <a:pt x="119" y="53"/>
                  <a:pt x="119" y="53"/>
                </a:cubicBezTo>
                <a:cubicBezTo>
                  <a:pt x="119" y="53"/>
                  <a:pt x="119" y="54"/>
                  <a:pt x="119" y="54"/>
                </a:cubicBezTo>
                <a:cubicBezTo>
                  <a:pt x="120" y="56"/>
                  <a:pt x="120" y="58"/>
                  <a:pt x="120" y="60"/>
                </a:cubicBezTo>
                <a:cubicBezTo>
                  <a:pt x="120" y="62"/>
                  <a:pt x="121" y="64"/>
                  <a:pt x="122" y="65"/>
                </a:cubicBezTo>
                <a:cubicBezTo>
                  <a:pt x="120" y="65"/>
                  <a:pt x="118" y="65"/>
                  <a:pt x="116" y="64"/>
                </a:cubicBezTo>
                <a:cubicBezTo>
                  <a:pt x="115" y="64"/>
                  <a:pt x="113" y="63"/>
                  <a:pt x="111" y="63"/>
                </a:cubicBezTo>
                <a:cubicBezTo>
                  <a:pt x="113" y="62"/>
                  <a:pt x="113" y="60"/>
                  <a:pt x="113" y="58"/>
                </a:cubicBezTo>
                <a:cubicBezTo>
                  <a:pt x="113" y="57"/>
                  <a:pt x="113" y="55"/>
                  <a:pt x="113" y="54"/>
                </a:cubicBezTo>
                <a:cubicBezTo>
                  <a:pt x="113" y="52"/>
                  <a:pt x="112" y="50"/>
                  <a:pt x="112" y="48"/>
                </a:cubicBezTo>
                <a:cubicBezTo>
                  <a:pt x="110" y="45"/>
                  <a:pt x="108" y="41"/>
                  <a:pt x="107" y="38"/>
                </a:cubicBezTo>
                <a:cubicBezTo>
                  <a:pt x="105" y="32"/>
                  <a:pt x="97" y="35"/>
                  <a:pt x="99" y="41"/>
                </a:cubicBezTo>
                <a:cubicBezTo>
                  <a:pt x="100" y="45"/>
                  <a:pt x="102" y="48"/>
                  <a:pt x="103" y="53"/>
                </a:cubicBezTo>
                <a:cubicBezTo>
                  <a:pt x="104" y="55"/>
                  <a:pt x="104" y="57"/>
                  <a:pt x="104" y="60"/>
                </a:cubicBezTo>
                <a:cubicBezTo>
                  <a:pt x="104" y="60"/>
                  <a:pt x="104" y="60"/>
                  <a:pt x="103" y="60"/>
                </a:cubicBezTo>
                <a:cubicBezTo>
                  <a:pt x="101" y="59"/>
                  <a:pt x="99" y="58"/>
                  <a:pt x="97" y="57"/>
                </a:cubicBezTo>
                <a:cubicBezTo>
                  <a:pt x="95" y="56"/>
                  <a:pt x="93" y="55"/>
                  <a:pt x="92" y="54"/>
                </a:cubicBezTo>
                <a:cubicBezTo>
                  <a:pt x="92" y="53"/>
                  <a:pt x="92" y="53"/>
                  <a:pt x="92" y="53"/>
                </a:cubicBezTo>
                <a:cubicBezTo>
                  <a:pt x="92" y="50"/>
                  <a:pt x="91" y="48"/>
                  <a:pt x="89" y="47"/>
                </a:cubicBezTo>
                <a:cubicBezTo>
                  <a:pt x="89" y="47"/>
                  <a:pt x="88" y="46"/>
                  <a:pt x="88" y="46"/>
                </a:cubicBezTo>
                <a:cubicBezTo>
                  <a:pt x="88" y="42"/>
                  <a:pt x="88" y="39"/>
                  <a:pt x="88" y="36"/>
                </a:cubicBezTo>
                <a:cubicBezTo>
                  <a:pt x="88" y="30"/>
                  <a:pt x="86" y="24"/>
                  <a:pt x="81" y="21"/>
                </a:cubicBezTo>
                <a:cubicBezTo>
                  <a:pt x="76" y="19"/>
                  <a:pt x="71" y="26"/>
                  <a:pt x="76" y="29"/>
                </a:cubicBezTo>
                <a:cubicBezTo>
                  <a:pt x="78" y="31"/>
                  <a:pt x="78" y="35"/>
                  <a:pt x="78" y="38"/>
                </a:cubicBezTo>
                <a:cubicBezTo>
                  <a:pt x="72" y="33"/>
                  <a:pt x="64" y="29"/>
                  <a:pt x="56" y="28"/>
                </a:cubicBezTo>
                <a:cubicBezTo>
                  <a:pt x="53" y="27"/>
                  <a:pt x="52" y="32"/>
                  <a:pt x="54" y="33"/>
                </a:cubicBezTo>
                <a:cubicBezTo>
                  <a:pt x="63" y="37"/>
                  <a:pt x="69" y="44"/>
                  <a:pt x="75" y="51"/>
                </a:cubicBezTo>
                <a:cubicBezTo>
                  <a:pt x="72" y="52"/>
                  <a:pt x="70" y="53"/>
                  <a:pt x="69" y="56"/>
                </a:cubicBezTo>
                <a:cubicBezTo>
                  <a:pt x="68" y="59"/>
                  <a:pt x="69" y="62"/>
                  <a:pt x="72" y="62"/>
                </a:cubicBezTo>
                <a:cubicBezTo>
                  <a:pt x="74" y="63"/>
                  <a:pt x="76" y="62"/>
                  <a:pt x="78" y="62"/>
                </a:cubicBezTo>
                <a:cubicBezTo>
                  <a:pt x="79" y="61"/>
                  <a:pt x="81" y="61"/>
                  <a:pt x="83" y="61"/>
                </a:cubicBezTo>
                <a:cubicBezTo>
                  <a:pt x="83" y="61"/>
                  <a:pt x="83" y="61"/>
                  <a:pt x="83" y="61"/>
                </a:cubicBezTo>
                <a:cubicBezTo>
                  <a:pt x="85" y="63"/>
                  <a:pt x="87" y="64"/>
                  <a:pt x="89" y="65"/>
                </a:cubicBezTo>
                <a:cubicBezTo>
                  <a:pt x="87" y="70"/>
                  <a:pt x="91" y="76"/>
                  <a:pt x="96" y="72"/>
                </a:cubicBezTo>
                <a:cubicBezTo>
                  <a:pt x="97" y="72"/>
                  <a:pt x="98" y="71"/>
                  <a:pt x="99" y="71"/>
                </a:cubicBezTo>
                <a:cubicBezTo>
                  <a:pt x="104" y="73"/>
                  <a:pt x="110" y="75"/>
                  <a:pt x="115" y="76"/>
                </a:cubicBezTo>
                <a:cubicBezTo>
                  <a:pt x="115" y="76"/>
                  <a:pt x="115" y="77"/>
                  <a:pt x="115" y="77"/>
                </a:cubicBezTo>
                <a:cubicBezTo>
                  <a:pt x="115" y="77"/>
                  <a:pt x="115" y="77"/>
                  <a:pt x="115" y="77"/>
                </a:cubicBezTo>
                <a:cubicBezTo>
                  <a:pt x="114" y="78"/>
                  <a:pt x="114" y="78"/>
                  <a:pt x="113" y="78"/>
                </a:cubicBezTo>
                <a:cubicBezTo>
                  <a:pt x="113" y="78"/>
                  <a:pt x="111" y="78"/>
                  <a:pt x="112" y="78"/>
                </a:cubicBezTo>
                <a:cubicBezTo>
                  <a:pt x="111" y="78"/>
                  <a:pt x="110" y="78"/>
                  <a:pt x="109" y="78"/>
                </a:cubicBezTo>
                <a:cubicBezTo>
                  <a:pt x="107" y="79"/>
                  <a:pt x="108" y="82"/>
                  <a:pt x="109" y="83"/>
                </a:cubicBezTo>
                <a:cubicBezTo>
                  <a:pt x="110" y="84"/>
                  <a:pt x="112" y="84"/>
                  <a:pt x="114" y="84"/>
                </a:cubicBezTo>
                <a:cubicBezTo>
                  <a:pt x="115" y="84"/>
                  <a:pt x="117" y="84"/>
                  <a:pt x="118" y="83"/>
                </a:cubicBezTo>
                <a:cubicBezTo>
                  <a:pt x="119" y="82"/>
                  <a:pt x="120" y="81"/>
                  <a:pt x="121" y="80"/>
                </a:cubicBezTo>
                <a:cubicBezTo>
                  <a:pt x="124" y="81"/>
                  <a:pt x="127" y="82"/>
                  <a:pt x="129" y="84"/>
                </a:cubicBezTo>
                <a:cubicBezTo>
                  <a:pt x="129" y="84"/>
                  <a:pt x="129" y="85"/>
                  <a:pt x="130" y="85"/>
                </a:cubicBezTo>
                <a:cubicBezTo>
                  <a:pt x="130" y="85"/>
                  <a:pt x="129" y="85"/>
                  <a:pt x="129" y="85"/>
                </a:cubicBezTo>
                <a:close/>
                <a:moveTo>
                  <a:pt x="129" y="54"/>
                </a:moveTo>
                <a:cubicBezTo>
                  <a:pt x="129" y="51"/>
                  <a:pt x="128" y="50"/>
                  <a:pt x="127" y="48"/>
                </a:cubicBezTo>
                <a:cubicBezTo>
                  <a:pt x="131" y="52"/>
                  <a:pt x="135" y="55"/>
                  <a:pt x="139" y="58"/>
                </a:cubicBezTo>
                <a:cubicBezTo>
                  <a:pt x="139" y="59"/>
                  <a:pt x="139" y="59"/>
                  <a:pt x="139" y="59"/>
                </a:cubicBezTo>
                <a:cubicBezTo>
                  <a:pt x="138" y="59"/>
                  <a:pt x="137" y="59"/>
                  <a:pt x="136" y="59"/>
                </a:cubicBezTo>
                <a:cubicBezTo>
                  <a:pt x="134" y="59"/>
                  <a:pt x="134" y="63"/>
                  <a:pt x="137" y="63"/>
                </a:cubicBezTo>
                <a:cubicBezTo>
                  <a:pt x="138" y="63"/>
                  <a:pt x="137" y="67"/>
                  <a:pt x="137" y="70"/>
                </a:cubicBezTo>
                <a:cubicBezTo>
                  <a:pt x="135" y="69"/>
                  <a:pt x="133" y="69"/>
                  <a:pt x="131" y="68"/>
                </a:cubicBezTo>
                <a:cubicBezTo>
                  <a:pt x="132" y="67"/>
                  <a:pt x="132" y="66"/>
                  <a:pt x="132" y="65"/>
                </a:cubicBezTo>
                <a:cubicBezTo>
                  <a:pt x="131" y="64"/>
                  <a:pt x="130" y="62"/>
                  <a:pt x="130" y="61"/>
                </a:cubicBezTo>
                <a:cubicBezTo>
                  <a:pt x="130" y="59"/>
                  <a:pt x="130" y="56"/>
                  <a:pt x="129" y="54"/>
                </a:cubicBezTo>
                <a:close/>
                <a:moveTo>
                  <a:pt x="133" y="95"/>
                </a:moveTo>
                <a:cubicBezTo>
                  <a:pt x="132" y="95"/>
                  <a:pt x="131" y="94"/>
                  <a:pt x="130" y="94"/>
                </a:cubicBezTo>
                <a:cubicBezTo>
                  <a:pt x="135" y="93"/>
                  <a:pt x="139" y="88"/>
                  <a:pt x="137" y="83"/>
                </a:cubicBezTo>
                <a:cubicBezTo>
                  <a:pt x="139" y="84"/>
                  <a:pt x="140" y="84"/>
                  <a:pt x="141" y="85"/>
                </a:cubicBezTo>
                <a:cubicBezTo>
                  <a:pt x="147" y="88"/>
                  <a:pt x="153" y="91"/>
                  <a:pt x="159" y="93"/>
                </a:cubicBezTo>
                <a:cubicBezTo>
                  <a:pt x="159" y="93"/>
                  <a:pt x="159" y="93"/>
                  <a:pt x="159" y="93"/>
                </a:cubicBezTo>
                <a:cubicBezTo>
                  <a:pt x="150" y="95"/>
                  <a:pt x="141" y="96"/>
                  <a:pt x="133" y="95"/>
                </a:cubicBezTo>
                <a:close/>
                <a:moveTo>
                  <a:pt x="261" y="226"/>
                </a:moveTo>
                <a:cubicBezTo>
                  <a:pt x="256" y="233"/>
                  <a:pt x="253" y="241"/>
                  <a:pt x="248" y="248"/>
                </a:cubicBezTo>
                <a:cubicBezTo>
                  <a:pt x="241" y="256"/>
                  <a:pt x="237" y="266"/>
                  <a:pt x="233" y="275"/>
                </a:cubicBezTo>
                <a:cubicBezTo>
                  <a:pt x="229" y="284"/>
                  <a:pt x="226" y="292"/>
                  <a:pt x="224" y="302"/>
                </a:cubicBezTo>
                <a:cubicBezTo>
                  <a:pt x="222" y="312"/>
                  <a:pt x="218" y="322"/>
                  <a:pt x="216" y="333"/>
                </a:cubicBezTo>
                <a:cubicBezTo>
                  <a:pt x="214" y="342"/>
                  <a:pt x="212" y="351"/>
                  <a:pt x="211" y="360"/>
                </a:cubicBezTo>
                <a:cubicBezTo>
                  <a:pt x="210" y="368"/>
                  <a:pt x="208" y="379"/>
                  <a:pt x="208" y="388"/>
                </a:cubicBezTo>
                <a:cubicBezTo>
                  <a:pt x="209" y="397"/>
                  <a:pt x="209" y="406"/>
                  <a:pt x="207" y="415"/>
                </a:cubicBezTo>
                <a:cubicBezTo>
                  <a:pt x="204" y="424"/>
                  <a:pt x="201" y="433"/>
                  <a:pt x="198" y="442"/>
                </a:cubicBezTo>
                <a:cubicBezTo>
                  <a:pt x="195" y="445"/>
                  <a:pt x="190" y="449"/>
                  <a:pt x="185" y="450"/>
                </a:cubicBezTo>
                <a:cubicBezTo>
                  <a:pt x="178" y="452"/>
                  <a:pt x="171" y="453"/>
                  <a:pt x="165" y="448"/>
                </a:cubicBezTo>
                <a:cubicBezTo>
                  <a:pt x="161" y="443"/>
                  <a:pt x="155" y="440"/>
                  <a:pt x="150" y="436"/>
                </a:cubicBezTo>
                <a:cubicBezTo>
                  <a:pt x="142" y="429"/>
                  <a:pt x="135" y="430"/>
                  <a:pt x="126" y="433"/>
                </a:cubicBezTo>
                <a:cubicBezTo>
                  <a:pt x="113" y="437"/>
                  <a:pt x="105" y="440"/>
                  <a:pt x="92" y="433"/>
                </a:cubicBezTo>
                <a:cubicBezTo>
                  <a:pt x="68" y="421"/>
                  <a:pt x="69" y="390"/>
                  <a:pt x="70" y="367"/>
                </a:cubicBezTo>
                <a:cubicBezTo>
                  <a:pt x="71" y="355"/>
                  <a:pt x="75" y="343"/>
                  <a:pt x="75" y="331"/>
                </a:cubicBezTo>
                <a:cubicBezTo>
                  <a:pt x="76" y="318"/>
                  <a:pt x="76" y="304"/>
                  <a:pt x="73" y="292"/>
                </a:cubicBezTo>
                <a:cubicBezTo>
                  <a:pt x="71" y="280"/>
                  <a:pt x="73" y="269"/>
                  <a:pt x="68" y="257"/>
                </a:cubicBezTo>
                <a:cubicBezTo>
                  <a:pt x="62" y="245"/>
                  <a:pt x="55" y="234"/>
                  <a:pt x="50" y="221"/>
                </a:cubicBezTo>
                <a:cubicBezTo>
                  <a:pt x="41" y="195"/>
                  <a:pt x="36" y="166"/>
                  <a:pt x="54" y="143"/>
                </a:cubicBezTo>
                <a:cubicBezTo>
                  <a:pt x="62" y="133"/>
                  <a:pt x="74" y="128"/>
                  <a:pt x="85" y="124"/>
                </a:cubicBezTo>
                <a:cubicBezTo>
                  <a:pt x="99" y="119"/>
                  <a:pt x="113" y="129"/>
                  <a:pt x="125" y="135"/>
                </a:cubicBezTo>
                <a:cubicBezTo>
                  <a:pt x="135" y="141"/>
                  <a:pt x="146" y="144"/>
                  <a:pt x="157" y="148"/>
                </a:cubicBezTo>
                <a:cubicBezTo>
                  <a:pt x="161" y="149"/>
                  <a:pt x="165" y="149"/>
                  <a:pt x="169" y="149"/>
                </a:cubicBezTo>
                <a:cubicBezTo>
                  <a:pt x="170" y="150"/>
                  <a:pt x="172" y="150"/>
                  <a:pt x="173" y="150"/>
                </a:cubicBezTo>
                <a:cubicBezTo>
                  <a:pt x="172" y="158"/>
                  <a:pt x="172" y="165"/>
                  <a:pt x="172" y="171"/>
                </a:cubicBezTo>
                <a:cubicBezTo>
                  <a:pt x="169" y="171"/>
                  <a:pt x="166" y="170"/>
                  <a:pt x="162" y="169"/>
                </a:cubicBezTo>
                <a:cubicBezTo>
                  <a:pt x="151" y="167"/>
                  <a:pt x="138" y="169"/>
                  <a:pt x="134" y="181"/>
                </a:cubicBezTo>
                <a:cubicBezTo>
                  <a:pt x="133" y="184"/>
                  <a:pt x="136" y="186"/>
                  <a:pt x="138" y="186"/>
                </a:cubicBezTo>
                <a:cubicBezTo>
                  <a:pt x="143" y="186"/>
                  <a:pt x="147" y="184"/>
                  <a:pt x="151" y="184"/>
                </a:cubicBezTo>
                <a:cubicBezTo>
                  <a:pt x="155" y="183"/>
                  <a:pt x="161" y="185"/>
                  <a:pt x="165" y="186"/>
                </a:cubicBezTo>
                <a:cubicBezTo>
                  <a:pt x="170" y="187"/>
                  <a:pt x="176" y="188"/>
                  <a:pt x="182" y="189"/>
                </a:cubicBezTo>
                <a:cubicBezTo>
                  <a:pt x="183" y="189"/>
                  <a:pt x="184" y="189"/>
                  <a:pt x="186" y="189"/>
                </a:cubicBezTo>
                <a:cubicBezTo>
                  <a:pt x="190" y="190"/>
                  <a:pt x="194" y="191"/>
                  <a:pt x="199" y="193"/>
                </a:cubicBezTo>
                <a:cubicBezTo>
                  <a:pt x="200" y="195"/>
                  <a:pt x="203" y="196"/>
                  <a:pt x="206" y="194"/>
                </a:cubicBezTo>
                <a:cubicBezTo>
                  <a:pt x="206" y="194"/>
                  <a:pt x="206" y="194"/>
                  <a:pt x="206" y="194"/>
                </a:cubicBezTo>
                <a:cubicBezTo>
                  <a:pt x="212" y="193"/>
                  <a:pt x="214" y="185"/>
                  <a:pt x="208" y="182"/>
                </a:cubicBezTo>
                <a:cubicBezTo>
                  <a:pt x="202" y="179"/>
                  <a:pt x="195" y="177"/>
                  <a:pt x="188" y="175"/>
                </a:cubicBezTo>
                <a:cubicBezTo>
                  <a:pt x="188" y="171"/>
                  <a:pt x="188" y="166"/>
                  <a:pt x="188" y="161"/>
                </a:cubicBezTo>
                <a:cubicBezTo>
                  <a:pt x="188" y="158"/>
                  <a:pt x="188" y="155"/>
                  <a:pt x="188" y="152"/>
                </a:cubicBezTo>
                <a:cubicBezTo>
                  <a:pt x="192" y="151"/>
                  <a:pt x="197" y="148"/>
                  <a:pt x="200" y="147"/>
                </a:cubicBezTo>
                <a:cubicBezTo>
                  <a:pt x="209" y="145"/>
                  <a:pt x="218" y="138"/>
                  <a:pt x="228" y="139"/>
                </a:cubicBezTo>
                <a:cubicBezTo>
                  <a:pt x="236" y="139"/>
                  <a:pt x="248" y="139"/>
                  <a:pt x="255" y="144"/>
                </a:cubicBezTo>
                <a:cubicBezTo>
                  <a:pt x="264" y="150"/>
                  <a:pt x="266" y="159"/>
                  <a:pt x="271" y="169"/>
                </a:cubicBezTo>
                <a:cubicBezTo>
                  <a:pt x="278" y="186"/>
                  <a:pt x="272" y="213"/>
                  <a:pt x="261" y="2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90"/>
          <p:cNvSpPr>
            <a:spLocks/>
          </p:cNvSpPr>
          <p:nvPr/>
        </p:nvSpPr>
        <p:spPr bwMode="auto">
          <a:xfrm>
            <a:off x="10392841" y="3400264"/>
            <a:ext cx="153988" cy="60325"/>
          </a:xfrm>
          <a:custGeom>
            <a:avLst/>
            <a:gdLst>
              <a:gd name="T0" fmla="*/ 90 w 99"/>
              <a:gd name="T1" fmla="*/ 24 h 38"/>
              <a:gd name="T2" fmla="*/ 50 w 99"/>
              <a:gd name="T3" fmla="*/ 12 h 38"/>
              <a:gd name="T4" fmla="*/ 5 w 99"/>
              <a:gd name="T5" fmla="*/ 6 h 38"/>
              <a:gd name="T6" fmla="*/ 3 w 99"/>
              <a:gd name="T7" fmla="*/ 15 h 38"/>
              <a:gd name="T8" fmla="*/ 43 w 99"/>
              <a:gd name="T9" fmla="*/ 29 h 38"/>
              <a:gd name="T10" fmla="*/ 86 w 99"/>
              <a:gd name="T11" fmla="*/ 38 h 38"/>
              <a:gd name="T12" fmla="*/ 90 w 99"/>
              <a:gd name="T13" fmla="*/ 24 h 38"/>
            </a:gdLst>
            <a:ahLst/>
            <a:cxnLst>
              <a:cxn ang="0">
                <a:pos x="T0" y="T1"/>
              </a:cxn>
              <a:cxn ang="0">
                <a:pos x="T2" y="T3"/>
              </a:cxn>
              <a:cxn ang="0">
                <a:pos x="T4" y="T5"/>
              </a:cxn>
              <a:cxn ang="0">
                <a:pos x="T6" y="T7"/>
              </a:cxn>
              <a:cxn ang="0">
                <a:pos x="T8" y="T9"/>
              </a:cxn>
              <a:cxn ang="0">
                <a:pos x="T10" y="T11"/>
              </a:cxn>
              <a:cxn ang="0">
                <a:pos x="T12" y="T13"/>
              </a:cxn>
            </a:cxnLst>
            <a:rect l="0" t="0" r="r" b="b"/>
            <a:pathLst>
              <a:path w="99" h="38">
                <a:moveTo>
                  <a:pt x="90" y="24"/>
                </a:moveTo>
                <a:cubicBezTo>
                  <a:pt x="77" y="19"/>
                  <a:pt x="64" y="16"/>
                  <a:pt x="50" y="12"/>
                </a:cubicBezTo>
                <a:cubicBezTo>
                  <a:pt x="37" y="9"/>
                  <a:pt x="18" y="0"/>
                  <a:pt x="5" y="6"/>
                </a:cubicBezTo>
                <a:cubicBezTo>
                  <a:pt x="1" y="8"/>
                  <a:pt x="0" y="12"/>
                  <a:pt x="3" y="15"/>
                </a:cubicBezTo>
                <a:cubicBezTo>
                  <a:pt x="12" y="25"/>
                  <a:pt x="31" y="26"/>
                  <a:pt x="43" y="29"/>
                </a:cubicBezTo>
                <a:cubicBezTo>
                  <a:pt x="57" y="32"/>
                  <a:pt x="71" y="37"/>
                  <a:pt x="86" y="38"/>
                </a:cubicBezTo>
                <a:cubicBezTo>
                  <a:pt x="93" y="38"/>
                  <a:pt x="99" y="27"/>
                  <a:pt x="9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91"/>
          <p:cNvSpPr>
            <a:spLocks/>
          </p:cNvSpPr>
          <p:nvPr/>
        </p:nvSpPr>
        <p:spPr bwMode="auto">
          <a:xfrm>
            <a:off x="10359504" y="3322476"/>
            <a:ext cx="176213" cy="55563"/>
          </a:xfrm>
          <a:custGeom>
            <a:avLst/>
            <a:gdLst>
              <a:gd name="T0" fmla="*/ 99 w 113"/>
              <a:gd name="T1" fmla="*/ 33 h 35"/>
              <a:gd name="T2" fmla="*/ 102 w 113"/>
              <a:gd name="T3" fmla="*/ 17 h 35"/>
              <a:gd name="T4" fmla="*/ 4 w 113"/>
              <a:gd name="T5" fmla="*/ 8 h 35"/>
              <a:gd name="T6" fmla="*/ 4 w 113"/>
              <a:gd name="T7" fmla="*/ 16 h 35"/>
              <a:gd name="T8" fmla="*/ 48 w 113"/>
              <a:gd name="T9" fmla="*/ 25 h 35"/>
              <a:gd name="T10" fmla="*/ 99 w 113"/>
              <a:gd name="T11" fmla="*/ 33 h 35"/>
            </a:gdLst>
            <a:ahLst/>
            <a:cxnLst>
              <a:cxn ang="0">
                <a:pos x="T0" y="T1"/>
              </a:cxn>
              <a:cxn ang="0">
                <a:pos x="T2" y="T3"/>
              </a:cxn>
              <a:cxn ang="0">
                <a:pos x="T4" y="T5"/>
              </a:cxn>
              <a:cxn ang="0">
                <a:pos x="T6" y="T7"/>
              </a:cxn>
              <a:cxn ang="0">
                <a:pos x="T8" y="T9"/>
              </a:cxn>
              <a:cxn ang="0">
                <a:pos x="T10" y="T11"/>
              </a:cxn>
            </a:cxnLst>
            <a:rect l="0" t="0" r="r" b="b"/>
            <a:pathLst>
              <a:path w="113" h="35">
                <a:moveTo>
                  <a:pt x="99" y="33"/>
                </a:moveTo>
                <a:cubicBezTo>
                  <a:pt x="110" y="35"/>
                  <a:pt x="113" y="19"/>
                  <a:pt x="102" y="17"/>
                </a:cubicBezTo>
                <a:cubicBezTo>
                  <a:pt x="71" y="11"/>
                  <a:pt x="36" y="0"/>
                  <a:pt x="4" y="8"/>
                </a:cubicBezTo>
                <a:cubicBezTo>
                  <a:pt x="0" y="9"/>
                  <a:pt x="1" y="15"/>
                  <a:pt x="4" y="16"/>
                </a:cubicBezTo>
                <a:cubicBezTo>
                  <a:pt x="16" y="24"/>
                  <a:pt x="34" y="23"/>
                  <a:pt x="48" y="25"/>
                </a:cubicBezTo>
                <a:cubicBezTo>
                  <a:pt x="65" y="27"/>
                  <a:pt x="82" y="31"/>
                  <a:pt x="99"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92"/>
          <p:cNvSpPr>
            <a:spLocks/>
          </p:cNvSpPr>
          <p:nvPr/>
        </p:nvSpPr>
        <p:spPr bwMode="auto">
          <a:xfrm>
            <a:off x="10656366" y="3266914"/>
            <a:ext cx="198438" cy="333375"/>
          </a:xfrm>
          <a:custGeom>
            <a:avLst/>
            <a:gdLst>
              <a:gd name="T0" fmla="*/ 121 w 128"/>
              <a:gd name="T1" fmla="*/ 193 h 214"/>
              <a:gd name="T2" fmla="*/ 96 w 128"/>
              <a:gd name="T3" fmla="*/ 190 h 214"/>
              <a:gd name="T4" fmla="*/ 65 w 128"/>
              <a:gd name="T5" fmla="*/ 187 h 214"/>
              <a:gd name="T6" fmla="*/ 38 w 128"/>
              <a:gd name="T7" fmla="*/ 161 h 214"/>
              <a:gd name="T8" fmla="*/ 55 w 128"/>
              <a:gd name="T9" fmla="*/ 137 h 214"/>
              <a:gd name="T10" fmla="*/ 73 w 128"/>
              <a:gd name="T11" fmla="*/ 112 h 214"/>
              <a:gd name="T12" fmla="*/ 100 w 128"/>
              <a:gd name="T13" fmla="*/ 63 h 214"/>
              <a:gd name="T14" fmla="*/ 102 w 128"/>
              <a:gd name="T15" fmla="*/ 15 h 214"/>
              <a:gd name="T16" fmla="*/ 72 w 128"/>
              <a:gd name="T17" fmla="*/ 1 h 214"/>
              <a:gd name="T18" fmla="*/ 34 w 128"/>
              <a:gd name="T19" fmla="*/ 11 h 214"/>
              <a:gd name="T20" fmla="*/ 24 w 128"/>
              <a:gd name="T21" fmla="*/ 51 h 214"/>
              <a:gd name="T22" fmla="*/ 33 w 128"/>
              <a:gd name="T23" fmla="*/ 52 h 214"/>
              <a:gd name="T24" fmla="*/ 45 w 128"/>
              <a:gd name="T25" fmla="*/ 17 h 214"/>
              <a:gd name="T26" fmla="*/ 88 w 128"/>
              <a:gd name="T27" fmla="*/ 19 h 214"/>
              <a:gd name="T28" fmla="*/ 91 w 128"/>
              <a:gd name="T29" fmla="*/ 44 h 214"/>
              <a:gd name="T30" fmla="*/ 79 w 128"/>
              <a:gd name="T31" fmla="*/ 72 h 214"/>
              <a:gd name="T32" fmla="*/ 47 w 128"/>
              <a:gd name="T33" fmla="*/ 119 h 214"/>
              <a:gd name="T34" fmla="*/ 33 w 128"/>
              <a:gd name="T35" fmla="*/ 193 h 214"/>
              <a:gd name="T36" fmla="*/ 122 w 128"/>
              <a:gd name="T37" fmla="*/ 204 h 214"/>
              <a:gd name="T38" fmla="*/ 121 w 128"/>
              <a:gd name="T39" fmla="*/ 193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214">
                <a:moveTo>
                  <a:pt x="121" y="193"/>
                </a:moveTo>
                <a:cubicBezTo>
                  <a:pt x="112" y="191"/>
                  <a:pt x="105" y="190"/>
                  <a:pt x="96" y="190"/>
                </a:cubicBezTo>
                <a:cubicBezTo>
                  <a:pt x="87" y="190"/>
                  <a:pt x="73" y="191"/>
                  <a:pt x="65" y="187"/>
                </a:cubicBezTo>
                <a:cubicBezTo>
                  <a:pt x="53" y="181"/>
                  <a:pt x="31" y="179"/>
                  <a:pt x="38" y="161"/>
                </a:cubicBezTo>
                <a:cubicBezTo>
                  <a:pt x="41" y="152"/>
                  <a:pt x="48" y="144"/>
                  <a:pt x="55" y="137"/>
                </a:cubicBezTo>
                <a:cubicBezTo>
                  <a:pt x="61" y="130"/>
                  <a:pt x="67" y="120"/>
                  <a:pt x="73" y="112"/>
                </a:cubicBezTo>
                <a:cubicBezTo>
                  <a:pt x="84" y="97"/>
                  <a:pt x="93" y="81"/>
                  <a:pt x="100" y="63"/>
                </a:cubicBezTo>
                <a:cubicBezTo>
                  <a:pt x="105" y="50"/>
                  <a:pt x="110" y="28"/>
                  <a:pt x="102" y="15"/>
                </a:cubicBezTo>
                <a:cubicBezTo>
                  <a:pt x="96" y="4"/>
                  <a:pt x="83" y="1"/>
                  <a:pt x="72" y="1"/>
                </a:cubicBezTo>
                <a:cubicBezTo>
                  <a:pt x="57" y="0"/>
                  <a:pt x="44" y="0"/>
                  <a:pt x="34" y="11"/>
                </a:cubicBezTo>
                <a:cubicBezTo>
                  <a:pt x="24" y="21"/>
                  <a:pt x="25" y="38"/>
                  <a:pt x="24" y="51"/>
                </a:cubicBezTo>
                <a:cubicBezTo>
                  <a:pt x="23" y="57"/>
                  <a:pt x="31" y="58"/>
                  <a:pt x="33" y="52"/>
                </a:cubicBezTo>
                <a:cubicBezTo>
                  <a:pt x="36" y="41"/>
                  <a:pt x="36" y="25"/>
                  <a:pt x="45" y="17"/>
                </a:cubicBezTo>
                <a:cubicBezTo>
                  <a:pt x="55" y="10"/>
                  <a:pt x="79" y="12"/>
                  <a:pt x="88" y="19"/>
                </a:cubicBezTo>
                <a:cubicBezTo>
                  <a:pt x="95" y="24"/>
                  <a:pt x="92" y="37"/>
                  <a:pt x="91" y="44"/>
                </a:cubicBezTo>
                <a:cubicBezTo>
                  <a:pt x="89" y="54"/>
                  <a:pt x="84" y="63"/>
                  <a:pt x="79" y="72"/>
                </a:cubicBezTo>
                <a:cubicBezTo>
                  <a:pt x="69" y="89"/>
                  <a:pt x="58" y="104"/>
                  <a:pt x="47" y="119"/>
                </a:cubicBezTo>
                <a:cubicBezTo>
                  <a:pt x="32" y="139"/>
                  <a:pt x="0" y="173"/>
                  <a:pt x="33" y="193"/>
                </a:cubicBezTo>
                <a:cubicBezTo>
                  <a:pt x="59" y="209"/>
                  <a:pt x="93" y="214"/>
                  <a:pt x="122" y="204"/>
                </a:cubicBezTo>
                <a:cubicBezTo>
                  <a:pt x="128" y="202"/>
                  <a:pt x="127" y="194"/>
                  <a:pt x="121" y="1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93"/>
          <p:cNvSpPr>
            <a:spLocks/>
          </p:cNvSpPr>
          <p:nvPr/>
        </p:nvSpPr>
        <p:spPr bwMode="auto">
          <a:xfrm>
            <a:off x="10761141" y="3673314"/>
            <a:ext cx="50800" cy="44450"/>
          </a:xfrm>
          <a:custGeom>
            <a:avLst/>
            <a:gdLst>
              <a:gd name="T0" fmla="*/ 15 w 32"/>
              <a:gd name="T1" fmla="*/ 4 h 29"/>
              <a:gd name="T2" fmla="*/ 11 w 32"/>
              <a:gd name="T3" fmla="*/ 7 h 29"/>
              <a:gd name="T4" fmla="*/ 10 w 32"/>
              <a:gd name="T5" fmla="*/ 8 h 29"/>
              <a:gd name="T6" fmla="*/ 5 w 32"/>
              <a:gd name="T7" fmla="*/ 12 h 29"/>
              <a:gd name="T8" fmla="*/ 3 w 32"/>
              <a:gd name="T9" fmla="*/ 24 h 29"/>
              <a:gd name="T10" fmla="*/ 15 w 32"/>
              <a:gd name="T11" fmla="*/ 26 h 29"/>
              <a:gd name="T12" fmla="*/ 20 w 32"/>
              <a:gd name="T13" fmla="*/ 23 h 29"/>
              <a:gd name="T14" fmla="*/ 21 w 32"/>
              <a:gd name="T15" fmla="*/ 22 h 29"/>
              <a:gd name="T16" fmla="*/ 22 w 32"/>
              <a:gd name="T17" fmla="*/ 22 h 29"/>
              <a:gd name="T18" fmla="*/ 26 w 32"/>
              <a:gd name="T19" fmla="*/ 20 h 29"/>
              <a:gd name="T20" fmla="*/ 29 w 32"/>
              <a:gd name="T21" fmla="*/ 6 h 29"/>
              <a:gd name="T22" fmla="*/ 15 w 32"/>
              <a:gd name="T23"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29">
                <a:moveTo>
                  <a:pt x="15" y="4"/>
                </a:moveTo>
                <a:cubicBezTo>
                  <a:pt x="13" y="4"/>
                  <a:pt x="12" y="6"/>
                  <a:pt x="11" y="7"/>
                </a:cubicBezTo>
                <a:cubicBezTo>
                  <a:pt x="11" y="8"/>
                  <a:pt x="10" y="8"/>
                  <a:pt x="10" y="8"/>
                </a:cubicBezTo>
                <a:cubicBezTo>
                  <a:pt x="8" y="9"/>
                  <a:pt x="7" y="11"/>
                  <a:pt x="5" y="12"/>
                </a:cubicBezTo>
                <a:cubicBezTo>
                  <a:pt x="1" y="15"/>
                  <a:pt x="0" y="20"/>
                  <a:pt x="3" y="24"/>
                </a:cubicBezTo>
                <a:cubicBezTo>
                  <a:pt x="6" y="28"/>
                  <a:pt x="11" y="29"/>
                  <a:pt x="15" y="26"/>
                </a:cubicBezTo>
                <a:cubicBezTo>
                  <a:pt x="17" y="25"/>
                  <a:pt x="18" y="24"/>
                  <a:pt x="20" y="23"/>
                </a:cubicBezTo>
                <a:cubicBezTo>
                  <a:pt x="20" y="23"/>
                  <a:pt x="21" y="22"/>
                  <a:pt x="21" y="22"/>
                </a:cubicBezTo>
                <a:cubicBezTo>
                  <a:pt x="21" y="22"/>
                  <a:pt x="21" y="22"/>
                  <a:pt x="22" y="22"/>
                </a:cubicBezTo>
                <a:cubicBezTo>
                  <a:pt x="23" y="22"/>
                  <a:pt x="25" y="21"/>
                  <a:pt x="26" y="20"/>
                </a:cubicBezTo>
                <a:cubicBezTo>
                  <a:pt x="30" y="17"/>
                  <a:pt x="32" y="11"/>
                  <a:pt x="29" y="6"/>
                </a:cubicBezTo>
                <a:cubicBezTo>
                  <a:pt x="25" y="2"/>
                  <a:pt x="19" y="0"/>
                  <a:pt x="15"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529"/>
          <p:cNvSpPr>
            <a:spLocks noEditPoints="1"/>
          </p:cNvSpPr>
          <p:nvPr/>
        </p:nvSpPr>
        <p:spPr bwMode="auto">
          <a:xfrm>
            <a:off x="4051658" y="1289756"/>
            <a:ext cx="393700" cy="465138"/>
          </a:xfrm>
          <a:custGeom>
            <a:avLst/>
            <a:gdLst/>
            <a:ahLst/>
            <a:cxnLst>
              <a:cxn ang="0">
                <a:pos x="52" y="278"/>
              </a:cxn>
              <a:cxn ang="0">
                <a:pos x="216" y="259"/>
              </a:cxn>
              <a:cxn ang="0">
                <a:pos x="242" y="138"/>
              </a:cxn>
              <a:cxn ang="0">
                <a:pos x="156" y="14"/>
              </a:cxn>
              <a:cxn ang="0">
                <a:pos x="104" y="3"/>
              </a:cxn>
              <a:cxn ang="0">
                <a:pos x="56" y="84"/>
              </a:cxn>
              <a:cxn ang="0">
                <a:pos x="1" y="174"/>
              </a:cxn>
              <a:cxn ang="0">
                <a:pos x="186" y="190"/>
              </a:cxn>
              <a:cxn ang="0">
                <a:pos x="95" y="275"/>
              </a:cxn>
              <a:cxn ang="0">
                <a:pos x="162" y="173"/>
              </a:cxn>
              <a:cxn ang="0">
                <a:pos x="115" y="228"/>
              </a:cxn>
              <a:cxn ang="0">
                <a:pos x="86" y="259"/>
              </a:cxn>
              <a:cxn ang="0">
                <a:pos x="99" y="214"/>
              </a:cxn>
              <a:cxn ang="0">
                <a:pos x="61" y="252"/>
              </a:cxn>
              <a:cxn ang="0">
                <a:pos x="166" y="217"/>
              </a:cxn>
              <a:cxn ang="0">
                <a:pos x="181" y="180"/>
              </a:cxn>
              <a:cxn ang="0">
                <a:pos x="67" y="258"/>
              </a:cxn>
              <a:cxn ang="0">
                <a:pos x="191" y="184"/>
              </a:cxn>
              <a:cxn ang="0">
                <a:pos x="157" y="168"/>
              </a:cxn>
              <a:cxn ang="0">
                <a:pos x="69" y="233"/>
              </a:cxn>
              <a:cxn ang="0">
                <a:pos x="40" y="243"/>
              </a:cxn>
              <a:cxn ang="0">
                <a:pos x="113" y="177"/>
              </a:cxn>
              <a:cxn ang="0">
                <a:pos x="25" y="238"/>
              </a:cxn>
              <a:cxn ang="0">
                <a:pos x="94" y="189"/>
              </a:cxn>
              <a:cxn ang="0">
                <a:pos x="61" y="192"/>
              </a:cxn>
              <a:cxn ang="0">
                <a:pos x="21" y="230"/>
              </a:cxn>
              <a:cxn ang="0">
                <a:pos x="16" y="217"/>
              </a:cxn>
              <a:cxn ang="0">
                <a:pos x="52" y="192"/>
              </a:cxn>
              <a:cxn ang="0">
                <a:pos x="34" y="175"/>
              </a:cxn>
              <a:cxn ang="0">
                <a:pos x="34" y="227"/>
              </a:cxn>
              <a:cxn ang="0">
                <a:pos x="80" y="192"/>
              </a:cxn>
              <a:cxn ang="0">
                <a:pos x="47" y="200"/>
              </a:cxn>
              <a:cxn ang="0">
                <a:pos x="34" y="203"/>
              </a:cxn>
              <a:cxn ang="0">
                <a:pos x="44" y="175"/>
              </a:cxn>
              <a:cxn ang="0">
                <a:pos x="43" y="168"/>
              </a:cxn>
              <a:cxn ang="0">
                <a:pos x="31" y="167"/>
              </a:cxn>
              <a:cxn ang="0">
                <a:pos x="29" y="167"/>
              </a:cxn>
              <a:cxn ang="0">
                <a:pos x="11" y="182"/>
              </a:cxn>
              <a:cxn ang="0">
                <a:pos x="131" y="173"/>
              </a:cxn>
              <a:cxn ang="0">
                <a:pos x="33" y="250"/>
              </a:cxn>
              <a:cxn ang="0">
                <a:pos x="187" y="202"/>
              </a:cxn>
              <a:cxn ang="0">
                <a:pos x="105" y="281"/>
              </a:cxn>
              <a:cxn ang="0">
                <a:pos x="121" y="283"/>
              </a:cxn>
              <a:cxn ang="0">
                <a:pos x="142" y="280"/>
              </a:cxn>
              <a:cxn ang="0">
                <a:pos x="229" y="210"/>
              </a:cxn>
              <a:cxn ang="0">
                <a:pos x="182" y="266"/>
              </a:cxn>
              <a:cxn ang="0">
                <a:pos x="185" y="270"/>
              </a:cxn>
              <a:cxn ang="0">
                <a:pos x="213" y="243"/>
              </a:cxn>
              <a:cxn ang="0">
                <a:pos x="194" y="253"/>
              </a:cxn>
              <a:cxn ang="0">
                <a:pos x="237" y="202"/>
              </a:cxn>
              <a:cxn ang="0">
                <a:pos x="232" y="195"/>
              </a:cxn>
              <a:cxn ang="0">
                <a:pos x="150" y="261"/>
              </a:cxn>
              <a:cxn ang="0">
                <a:pos x="171" y="230"/>
              </a:cxn>
              <a:cxn ang="0">
                <a:pos x="194" y="205"/>
              </a:cxn>
              <a:cxn ang="0">
                <a:pos x="234" y="213"/>
              </a:cxn>
              <a:cxn ang="0">
                <a:pos x="110" y="9"/>
              </a:cxn>
              <a:cxn ang="0">
                <a:pos x="152" y="81"/>
              </a:cxn>
              <a:cxn ang="0">
                <a:pos x="238" y="160"/>
              </a:cxn>
              <a:cxn ang="0">
                <a:pos x="175" y="164"/>
              </a:cxn>
              <a:cxn ang="0">
                <a:pos x="50" y="159"/>
              </a:cxn>
              <a:cxn ang="0">
                <a:pos x="50" y="100"/>
              </a:cxn>
            </a:cxnLst>
            <a:rect l="0" t="0" r="r" b="b"/>
            <a:pathLst>
              <a:path w="248" h="293">
                <a:moveTo>
                  <a:pt x="1" y="174"/>
                </a:moveTo>
                <a:lnTo>
                  <a:pt x="1" y="174"/>
                </a:lnTo>
                <a:lnTo>
                  <a:pt x="0" y="182"/>
                </a:lnTo>
                <a:lnTo>
                  <a:pt x="0" y="182"/>
                </a:lnTo>
                <a:lnTo>
                  <a:pt x="1" y="193"/>
                </a:lnTo>
                <a:lnTo>
                  <a:pt x="3" y="204"/>
                </a:lnTo>
                <a:lnTo>
                  <a:pt x="5" y="214"/>
                </a:lnTo>
                <a:lnTo>
                  <a:pt x="9" y="225"/>
                </a:lnTo>
                <a:lnTo>
                  <a:pt x="14" y="235"/>
                </a:lnTo>
                <a:lnTo>
                  <a:pt x="19" y="245"/>
                </a:lnTo>
                <a:lnTo>
                  <a:pt x="25" y="254"/>
                </a:lnTo>
                <a:lnTo>
                  <a:pt x="32" y="263"/>
                </a:lnTo>
                <a:lnTo>
                  <a:pt x="32" y="263"/>
                </a:lnTo>
                <a:lnTo>
                  <a:pt x="42" y="271"/>
                </a:lnTo>
                <a:lnTo>
                  <a:pt x="52" y="278"/>
                </a:lnTo>
                <a:lnTo>
                  <a:pt x="64" y="283"/>
                </a:lnTo>
                <a:lnTo>
                  <a:pt x="77" y="288"/>
                </a:lnTo>
                <a:lnTo>
                  <a:pt x="91" y="290"/>
                </a:lnTo>
                <a:lnTo>
                  <a:pt x="104" y="292"/>
                </a:lnTo>
                <a:lnTo>
                  <a:pt x="116" y="293"/>
                </a:lnTo>
                <a:lnTo>
                  <a:pt x="129" y="293"/>
                </a:lnTo>
                <a:lnTo>
                  <a:pt x="129" y="293"/>
                </a:lnTo>
                <a:lnTo>
                  <a:pt x="140" y="293"/>
                </a:lnTo>
                <a:lnTo>
                  <a:pt x="152" y="291"/>
                </a:lnTo>
                <a:lnTo>
                  <a:pt x="163" y="288"/>
                </a:lnTo>
                <a:lnTo>
                  <a:pt x="176" y="284"/>
                </a:lnTo>
                <a:lnTo>
                  <a:pt x="186" y="280"/>
                </a:lnTo>
                <a:lnTo>
                  <a:pt x="197" y="274"/>
                </a:lnTo>
                <a:lnTo>
                  <a:pt x="206" y="268"/>
                </a:lnTo>
                <a:lnTo>
                  <a:pt x="216" y="259"/>
                </a:lnTo>
                <a:lnTo>
                  <a:pt x="216" y="259"/>
                </a:lnTo>
                <a:lnTo>
                  <a:pt x="223" y="253"/>
                </a:lnTo>
                <a:lnTo>
                  <a:pt x="229" y="245"/>
                </a:lnTo>
                <a:lnTo>
                  <a:pt x="234" y="237"/>
                </a:lnTo>
                <a:lnTo>
                  <a:pt x="238" y="229"/>
                </a:lnTo>
                <a:lnTo>
                  <a:pt x="241" y="220"/>
                </a:lnTo>
                <a:lnTo>
                  <a:pt x="244" y="211"/>
                </a:lnTo>
                <a:lnTo>
                  <a:pt x="246" y="201"/>
                </a:lnTo>
                <a:lnTo>
                  <a:pt x="247" y="192"/>
                </a:lnTo>
                <a:lnTo>
                  <a:pt x="247" y="192"/>
                </a:lnTo>
                <a:lnTo>
                  <a:pt x="248" y="181"/>
                </a:lnTo>
                <a:lnTo>
                  <a:pt x="248" y="169"/>
                </a:lnTo>
                <a:lnTo>
                  <a:pt x="247" y="159"/>
                </a:lnTo>
                <a:lnTo>
                  <a:pt x="245" y="148"/>
                </a:lnTo>
                <a:lnTo>
                  <a:pt x="242" y="138"/>
                </a:lnTo>
                <a:lnTo>
                  <a:pt x="238" y="129"/>
                </a:lnTo>
                <a:lnTo>
                  <a:pt x="233" y="120"/>
                </a:lnTo>
                <a:lnTo>
                  <a:pt x="228" y="111"/>
                </a:lnTo>
                <a:lnTo>
                  <a:pt x="221" y="103"/>
                </a:lnTo>
                <a:lnTo>
                  <a:pt x="214" y="95"/>
                </a:lnTo>
                <a:lnTo>
                  <a:pt x="206" y="88"/>
                </a:lnTo>
                <a:lnTo>
                  <a:pt x="198" y="83"/>
                </a:lnTo>
                <a:lnTo>
                  <a:pt x="189" y="79"/>
                </a:lnTo>
                <a:lnTo>
                  <a:pt x="179" y="75"/>
                </a:lnTo>
                <a:lnTo>
                  <a:pt x="167" y="73"/>
                </a:lnTo>
                <a:lnTo>
                  <a:pt x="156" y="73"/>
                </a:lnTo>
                <a:lnTo>
                  <a:pt x="156" y="73"/>
                </a:lnTo>
                <a:lnTo>
                  <a:pt x="157" y="39"/>
                </a:lnTo>
                <a:lnTo>
                  <a:pt x="157" y="23"/>
                </a:lnTo>
                <a:lnTo>
                  <a:pt x="156" y="14"/>
                </a:lnTo>
                <a:lnTo>
                  <a:pt x="154" y="5"/>
                </a:lnTo>
                <a:lnTo>
                  <a:pt x="154" y="5"/>
                </a:lnTo>
                <a:lnTo>
                  <a:pt x="153" y="3"/>
                </a:lnTo>
                <a:lnTo>
                  <a:pt x="152" y="2"/>
                </a:lnTo>
                <a:lnTo>
                  <a:pt x="152" y="2"/>
                </a:lnTo>
                <a:lnTo>
                  <a:pt x="150" y="1"/>
                </a:lnTo>
                <a:lnTo>
                  <a:pt x="148" y="0"/>
                </a:lnTo>
                <a:lnTo>
                  <a:pt x="148" y="0"/>
                </a:lnTo>
                <a:lnTo>
                  <a:pt x="128" y="2"/>
                </a:lnTo>
                <a:lnTo>
                  <a:pt x="118" y="2"/>
                </a:lnTo>
                <a:lnTo>
                  <a:pt x="109" y="0"/>
                </a:lnTo>
                <a:lnTo>
                  <a:pt x="109" y="0"/>
                </a:lnTo>
                <a:lnTo>
                  <a:pt x="107" y="0"/>
                </a:lnTo>
                <a:lnTo>
                  <a:pt x="105" y="1"/>
                </a:lnTo>
                <a:lnTo>
                  <a:pt x="104" y="3"/>
                </a:lnTo>
                <a:lnTo>
                  <a:pt x="104" y="3"/>
                </a:lnTo>
                <a:lnTo>
                  <a:pt x="102" y="4"/>
                </a:lnTo>
                <a:lnTo>
                  <a:pt x="101" y="6"/>
                </a:lnTo>
                <a:lnTo>
                  <a:pt x="101" y="6"/>
                </a:lnTo>
                <a:lnTo>
                  <a:pt x="101" y="24"/>
                </a:lnTo>
                <a:lnTo>
                  <a:pt x="102" y="40"/>
                </a:lnTo>
                <a:lnTo>
                  <a:pt x="103" y="56"/>
                </a:lnTo>
                <a:lnTo>
                  <a:pt x="103" y="65"/>
                </a:lnTo>
                <a:lnTo>
                  <a:pt x="102" y="73"/>
                </a:lnTo>
                <a:lnTo>
                  <a:pt x="102" y="73"/>
                </a:lnTo>
                <a:lnTo>
                  <a:pt x="92" y="73"/>
                </a:lnTo>
                <a:lnTo>
                  <a:pt x="82" y="74"/>
                </a:lnTo>
                <a:lnTo>
                  <a:pt x="73" y="76"/>
                </a:lnTo>
                <a:lnTo>
                  <a:pt x="64" y="80"/>
                </a:lnTo>
                <a:lnTo>
                  <a:pt x="56" y="84"/>
                </a:lnTo>
                <a:lnTo>
                  <a:pt x="48" y="89"/>
                </a:lnTo>
                <a:lnTo>
                  <a:pt x="41" y="95"/>
                </a:lnTo>
                <a:lnTo>
                  <a:pt x="34" y="103"/>
                </a:lnTo>
                <a:lnTo>
                  <a:pt x="28" y="110"/>
                </a:lnTo>
                <a:lnTo>
                  <a:pt x="22" y="118"/>
                </a:lnTo>
                <a:lnTo>
                  <a:pt x="17" y="126"/>
                </a:lnTo>
                <a:lnTo>
                  <a:pt x="12" y="135"/>
                </a:lnTo>
                <a:lnTo>
                  <a:pt x="7" y="144"/>
                </a:lnTo>
                <a:lnTo>
                  <a:pt x="4" y="153"/>
                </a:lnTo>
                <a:lnTo>
                  <a:pt x="2" y="162"/>
                </a:lnTo>
                <a:lnTo>
                  <a:pt x="1" y="171"/>
                </a:lnTo>
                <a:lnTo>
                  <a:pt x="1" y="171"/>
                </a:lnTo>
                <a:lnTo>
                  <a:pt x="0" y="173"/>
                </a:lnTo>
                <a:lnTo>
                  <a:pt x="1" y="174"/>
                </a:lnTo>
                <a:lnTo>
                  <a:pt x="1" y="174"/>
                </a:lnTo>
                <a:close/>
                <a:moveTo>
                  <a:pt x="86" y="280"/>
                </a:moveTo>
                <a:lnTo>
                  <a:pt x="86" y="280"/>
                </a:lnTo>
                <a:lnTo>
                  <a:pt x="86" y="281"/>
                </a:lnTo>
                <a:lnTo>
                  <a:pt x="86" y="281"/>
                </a:lnTo>
                <a:lnTo>
                  <a:pt x="70" y="276"/>
                </a:lnTo>
                <a:lnTo>
                  <a:pt x="70" y="276"/>
                </a:lnTo>
                <a:lnTo>
                  <a:pt x="87" y="263"/>
                </a:lnTo>
                <a:lnTo>
                  <a:pt x="105" y="249"/>
                </a:lnTo>
                <a:lnTo>
                  <a:pt x="140" y="225"/>
                </a:lnTo>
                <a:lnTo>
                  <a:pt x="140" y="225"/>
                </a:lnTo>
                <a:lnTo>
                  <a:pt x="153" y="215"/>
                </a:lnTo>
                <a:lnTo>
                  <a:pt x="165" y="206"/>
                </a:lnTo>
                <a:lnTo>
                  <a:pt x="165" y="206"/>
                </a:lnTo>
                <a:lnTo>
                  <a:pt x="186" y="190"/>
                </a:lnTo>
                <a:lnTo>
                  <a:pt x="186" y="190"/>
                </a:lnTo>
                <a:lnTo>
                  <a:pt x="193" y="185"/>
                </a:lnTo>
                <a:lnTo>
                  <a:pt x="193" y="185"/>
                </a:lnTo>
                <a:lnTo>
                  <a:pt x="193" y="186"/>
                </a:lnTo>
                <a:lnTo>
                  <a:pt x="189" y="190"/>
                </a:lnTo>
                <a:lnTo>
                  <a:pt x="189" y="190"/>
                </a:lnTo>
                <a:lnTo>
                  <a:pt x="178" y="202"/>
                </a:lnTo>
                <a:lnTo>
                  <a:pt x="164" y="213"/>
                </a:lnTo>
                <a:lnTo>
                  <a:pt x="137" y="234"/>
                </a:lnTo>
                <a:lnTo>
                  <a:pt x="137" y="234"/>
                </a:lnTo>
                <a:lnTo>
                  <a:pt x="130" y="241"/>
                </a:lnTo>
                <a:lnTo>
                  <a:pt x="123" y="247"/>
                </a:lnTo>
                <a:lnTo>
                  <a:pt x="109" y="262"/>
                </a:lnTo>
                <a:lnTo>
                  <a:pt x="109" y="262"/>
                </a:lnTo>
                <a:lnTo>
                  <a:pt x="102" y="269"/>
                </a:lnTo>
                <a:lnTo>
                  <a:pt x="95" y="275"/>
                </a:lnTo>
                <a:lnTo>
                  <a:pt x="95" y="275"/>
                </a:lnTo>
                <a:lnTo>
                  <a:pt x="86" y="280"/>
                </a:lnTo>
                <a:lnTo>
                  <a:pt x="86" y="280"/>
                </a:lnTo>
                <a:close/>
                <a:moveTo>
                  <a:pt x="51" y="267"/>
                </a:moveTo>
                <a:lnTo>
                  <a:pt x="51" y="267"/>
                </a:lnTo>
                <a:lnTo>
                  <a:pt x="51" y="267"/>
                </a:lnTo>
                <a:lnTo>
                  <a:pt x="51" y="267"/>
                </a:lnTo>
                <a:lnTo>
                  <a:pt x="77" y="241"/>
                </a:lnTo>
                <a:lnTo>
                  <a:pt x="105" y="216"/>
                </a:lnTo>
                <a:lnTo>
                  <a:pt x="105" y="216"/>
                </a:lnTo>
                <a:lnTo>
                  <a:pt x="121" y="203"/>
                </a:lnTo>
                <a:lnTo>
                  <a:pt x="137" y="191"/>
                </a:lnTo>
                <a:lnTo>
                  <a:pt x="137" y="191"/>
                </a:lnTo>
                <a:lnTo>
                  <a:pt x="150" y="182"/>
                </a:lnTo>
                <a:lnTo>
                  <a:pt x="162" y="173"/>
                </a:lnTo>
                <a:lnTo>
                  <a:pt x="162" y="173"/>
                </a:lnTo>
                <a:lnTo>
                  <a:pt x="132" y="200"/>
                </a:lnTo>
                <a:lnTo>
                  <a:pt x="103" y="225"/>
                </a:lnTo>
                <a:lnTo>
                  <a:pt x="103" y="225"/>
                </a:lnTo>
                <a:lnTo>
                  <a:pt x="78" y="245"/>
                </a:lnTo>
                <a:lnTo>
                  <a:pt x="67" y="256"/>
                </a:lnTo>
                <a:lnTo>
                  <a:pt x="62" y="262"/>
                </a:lnTo>
                <a:lnTo>
                  <a:pt x="57" y="269"/>
                </a:lnTo>
                <a:lnTo>
                  <a:pt x="57" y="269"/>
                </a:lnTo>
                <a:lnTo>
                  <a:pt x="57" y="270"/>
                </a:lnTo>
                <a:lnTo>
                  <a:pt x="59" y="270"/>
                </a:lnTo>
                <a:lnTo>
                  <a:pt x="59" y="270"/>
                </a:lnTo>
                <a:lnTo>
                  <a:pt x="86" y="249"/>
                </a:lnTo>
                <a:lnTo>
                  <a:pt x="115" y="228"/>
                </a:lnTo>
                <a:lnTo>
                  <a:pt x="115" y="228"/>
                </a:lnTo>
                <a:lnTo>
                  <a:pt x="144" y="204"/>
                </a:lnTo>
                <a:lnTo>
                  <a:pt x="160" y="193"/>
                </a:lnTo>
                <a:lnTo>
                  <a:pt x="177" y="182"/>
                </a:lnTo>
                <a:lnTo>
                  <a:pt x="177" y="182"/>
                </a:lnTo>
                <a:lnTo>
                  <a:pt x="169" y="187"/>
                </a:lnTo>
                <a:lnTo>
                  <a:pt x="162" y="192"/>
                </a:lnTo>
                <a:lnTo>
                  <a:pt x="150" y="203"/>
                </a:lnTo>
                <a:lnTo>
                  <a:pt x="150" y="203"/>
                </a:lnTo>
                <a:lnTo>
                  <a:pt x="116" y="231"/>
                </a:lnTo>
                <a:lnTo>
                  <a:pt x="116" y="231"/>
                </a:lnTo>
                <a:lnTo>
                  <a:pt x="109" y="238"/>
                </a:lnTo>
                <a:lnTo>
                  <a:pt x="102" y="246"/>
                </a:lnTo>
                <a:lnTo>
                  <a:pt x="95" y="253"/>
                </a:lnTo>
                <a:lnTo>
                  <a:pt x="86" y="259"/>
                </a:lnTo>
                <a:lnTo>
                  <a:pt x="86" y="259"/>
                </a:lnTo>
                <a:lnTo>
                  <a:pt x="76" y="267"/>
                </a:lnTo>
                <a:lnTo>
                  <a:pt x="72" y="271"/>
                </a:lnTo>
                <a:lnTo>
                  <a:pt x="68" y="275"/>
                </a:lnTo>
                <a:lnTo>
                  <a:pt x="68" y="275"/>
                </a:lnTo>
                <a:lnTo>
                  <a:pt x="59" y="271"/>
                </a:lnTo>
                <a:lnTo>
                  <a:pt x="51" y="267"/>
                </a:lnTo>
                <a:lnTo>
                  <a:pt x="51" y="267"/>
                </a:lnTo>
                <a:close/>
                <a:moveTo>
                  <a:pt x="50" y="266"/>
                </a:moveTo>
                <a:lnTo>
                  <a:pt x="50" y="266"/>
                </a:lnTo>
                <a:lnTo>
                  <a:pt x="50" y="266"/>
                </a:lnTo>
                <a:lnTo>
                  <a:pt x="50" y="266"/>
                </a:lnTo>
                <a:lnTo>
                  <a:pt x="44" y="262"/>
                </a:lnTo>
                <a:lnTo>
                  <a:pt x="44" y="262"/>
                </a:lnTo>
                <a:lnTo>
                  <a:pt x="99" y="214"/>
                </a:lnTo>
                <a:lnTo>
                  <a:pt x="99" y="214"/>
                </a:lnTo>
                <a:lnTo>
                  <a:pt x="115" y="201"/>
                </a:lnTo>
                <a:lnTo>
                  <a:pt x="131" y="188"/>
                </a:lnTo>
                <a:lnTo>
                  <a:pt x="131" y="188"/>
                </a:lnTo>
                <a:lnTo>
                  <a:pt x="148" y="175"/>
                </a:lnTo>
                <a:lnTo>
                  <a:pt x="148" y="175"/>
                </a:lnTo>
                <a:lnTo>
                  <a:pt x="153" y="172"/>
                </a:lnTo>
                <a:lnTo>
                  <a:pt x="151" y="173"/>
                </a:lnTo>
                <a:lnTo>
                  <a:pt x="143" y="180"/>
                </a:lnTo>
                <a:lnTo>
                  <a:pt x="143" y="180"/>
                </a:lnTo>
                <a:lnTo>
                  <a:pt x="120" y="199"/>
                </a:lnTo>
                <a:lnTo>
                  <a:pt x="98" y="218"/>
                </a:lnTo>
                <a:lnTo>
                  <a:pt x="98" y="218"/>
                </a:lnTo>
                <a:lnTo>
                  <a:pt x="85" y="230"/>
                </a:lnTo>
                <a:lnTo>
                  <a:pt x="73" y="241"/>
                </a:lnTo>
                <a:lnTo>
                  <a:pt x="61" y="252"/>
                </a:lnTo>
                <a:lnTo>
                  <a:pt x="50" y="266"/>
                </a:lnTo>
                <a:lnTo>
                  <a:pt x="50" y="266"/>
                </a:lnTo>
                <a:close/>
                <a:moveTo>
                  <a:pt x="145" y="230"/>
                </a:moveTo>
                <a:lnTo>
                  <a:pt x="145" y="230"/>
                </a:lnTo>
                <a:lnTo>
                  <a:pt x="172" y="209"/>
                </a:lnTo>
                <a:lnTo>
                  <a:pt x="185" y="198"/>
                </a:lnTo>
                <a:lnTo>
                  <a:pt x="196" y="186"/>
                </a:lnTo>
                <a:lnTo>
                  <a:pt x="196" y="186"/>
                </a:lnTo>
                <a:lnTo>
                  <a:pt x="201" y="186"/>
                </a:lnTo>
                <a:lnTo>
                  <a:pt x="201" y="186"/>
                </a:lnTo>
                <a:lnTo>
                  <a:pt x="192" y="194"/>
                </a:lnTo>
                <a:lnTo>
                  <a:pt x="184" y="201"/>
                </a:lnTo>
                <a:lnTo>
                  <a:pt x="175" y="209"/>
                </a:lnTo>
                <a:lnTo>
                  <a:pt x="166" y="217"/>
                </a:lnTo>
                <a:lnTo>
                  <a:pt x="166" y="217"/>
                </a:lnTo>
                <a:lnTo>
                  <a:pt x="141" y="237"/>
                </a:lnTo>
                <a:lnTo>
                  <a:pt x="116" y="258"/>
                </a:lnTo>
                <a:lnTo>
                  <a:pt x="116" y="258"/>
                </a:lnTo>
                <a:lnTo>
                  <a:pt x="130" y="244"/>
                </a:lnTo>
                <a:lnTo>
                  <a:pt x="145" y="230"/>
                </a:lnTo>
                <a:lnTo>
                  <a:pt x="145" y="230"/>
                </a:lnTo>
                <a:close/>
                <a:moveTo>
                  <a:pt x="139" y="223"/>
                </a:moveTo>
                <a:lnTo>
                  <a:pt x="139" y="223"/>
                </a:lnTo>
                <a:lnTo>
                  <a:pt x="100" y="250"/>
                </a:lnTo>
                <a:lnTo>
                  <a:pt x="100" y="250"/>
                </a:lnTo>
                <a:lnTo>
                  <a:pt x="118" y="233"/>
                </a:lnTo>
                <a:lnTo>
                  <a:pt x="118" y="233"/>
                </a:lnTo>
                <a:lnTo>
                  <a:pt x="133" y="219"/>
                </a:lnTo>
                <a:lnTo>
                  <a:pt x="148" y="206"/>
                </a:lnTo>
                <a:lnTo>
                  <a:pt x="181" y="180"/>
                </a:lnTo>
                <a:lnTo>
                  <a:pt x="181" y="180"/>
                </a:lnTo>
                <a:lnTo>
                  <a:pt x="182" y="180"/>
                </a:lnTo>
                <a:lnTo>
                  <a:pt x="181" y="178"/>
                </a:lnTo>
                <a:lnTo>
                  <a:pt x="180" y="178"/>
                </a:lnTo>
                <a:lnTo>
                  <a:pt x="180" y="178"/>
                </a:lnTo>
                <a:lnTo>
                  <a:pt x="166" y="186"/>
                </a:lnTo>
                <a:lnTo>
                  <a:pt x="153" y="195"/>
                </a:lnTo>
                <a:lnTo>
                  <a:pt x="130" y="214"/>
                </a:lnTo>
                <a:lnTo>
                  <a:pt x="130" y="214"/>
                </a:lnTo>
                <a:lnTo>
                  <a:pt x="99" y="238"/>
                </a:lnTo>
                <a:lnTo>
                  <a:pt x="66" y="262"/>
                </a:lnTo>
                <a:lnTo>
                  <a:pt x="66" y="262"/>
                </a:lnTo>
                <a:lnTo>
                  <a:pt x="62" y="265"/>
                </a:lnTo>
                <a:lnTo>
                  <a:pt x="62" y="264"/>
                </a:lnTo>
                <a:lnTo>
                  <a:pt x="67" y="258"/>
                </a:lnTo>
                <a:lnTo>
                  <a:pt x="67" y="258"/>
                </a:lnTo>
                <a:lnTo>
                  <a:pt x="74" y="252"/>
                </a:lnTo>
                <a:lnTo>
                  <a:pt x="81" y="245"/>
                </a:lnTo>
                <a:lnTo>
                  <a:pt x="81" y="245"/>
                </a:lnTo>
                <a:lnTo>
                  <a:pt x="108" y="224"/>
                </a:lnTo>
                <a:lnTo>
                  <a:pt x="108" y="224"/>
                </a:lnTo>
                <a:lnTo>
                  <a:pt x="138" y="198"/>
                </a:lnTo>
                <a:lnTo>
                  <a:pt x="167" y="171"/>
                </a:lnTo>
                <a:lnTo>
                  <a:pt x="167" y="171"/>
                </a:lnTo>
                <a:lnTo>
                  <a:pt x="167" y="170"/>
                </a:lnTo>
                <a:lnTo>
                  <a:pt x="167" y="170"/>
                </a:lnTo>
                <a:lnTo>
                  <a:pt x="174" y="173"/>
                </a:lnTo>
                <a:lnTo>
                  <a:pt x="180" y="176"/>
                </a:lnTo>
                <a:lnTo>
                  <a:pt x="191" y="184"/>
                </a:lnTo>
                <a:lnTo>
                  <a:pt x="191" y="184"/>
                </a:lnTo>
                <a:lnTo>
                  <a:pt x="178" y="193"/>
                </a:lnTo>
                <a:lnTo>
                  <a:pt x="165" y="203"/>
                </a:lnTo>
                <a:lnTo>
                  <a:pt x="152" y="213"/>
                </a:lnTo>
                <a:lnTo>
                  <a:pt x="139" y="223"/>
                </a:lnTo>
                <a:lnTo>
                  <a:pt x="139" y="223"/>
                </a:lnTo>
                <a:close/>
                <a:moveTo>
                  <a:pt x="121" y="200"/>
                </a:moveTo>
                <a:lnTo>
                  <a:pt x="121" y="200"/>
                </a:lnTo>
                <a:lnTo>
                  <a:pt x="127" y="195"/>
                </a:lnTo>
                <a:lnTo>
                  <a:pt x="133" y="190"/>
                </a:lnTo>
                <a:lnTo>
                  <a:pt x="133" y="190"/>
                </a:lnTo>
                <a:lnTo>
                  <a:pt x="146" y="181"/>
                </a:lnTo>
                <a:lnTo>
                  <a:pt x="152" y="175"/>
                </a:lnTo>
                <a:lnTo>
                  <a:pt x="157" y="169"/>
                </a:lnTo>
                <a:lnTo>
                  <a:pt x="157" y="169"/>
                </a:lnTo>
                <a:lnTo>
                  <a:pt x="157" y="168"/>
                </a:lnTo>
                <a:lnTo>
                  <a:pt x="157" y="168"/>
                </a:lnTo>
                <a:lnTo>
                  <a:pt x="161" y="169"/>
                </a:lnTo>
                <a:lnTo>
                  <a:pt x="161" y="169"/>
                </a:lnTo>
                <a:lnTo>
                  <a:pt x="165" y="169"/>
                </a:lnTo>
                <a:lnTo>
                  <a:pt x="165" y="169"/>
                </a:lnTo>
                <a:lnTo>
                  <a:pt x="143" y="184"/>
                </a:lnTo>
                <a:lnTo>
                  <a:pt x="121" y="200"/>
                </a:lnTo>
                <a:lnTo>
                  <a:pt x="121" y="200"/>
                </a:lnTo>
                <a:close/>
                <a:moveTo>
                  <a:pt x="53" y="250"/>
                </a:moveTo>
                <a:lnTo>
                  <a:pt x="53" y="250"/>
                </a:lnTo>
                <a:lnTo>
                  <a:pt x="49" y="254"/>
                </a:lnTo>
                <a:lnTo>
                  <a:pt x="49" y="254"/>
                </a:lnTo>
                <a:lnTo>
                  <a:pt x="56" y="246"/>
                </a:lnTo>
                <a:lnTo>
                  <a:pt x="56" y="246"/>
                </a:lnTo>
                <a:lnTo>
                  <a:pt x="69" y="233"/>
                </a:lnTo>
                <a:lnTo>
                  <a:pt x="81" y="220"/>
                </a:lnTo>
                <a:lnTo>
                  <a:pt x="81" y="220"/>
                </a:lnTo>
                <a:lnTo>
                  <a:pt x="109" y="196"/>
                </a:lnTo>
                <a:lnTo>
                  <a:pt x="137" y="172"/>
                </a:lnTo>
                <a:lnTo>
                  <a:pt x="137" y="172"/>
                </a:lnTo>
                <a:lnTo>
                  <a:pt x="137" y="171"/>
                </a:lnTo>
                <a:lnTo>
                  <a:pt x="136" y="170"/>
                </a:lnTo>
                <a:lnTo>
                  <a:pt x="136" y="170"/>
                </a:lnTo>
                <a:lnTo>
                  <a:pt x="122" y="176"/>
                </a:lnTo>
                <a:lnTo>
                  <a:pt x="109" y="185"/>
                </a:lnTo>
                <a:lnTo>
                  <a:pt x="97" y="194"/>
                </a:lnTo>
                <a:lnTo>
                  <a:pt x="85" y="203"/>
                </a:lnTo>
                <a:lnTo>
                  <a:pt x="63" y="224"/>
                </a:lnTo>
                <a:lnTo>
                  <a:pt x="52" y="234"/>
                </a:lnTo>
                <a:lnTo>
                  <a:pt x="40" y="243"/>
                </a:lnTo>
                <a:lnTo>
                  <a:pt x="40" y="243"/>
                </a:lnTo>
                <a:lnTo>
                  <a:pt x="37" y="245"/>
                </a:lnTo>
                <a:lnTo>
                  <a:pt x="33" y="248"/>
                </a:lnTo>
                <a:lnTo>
                  <a:pt x="33" y="248"/>
                </a:lnTo>
                <a:lnTo>
                  <a:pt x="38" y="240"/>
                </a:lnTo>
                <a:lnTo>
                  <a:pt x="45" y="233"/>
                </a:lnTo>
                <a:lnTo>
                  <a:pt x="45" y="233"/>
                </a:lnTo>
                <a:lnTo>
                  <a:pt x="57" y="221"/>
                </a:lnTo>
                <a:lnTo>
                  <a:pt x="69" y="211"/>
                </a:lnTo>
                <a:lnTo>
                  <a:pt x="69" y="211"/>
                </a:lnTo>
                <a:lnTo>
                  <a:pt x="88" y="196"/>
                </a:lnTo>
                <a:lnTo>
                  <a:pt x="98" y="188"/>
                </a:lnTo>
                <a:lnTo>
                  <a:pt x="106" y="180"/>
                </a:lnTo>
                <a:lnTo>
                  <a:pt x="106" y="180"/>
                </a:lnTo>
                <a:lnTo>
                  <a:pt x="113" y="177"/>
                </a:lnTo>
                <a:lnTo>
                  <a:pt x="120" y="174"/>
                </a:lnTo>
                <a:lnTo>
                  <a:pt x="120" y="174"/>
                </a:lnTo>
                <a:lnTo>
                  <a:pt x="129" y="171"/>
                </a:lnTo>
                <a:lnTo>
                  <a:pt x="137" y="169"/>
                </a:lnTo>
                <a:lnTo>
                  <a:pt x="146" y="168"/>
                </a:lnTo>
                <a:lnTo>
                  <a:pt x="155" y="168"/>
                </a:lnTo>
                <a:lnTo>
                  <a:pt x="155" y="168"/>
                </a:lnTo>
                <a:lnTo>
                  <a:pt x="141" y="177"/>
                </a:lnTo>
                <a:lnTo>
                  <a:pt x="128" y="187"/>
                </a:lnTo>
                <a:lnTo>
                  <a:pt x="103" y="207"/>
                </a:lnTo>
                <a:lnTo>
                  <a:pt x="78" y="228"/>
                </a:lnTo>
                <a:lnTo>
                  <a:pt x="53" y="250"/>
                </a:lnTo>
                <a:lnTo>
                  <a:pt x="53" y="250"/>
                </a:lnTo>
                <a:close/>
                <a:moveTo>
                  <a:pt x="25" y="238"/>
                </a:moveTo>
                <a:lnTo>
                  <a:pt x="25" y="238"/>
                </a:lnTo>
                <a:lnTo>
                  <a:pt x="35" y="232"/>
                </a:lnTo>
                <a:lnTo>
                  <a:pt x="45" y="225"/>
                </a:lnTo>
                <a:lnTo>
                  <a:pt x="63" y="209"/>
                </a:lnTo>
                <a:lnTo>
                  <a:pt x="63" y="209"/>
                </a:lnTo>
                <a:lnTo>
                  <a:pt x="84" y="191"/>
                </a:lnTo>
                <a:lnTo>
                  <a:pt x="84" y="191"/>
                </a:lnTo>
                <a:lnTo>
                  <a:pt x="99" y="180"/>
                </a:lnTo>
                <a:lnTo>
                  <a:pt x="99" y="180"/>
                </a:lnTo>
                <a:lnTo>
                  <a:pt x="99" y="180"/>
                </a:lnTo>
                <a:lnTo>
                  <a:pt x="99" y="180"/>
                </a:lnTo>
                <a:lnTo>
                  <a:pt x="103" y="180"/>
                </a:lnTo>
                <a:lnTo>
                  <a:pt x="103" y="180"/>
                </a:lnTo>
                <a:lnTo>
                  <a:pt x="102" y="181"/>
                </a:lnTo>
                <a:lnTo>
                  <a:pt x="102" y="181"/>
                </a:lnTo>
                <a:lnTo>
                  <a:pt x="94" y="189"/>
                </a:lnTo>
                <a:lnTo>
                  <a:pt x="84" y="198"/>
                </a:lnTo>
                <a:lnTo>
                  <a:pt x="65" y="213"/>
                </a:lnTo>
                <a:lnTo>
                  <a:pt x="55" y="220"/>
                </a:lnTo>
                <a:lnTo>
                  <a:pt x="46" y="228"/>
                </a:lnTo>
                <a:lnTo>
                  <a:pt x="38" y="237"/>
                </a:lnTo>
                <a:lnTo>
                  <a:pt x="31" y="248"/>
                </a:lnTo>
                <a:lnTo>
                  <a:pt x="31" y="248"/>
                </a:lnTo>
                <a:lnTo>
                  <a:pt x="25" y="238"/>
                </a:lnTo>
                <a:lnTo>
                  <a:pt x="25" y="238"/>
                </a:lnTo>
                <a:close/>
                <a:moveTo>
                  <a:pt x="21" y="230"/>
                </a:moveTo>
                <a:lnTo>
                  <a:pt x="21" y="230"/>
                </a:lnTo>
                <a:lnTo>
                  <a:pt x="34" y="218"/>
                </a:lnTo>
                <a:lnTo>
                  <a:pt x="47" y="206"/>
                </a:lnTo>
                <a:lnTo>
                  <a:pt x="47" y="206"/>
                </a:lnTo>
                <a:lnTo>
                  <a:pt x="61" y="192"/>
                </a:lnTo>
                <a:lnTo>
                  <a:pt x="61" y="192"/>
                </a:lnTo>
                <a:lnTo>
                  <a:pt x="73" y="181"/>
                </a:lnTo>
                <a:lnTo>
                  <a:pt x="75" y="180"/>
                </a:lnTo>
                <a:lnTo>
                  <a:pt x="75" y="180"/>
                </a:lnTo>
                <a:lnTo>
                  <a:pt x="75" y="180"/>
                </a:lnTo>
                <a:lnTo>
                  <a:pt x="70" y="188"/>
                </a:lnTo>
                <a:lnTo>
                  <a:pt x="70" y="188"/>
                </a:lnTo>
                <a:lnTo>
                  <a:pt x="58" y="202"/>
                </a:lnTo>
                <a:lnTo>
                  <a:pt x="45" y="216"/>
                </a:lnTo>
                <a:lnTo>
                  <a:pt x="45" y="216"/>
                </a:lnTo>
                <a:lnTo>
                  <a:pt x="34" y="225"/>
                </a:lnTo>
                <a:lnTo>
                  <a:pt x="28" y="230"/>
                </a:lnTo>
                <a:lnTo>
                  <a:pt x="23" y="235"/>
                </a:lnTo>
                <a:lnTo>
                  <a:pt x="23" y="235"/>
                </a:lnTo>
                <a:lnTo>
                  <a:pt x="21" y="230"/>
                </a:lnTo>
                <a:lnTo>
                  <a:pt x="21" y="230"/>
                </a:lnTo>
                <a:close/>
                <a:moveTo>
                  <a:pt x="13" y="206"/>
                </a:moveTo>
                <a:lnTo>
                  <a:pt x="13" y="206"/>
                </a:lnTo>
                <a:lnTo>
                  <a:pt x="23" y="198"/>
                </a:lnTo>
                <a:lnTo>
                  <a:pt x="32" y="189"/>
                </a:lnTo>
                <a:lnTo>
                  <a:pt x="41" y="181"/>
                </a:lnTo>
                <a:lnTo>
                  <a:pt x="52" y="173"/>
                </a:lnTo>
                <a:lnTo>
                  <a:pt x="52" y="173"/>
                </a:lnTo>
                <a:lnTo>
                  <a:pt x="47" y="178"/>
                </a:lnTo>
                <a:lnTo>
                  <a:pt x="42" y="185"/>
                </a:lnTo>
                <a:lnTo>
                  <a:pt x="42" y="185"/>
                </a:lnTo>
                <a:lnTo>
                  <a:pt x="31" y="196"/>
                </a:lnTo>
                <a:lnTo>
                  <a:pt x="31" y="196"/>
                </a:lnTo>
                <a:lnTo>
                  <a:pt x="23" y="206"/>
                </a:lnTo>
                <a:lnTo>
                  <a:pt x="16" y="217"/>
                </a:lnTo>
                <a:lnTo>
                  <a:pt x="16" y="217"/>
                </a:lnTo>
                <a:lnTo>
                  <a:pt x="17" y="218"/>
                </a:lnTo>
                <a:lnTo>
                  <a:pt x="18" y="218"/>
                </a:lnTo>
                <a:lnTo>
                  <a:pt x="18" y="218"/>
                </a:lnTo>
                <a:lnTo>
                  <a:pt x="30" y="209"/>
                </a:lnTo>
                <a:lnTo>
                  <a:pt x="42" y="198"/>
                </a:lnTo>
                <a:lnTo>
                  <a:pt x="42" y="198"/>
                </a:lnTo>
                <a:lnTo>
                  <a:pt x="55" y="185"/>
                </a:lnTo>
                <a:lnTo>
                  <a:pt x="55" y="185"/>
                </a:lnTo>
                <a:lnTo>
                  <a:pt x="62" y="177"/>
                </a:lnTo>
                <a:lnTo>
                  <a:pt x="64" y="175"/>
                </a:lnTo>
                <a:lnTo>
                  <a:pt x="62" y="178"/>
                </a:lnTo>
                <a:lnTo>
                  <a:pt x="62" y="178"/>
                </a:lnTo>
                <a:lnTo>
                  <a:pt x="58" y="186"/>
                </a:lnTo>
                <a:lnTo>
                  <a:pt x="52" y="192"/>
                </a:lnTo>
                <a:lnTo>
                  <a:pt x="41" y="203"/>
                </a:lnTo>
                <a:lnTo>
                  <a:pt x="30" y="215"/>
                </a:lnTo>
                <a:lnTo>
                  <a:pt x="19" y="227"/>
                </a:lnTo>
                <a:lnTo>
                  <a:pt x="19" y="227"/>
                </a:lnTo>
                <a:lnTo>
                  <a:pt x="16" y="217"/>
                </a:lnTo>
                <a:lnTo>
                  <a:pt x="13" y="206"/>
                </a:lnTo>
                <a:lnTo>
                  <a:pt x="13" y="206"/>
                </a:lnTo>
                <a:close/>
                <a:moveTo>
                  <a:pt x="23" y="183"/>
                </a:moveTo>
                <a:lnTo>
                  <a:pt x="23" y="183"/>
                </a:lnTo>
                <a:lnTo>
                  <a:pt x="29" y="177"/>
                </a:lnTo>
                <a:lnTo>
                  <a:pt x="35" y="172"/>
                </a:lnTo>
                <a:lnTo>
                  <a:pt x="35" y="172"/>
                </a:lnTo>
                <a:lnTo>
                  <a:pt x="39" y="170"/>
                </a:lnTo>
                <a:lnTo>
                  <a:pt x="38" y="171"/>
                </a:lnTo>
                <a:lnTo>
                  <a:pt x="34" y="175"/>
                </a:lnTo>
                <a:lnTo>
                  <a:pt x="34" y="175"/>
                </a:lnTo>
                <a:lnTo>
                  <a:pt x="22" y="188"/>
                </a:lnTo>
                <a:lnTo>
                  <a:pt x="17" y="194"/>
                </a:lnTo>
                <a:lnTo>
                  <a:pt x="12" y="201"/>
                </a:lnTo>
                <a:lnTo>
                  <a:pt x="12" y="201"/>
                </a:lnTo>
                <a:lnTo>
                  <a:pt x="11" y="195"/>
                </a:lnTo>
                <a:lnTo>
                  <a:pt x="11" y="195"/>
                </a:lnTo>
                <a:lnTo>
                  <a:pt x="23" y="183"/>
                </a:lnTo>
                <a:lnTo>
                  <a:pt x="23" y="183"/>
                </a:lnTo>
                <a:close/>
                <a:moveTo>
                  <a:pt x="34" y="230"/>
                </a:moveTo>
                <a:lnTo>
                  <a:pt x="34" y="230"/>
                </a:lnTo>
                <a:lnTo>
                  <a:pt x="27" y="235"/>
                </a:lnTo>
                <a:lnTo>
                  <a:pt x="27" y="235"/>
                </a:lnTo>
                <a:lnTo>
                  <a:pt x="30" y="231"/>
                </a:lnTo>
                <a:lnTo>
                  <a:pt x="34" y="227"/>
                </a:lnTo>
                <a:lnTo>
                  <a:pt x="34" y="227"/>
                </a:lnTo>
                <a:lnTo>
                  <a:pt x="49" y="215"/>
                </a:lnTo>
                <a:lnTo>
                  <a:pt x="49" y="215"/>
                </a:lnTo>
                <a:lnTo>
                  <a:pt x="58" y="206"/>
                </a:lnTo>
                <a:lnTo>
                  <a:pt x="66" y="197"/>
                </a:lnTo>
                <a:lnTo>
                  <a:pt x="81" y="176"/>
                </a:lnTo>
                <a:lnTo>
                  <a:pt x="81" y="176"/>
                </a:lnTo>
                <a:lnTo>
                  <a:pt x="81" y="175"/>
                </a:lnTo>
                <a:lnTo>
                  <a:pt x="81" y="175"/>
                </a:lnTo>
                <a:lnTo>
                  <a:pt x="87" y="177"/>
                </a:lnTo>
                <a:lnTo>
                  <a:pt x="94" y="180"/>
                </a:lnTo>
                <a:lnTo>
                  <a:pt x="94" y="180"/>
                </a:lnTo>
                <a:lnTo>
                  <a:pt x="96" y="180"/>
                </a:lnTo>
                <a:lnTo>
                  <a:pt x="96" y="180"/>
                </a:lnTo>
                <a:lnTo>
                  <a:pt x="80" y="192"/>
                </a:lnTo>
                <a:lnTo>
                  <a:pt x="65" y="205"/>
                </a:lnTo>
                <a:lnTo>
                  <a:pt x="50" y="218"/>
                </a:lnTo>
                <a:lnTo>
                  <a:pt x="34" y="230"/>
                </a:lnTo>
                <a:lnTo>
                  <a:pt x="34" y="230"/>
                </a:lnTo>
                <a:close/>
                <a:moveTo>
                  <a:pt x="79" y="175"/>
                </a:moveTo>
                <a:lnTo>
                  <a:pt x="79" y="175"/>
                </a:lnTo>
                <a:lnTo>
                  <a:pt x="71" y="181"/>
                </a:lnTo>
                <a:lnTo>
                  <a:pt x="63" y="188"/>
                </a:lnTo>
                <a:lnTo>
                  <a:pt x="49" y="201"/>
                </a:lnTo>
                <a:lnTo>
                  <a:pt x="35" y="215"/>
                </a:lnTo>
                <a:lnTo>
                  <a:pt x="20" y="228"/>
                </a:lnTo>
                <a:lnTo>
                  <a:pt x="20" y="228"/>
                </a:lnTo>
                <a:lnTo>
                  <a:pt x="26" y="222"/>
                </a:lnTo>
                <a:lnTo>
                  <a:pt x="33" y="215"/>
                </a:lnTo>
                <a:lnTo>
                  <a:pt x="47" y="200"/>
                </a:lnTo>
                <a:lnTo>
                  <a:pt x="47" y="200"/>
                </a:lnTo>
                <a:lnTo>
                  <a:pt x="59" y="187"/>
                </a:lnTo>
                <a:lnTo>
                  <a:pt x="64" y="180"/>
                </a:lnTo>
                <a:lnTo>
                  <a:pt x="69" y="172"/>
                </a:lnTo>
                <a:lnTo>
                  <a:pt x="69" y="172"/>
                </a:lnTo>
                <a:lnTo>
                  <a:pt x="69" y="171"/>
                </a:lnTo>
                <a:lnTo>
                  <a:pt x="69" y="171"/>
                </a:lnTo>
                <a:lnTo>
                  <a:pt x="80" y="175"/>
                </a:lnTo>
                <a:lnTo>
                  <a:pt x="80" y="175"/>
                </a:lnTo>
                <a:lnTo>
                  <a:pt x="79" y="175"/>
                </a:lnTo>
                <a:lnTo>
                  <a:pt x="79" y="175"/>
                </a:lnTo>
                <a:close/>
                <a:moveTo>
                  <a:pt x="47" y="190"/>
                </a:moveTo>
                <a:lnTo>
                  <a:pt x="47" y="190"/>
                </a:lnTo>
                <a:lnTo>
                  <a:pt x="34" y="203"/>
                </a:lnTo>
                <a:lnTo>
                  <a:pt x="34" y="203"/>
                </a:lnTo>
                <a:lnTo>
                  <a:pt x="27" y="209"/>
                </a:lnTo>
                <a:lnTo>
                  <a:pt x="23" y="212"/>
                </a:lnTo>
                <a:lnTo>
                  <a:pt x="20" y="215"/>
                </a:lnTo>
                <a:lnTo>
                  <a:pt x="20" y="215"/>
                </a:lnTo>
                <a:lnTo>
                  <a:pt x="30" y="201"/>
                </a:lnTo>
                <a:lnTo>
                  <a:pt x="41" y="190"/>
                </a:lnTo>
                <a:lnTo>
                  <a:pt x="41" y="190"/>
                </a:lnTo>
                <a:lnTo>
                  <a:pt x="50" y="181"/>
                </a:lnTo>
                <a:lnTo>
                  <a:pt x="53" y="176"/>
                </a:lnTo>
                <a:lnTo>
                  <a:pt x="56" y="170"/>
                </a:lnTo>
                <a:lnTo>
                  <a:pt x="56" y="170"/>
                </a:lnTo>
                <a:lnTo>
                  <a:pt x="56" y="169"/>
                </a:lnTo>
                <a:lnTo>
                  <a:pt x="55" y="169"/>
                </a:lnTo>
                <a:lnTo>
                  <a:pt x="55" y="169"/>
                </a:lnTo>
                <a:lnTo>
                  <a:pt x="44" y="175"/>
                </a:lnTo>
                <a:lnTo>
                  <a:pt x="35" y="183"/>
                </a:lnTo>
                <a:lnTo>
                  <a:pt x="19" y="199"/>
                </a:lnTo>
                <a:lnTo>
                  <a:pt x="19" y="199"/>
                </a:lnTo>
                <a:lnTo>
                  <a:pt x="15" y="201"/>
                </a:lnTo>
                <a:lnTo>
                  <a:pt x="15" y="201"/>
                </a:lnTo>
                <a:lnTo>
                  <a:pt x="15" y="201"/>
                </a:lnTo>
                <a:lnTo>
                  <a:pt x="16" y="199"/>
                </a:lnTo>
                <a:lnTo>
                  <a:pt x="18" y="195"/>
                </a:lnTo>
                <a:lnTo>
                  <a:pt x="18" y="195"/>
                </a:lnTo>
                <a:lnTo>
                  <a:pt x="22" y="191"/>
                </a:lnTo>
                <a:lnTo>
                  <a:pt x="27" y="186"/>
                </a:lnTo>
                <a:lnTo>
                  <a:pt x="27" y="186"/>
                </a:lnTo>
                <a:lnTo>
                  <a:pt x="35" y="177"/>
                </a:lnTo>
                <a:lnTo>
                  <a:pt x="43" y="168"/>
                </a:lnTo>
                <a:lnTo>
                  <a:pt x="43" y="168"/>
                </a:lnTo>
                <a:lnTo>
                  <a:pt x="43" y="167"/>
                </a:lnTo>
                <a:lnTo>
                  <a:pt x="43" y="167"/>
                </a:lnTo>
                <a:lnTo>
                  <a:pt x="55" y="168"/>
                </a:lnTo>
                <a:lnTo>
                  <a:pt x="66" y="170"/>
                </a:lnTo>
                <a:lnTo>
                  <a:pt x="66" y="170"/>
                </a:lnTo>
                <a:lnTo>
                  <a:pt x="67" y="170"/>
                </a:lnTo>
                <a:lnTo>
                  <a:pt x="67" y="170"/>
                </a:lnTo>
                <a:lnTo>
                  <a:pt x="57" y="180"/>
                </a:lnTo>
                <a:lnTo>
                  <a:pt x="47" y="190"/>
                </a:lnTo>
                <a:lnTo>
                  <a:pt x="47" y="190"/>
                </a:lnTo>
                <a:close/>
                <a:moveTo>
                  <a:pt x="16" y="187"/>
                </a:moveTo>
                <a:lnTo>
                  <a:pt x="16" y="187"/>
                </a:lnTo>
                <a:lnTo>
                  <a:pt x="22" y="180"/>
                </a:lnTo>
                <a:lnTo>
                  <a:pt x="22" y="180"/>
                </a:lnTo>
                <a:lnTo>
                  <a:pt x="31" y="167"/>
                </a:lnTo>
                <a:lnTo>
                  <a:pt x="31" y="167"/>
                </a:lnTo>
                <a:lnTo>
                  <a:pt x="41" y="166"/>
                </a:lnTo>
                <a:lnTo>
                  <a:pt x="41" y="166"/>
                </a:lnTo>
                <a:lnTo>
                  <a:pt x="34" y="170"/>
                </a:lnTo>
                <a:lnTo>
                  <a:pt x="27" y="175"/>
                </a:lnTo>
                <a:lnTo>
                  <a:pt x="16" y="187"/>
                </a:lnTo>
                <a:lnTo>
                  <a:pt x="16" y="187"/>
                </a:lnTo>
                <a:close/>
                <a:moveTo>
                  <a:pt x="12" y="182"/>
                </a:moveTo>
                <a:lnTo>
                  <a:pt x="12" y="182"/>
                </a:lnTo>
                <a:lnTo>
                  <a:pt x="23" y="171"/>
                </a:lnTo>
                <a:lnTo>
                  <a:pt x="23" y="171"/>
                </a:lnTo>
                <a:lnTo>
                  <a:pt x="27" y="167"/>
                </a:lnTo>
                <a:lnTo>
                  <a:pt x="27" y="167"/>
                </a:lnTo>
                <a:lnTo>
                  <a:pt x="29" y="167"/>
                </a:lnTo>
                <a:lnTo>
                  <a:pt x="29" y="167"/>
                </a:lnTo>
                <a:lnTo>
                  <a:pt x="23" y="174"/>
                </a:lnTo>
                <a:lnTo>
                  <a:pt x="23" y="174"/>
                </a:lnTo>
                <a:lnTo>
                  <a:pt x="11" y="190"/>
                </a:lnTo>
                <a:lnTo>
                  <a:pt x="11" y="190"/>
                </a:lnTo>
                <a:lnTo>
                  <a:pt x="10" y="186"/>
                </a:lnTo>
                <a:lnTo>
                  <a:pt x="10" y="186"/>
                </a:lnTo>
                <a:lnTo>
                  <a:pt x="10" y="175"/>
                </a:lnTo>
                <a:lnTo>
                  <a:pt x="10" y="175"/>
                </a:lnTo>
                <a:lnTo>
                  <a:pt x="16" y="171"/>
                </a:lnTo>
                <a:lnTo>
                  <a:pt x="23" y="168"/>
                </a:lnTo>
                <a:lnTo>
                  <a:pt x="23" y="168"/>
                </a:lnTo>
                <a:lnTo>
                  <a:pt x="11" y="180"/>
                </a:lnTo>
                <a:lnTo>
                  <a:pt x="11" y="180"/>
                </a:lnTo>
                <a:lnTo>
                  <a:pt x="10" y="181"/>
                </a:lnTo>
                <a:lnTo>
                  <a:pt x="11" y="182"/>
                </a:lnTo>
                <a:lnTo>
                  <a:pt x="12" y="182"/>
                </a:lnTo>
                <a:lnTo>
                  <a:pt x="12" y="182"/>
                </a:lnTo>
                <a:lnTo>
                  <a:pt x="12" y="182"/>
                </a:lnTo>
                <a:close/>
                <a:moveTo>
                  <a:pt x="33" y="250"/>
                </a:moveTo>
                <a:lnTo>
                  <a:pt x="33" y="250"/>
                </a:lnTo>
                <a:lnTo>
                  <a:pt x="45" y="242"/>
                </a:lnTo>
                <a:lnTo>
                  <a:pt x="55" y="233"/>
                </a:lnTo>
                <a:lnTo>
                  <a:pt x="76" y="214"/>
                </a:lnTo>
                <a:lnTo>
                  <a:pt x="87" y="205"/>
                </a:lnTo>
                <a:lnTo>
                  <a:pt x="98" y="196"/>
                </a:lnTo>
                <a:lnTo>
                  <a:pt x="109" y="187"/>
                </a:lnTo>
                <a:lnTo>
                  <a:pt x="121" y="180"/>
                </a:lnTo>
                <a:lnTo>
                  <a:pt x="121" y="180"/>
                </a:lnTo>
                <a:lnTo>
                  <a:pt x="128" y="175"/>
                </a:lnTo>
                <a:lnTo>
                  <a:pt x="131" y="173"/>
                </a:lnTo>
                <a:lnTo>
                  <a:pt x="132" y="173"/>
                </a:lnTo>
                <a:lnTo>
                  <a:pt x="131" y="174"/>
                </a:lnTo>
                <a:lnTo>
                  <a:pt x="131" y="174"/>
                </a:lnTo>
                <a:lnTo>
                  <a:pt x="119" y="185"/>
                </a:lnTo>
                <a:lnTo>
                  <a:pt x="119" y="185"/>
                </a:lnTo>
                <a:lnTo>
                  <a:pt x="92" y="208"/>
                </a:lnTo>
                <a:lnTo>
                  <a:pt x="92" y="208"/>
                </a:lnTo>
                <a:lnTo>
                  <a:pt x="66" y="233"/>
                </a:lnTo>
                <a:lnTo>
                  <a:pt x="54" y="246"/>
                </a:lnTo>
                <a:lnTo>
                  <a:pt x="42" y="259"/>
                </a:lnTo>
                <a:lnTo>
                  <a:pt x="42" y="259"/>
                </a:lnTo>
                <a:lnTo>
                  <a:pt x="41" y="259"/>
                </a:lnTo>
                <a:lnTo>
                  <a:pt x="41" y="259"/>
                </a:lnTo>
                <a:lnTo>
                  <a:pt x="33" y="250"/>
                </a:lnTo>
                <a:lnTo>
                  <a:pt x="33" y="250"/>
                </a:lnTo>
                <a:close/>
                <a:moveTo>
                  <a:pt x="88" y="281"/>
                </a:moveTo>
                <a:lnTo>
                  <a:pt x="88" y="281"/>
                </a:lnTo>
                <a:lnTo>
                  <a:pt x="93" y="279"/>
                </a:lnTo>
                <a:lnTo>
                  <a:pt x="93" y="279"/>
                </a:lnTo>
                <a:lnTo>
                  <a:pt x="95" y="279"/>
                </a:lnTo>
                <a:lnTo>
                  <a:pt x="97" y="276"/>
                </a:lnTo>
                <a:lnTo>
                  <a:pt x="97" y="276"/>
                </a:lnTo>
                <a:lnTo>
                  <a:pt x="105" y="270"/>
                </a:lnTo>
                <a:lnTo>
                  <a:pt x="105" y="270"/>
                </a:lnTo>
                <a:lnTo>
                  <a:pt x="119" y="259"/>
                </a:lnTo>
                <a:lnTo>
                  <a:pt x="132" y="247"/>
                </a:lnTo>
                <a:lnTo>
                  <a:pt x="159" y="224"/>
                </a:lnTo>
                <a:lnTo>
                  <a:pt x="159" y="224"/>
                </a:lnTo>
                <a:lnTo>
                  <a:pt x="174" y="213"/>
                </a:lnTo>
                <a:lnTo>
                  <a:pt x="187" y="202"/>
                </a:lnTo>
                <a:lnTo>
                  <a:pt x="187" y="202"/>
                </a:lnTo>
                <a:lnTo>
                  <a:pt x="200" y="190"/>
                </a:lnTo>
                <a:lnTo>
                  <a:pt x="200" y="190"/>
                </a:lnTo>
                <a:lnTo>
                  <a:pt x="208" y="185"/>
                </a:lnTo>
                <a:lnTo>
                  <a:pt x="208" y="185"/>
                </a:lnTo>
                <a:lnTo>
                  <a:pt x="213" y="184"/>
                </a:lnTo>
                <a:lnTo>
                  <a:pt x="213" y="184"/>
                </a:lnTo>
                <a:lnTo>
                  <a:pt x="201" y="197"/>
                </a:lnTo>
                <a:lnTo>
                  <a:pt x="188" y="210"/>
                </a:lnTo>
                <a:lnTo>
                  <a:pt x="174" y="221"/>
                </a:lnTo>
                <a:lnTo>
                  <a:pt x="159" y="233"/>
                </a:lnTo>
                <a:lnTo>
                  <a:pt x="131" y="256"/>
                </a:lnTo>
                <a:lnTo>
                  <a:pt x="117" y="269"/>
                </a:lnTo>
                <a:lnTo>
                  <a:pt x="105" y="281"/>
                </a:lnTo>
                <a:lnTo>
                  <a:pt x="105" y="281"/>
                </a:lnTo>
                <a:lnTo>
                  <a:pt x="105" y="283"/>
                </a:lnTo>
                <a:lnTo>
                  <a:pt x="105" y="283"/>
                </a:lnTo>
                <a:lnTo>
                  <a:pt x="106" y="283"/>
                </a:lnTo>
                <a:lnTo>
                  <a:pt x="106" y="283"/>
                </a:lnTo>
                <a:lnTo>
                  <a:pt x="133" y="263"/>
                </a:lnTo>
                <a:lnTo>
                  <a:pt x="160" y="241"/>
                </a:lnTo>
                <a:lnTo>
                  <a:pt x="188" y="219"/>
                </a:lnTo>
                <a:lnTo>
                  <a:pt x="214" y="197"/>
                </a:lnTo>
                <a:lnTo>
                  <a:pt x="214" y="197"/>
                </a:lnTo>
                <a:lnTo>
                  <a:pt x="205" y="205"/>
                </a:lnTo>
                <a:lnTo>
                  <a:pt x="205" y="205"/>
                </a:lnTo>
                <a:lnTo>
                  <a:pt x="176" y="232"/>
                </a:lnTo>
                <a:lnTo>
                  <a:pt x="176" y="232"/>
                </a:lnTo>
                <a:lnTo>
                  <a:pt x="148" y="257"/>
                </a:lnTo>
                <a:lnTo>
                  <a:pt x="121" y="283"/>
                </a:lnTo>
                <a:lnTo>
                  <a:pt x="121" y="283"/>
                </a:lnTo>
                <a:lnTo>
                  <a:pt x="120" y="284"/>
                </a:lnTo>
                <a:lnTo>
                  <a:pt x="121" y="284"/>
                </a:lnTo>
                <a:lnTo>
                  <a:pt x="121" y="285"/>
                </a:lnTo>
                <a:lnTo>
                  <a:pt x="122" y="285"/>
                </a:lnTo>
                <a:lnTo>
                  <a:pt x="122" y="285"/>
                </a:lnTo>
                <a:lnTo>
                  <a:pt x="148" y="266"/>
                </a:lnTo>
                <a:lnTo>
                  <a:pt x="173" y="244"/>
                </a:lnTo>
                <a:lnTo>
                  <a:pt x="222" y="202"/>
                </a:lnTo>
                <a:lnTo>
                  <a:pt x="222" y="202"/>
                </a:lnTo>
                <a:lnTo>
                  <a:pt x="221" y="203"/>
                </a:lnTo>
                <a:lnTo>
                  <a:pt x="221" y="203"/>
                </a:lnTo>
                <a:lnTo>
                  <a:pt x="194" y="230"/>
                </a:lnTo>
                <a:lnTo>
                  <a:pt x="194" y="230"/>
                </a:lnTo>
                <a:lnTo>
                  <a:pt x="142" y="280"/>
                </a:lnTo>
                <a:lnTo>
                  <a:pt x="142" y="280"/>
                </a:lnTo>
                <a:lnTo>
                  <a:pt x="142" y="281"/>
                </a:lnTo>
                <a:lnTo>
                  <a:pt x="142" y="281"/>
                </a:lnTo>
                <a:lnTo>
                  <a:pt x="143" y="282"/>
                </a:lnTo>
                <a:lnTo>
                  <a:pt x="144" y="282"/>
                </a:lnTo>
                <a:lnTo>
                  <a:pt x="144" y="282"/>
                </a:lnTo>
                <a:lnTo>
                  <a:pt x="155" y="274"/>
                </a:lnTo>
                <a:lnTo>
                  <a:pt x="165" y="266"/>
                </a:lnTo>
                <a:lnTo>
                  <a:pt x="186" y="247"/>
                </a:lnTo>
                <a:lnTo>
                  <a:pt x="205" y="229"/>
                </a:lnTo>
                <a:lnTo>
                  <a:pt x="225" y="212"/>
                </a:lnTo>
                <a:lnTo>
                  <a:pt x="225" y="212"/>
                </a:lnTo>
                <a:lnTo>
                  <a:pt x="233" y="206"/>
                </a:lnTo>
                <a:lnTo>
                  <a:pt x="233" y="206"/>
                </a:lnTo>
                <a:lnTo>
                  <a:pt x="229" y="210"/>
                </a:lnTo>
                <a:lnTo>
                  <a:pt x="225" y="216"/>
                </a:lnTo>
                <a:lnTo>
                  <a:pt x="225" y="216"/>
                </a:lnTo>
                <a:lnTo>
                  <a:pt x="216" y="223"/>
                </a:lnTo>
                <a:lnTo>
                  <a:pt x="207" y="231"/>
                </a:lnTo>
                <a:lnTo>
                  <a:pt x="207" y="231"/>
                </a:lnTo>
                <a:lnTo>
                  <a:pt x="196" y="240"/>
                </a:lnTo>
                <a:lnTo>
                  <a:pt x="185" y="250"/>
                </a:lnTo>
                <a:lnTo>
                  <a:pt x="164" y="273"/>
                </a:lnTo>
                <a:lnTo>
                  <a:pt x="164" y="273"/>
                </a:lnTo>
                <a:lnTo>
                  <a:pt x="164" y="273"/>
                </a:lnTo>
                <a:lnTo>
                  <a:pt x="164" y="274"/>
                </a:lnTo>
                <a:lnTo>
                  <a:pt x="165" y="274"/>
                </a:lnTo>
                <a:lnTo>
                  <a:pt x="165" y="274"/>
                </a:lnTo>
                <a:lnTo>
                  <a:pt x="174" y="270"/>
                </a:lnTo>
                <a:lnTo>
                  <a:pt x="182" y="266"/>
                </a:lnTo>
                <a:lnTo>
                  <a:pt x="195" y="254"/>
                </a:lnTo>
                <a:lnTo>
                  <a:pt x="221" y="231"/>
                </a:lnTo>
                <a:lnTo>
                  <a:pt x="221" y="231"/>
                </a:lnTo>
                <a:lnTo>
                  <a:pt x="230" y="223"/>
                </a:lnTo>
                <a:lnTo>
                  <a:pt x="230" y="223"/>
                </a:lnTo>
                <a:lnTo>
                  <a:pt x="229" y="226"/>
                </a:lnTo>
                <a:lnTo>
                  <a:pt x="229" y="226"/>
                </a:lnTo>
                <a:lnTo>
                  <a:pt x="215" y="238"/>
                </a:lnTo>
                <a:lnTo>
                  <a:pt x="215" y="238"/>
                </a:lnTo>
                <a:lnTo>
                  <a:pt x="207" y="246"/>
                </a:lnTo>
                <a:lnTo>
                  <a:pt x="200" y="253"/>
                </a:lnTo>
                <a:lnTo>
                  <a:pt x="193" y="262"/>
                </a:lnTo>
                <a:lnTo>
                  <a:pt x="185" y="270"/>
                </a:lnTo>
                <a:lnTo>
                  <a:pt x="185" y="270"/>
                </a:lnTo>
                <a:lnTo>
                  <a:pt x="185" y="270"/>
                </a:lnTo>
                <a:lnTo>
                  <a:pt x="185" y="270"/>
                </a:lnTo>
                <a:lnTo>
                  <a:pt x="172" y="276"/>
                </a:lnTo>
                <a:lnTo>
                  <a:pt x="158" y="280"/>
                </a:lnTo>
                <a:lnTo>
                  <a:pt x="144" y="283"/>
                </a:lnTo>
                <a:lnTo>
                  <a:pt x="129" y="285"/>
                </a:lnTo>
                <a:lnTo>
                  <a:pt x="129" y="285"/>
                </a:lnTo>
                <a:lnTo>
                  <a:pt x="119" y="285"/>
                </a:lnTo>
                <a:lnTo>
                  <a:pt x="109" y="284"/>
                </a:lnTo>
                <a:lnTo>
                  <a:pt x="99" y="283"/>
                </a:lnTo>
                <a:lnTo>
                  <a:pt x="88" y="281"/>
                </a:lnTo>
                <a:lnTo>
                  <a:pt x="88" y="281"/>
                </a:lnTo>
                <a:close/>
                <a:moveTo>
                  <a:pt x="193" y="266"/>
                </a:moveTo>
                <a:lnTo>
                  <a:pt x="193" y="266"/>
                </a:lnTo>
                <a:lnTo>
                  <a:pt x="203" y="254"/>
                </a:lnTo>
                <a:lnTo>
                  <a:pt x="213" y="243"/>
                </a:lnTo>
                <a:lnTo>
                  <a:pt x="213" y="243"/>
                </a:lnTo>
                <a:lnTo>
                  <a:pt x="219" y="236"/>
                </a:lnTo>
                <a:lnTo>
                  <a:pt x="226" y="231"/>
                </a:lnTo>
                <a:lnTo>
                  <a:pt x="226" y="231"/>
                </a:lnTo>
                <a:lnTo>
                  <a:pt x="219" y="241"/>
                </a:lnTo>
                <a:lnTo>
                  <a:pt x="212" y="250"/>
                </a:lnTo>
                <a:lnTo>
                  <a:pt x="203" y="258"/>
                </a:lnTo>
                <a:lnTo>
                  <a:pt x="193" y="266"/>
                </a:lnTo>
                <a:lnTo>
                  <a:pt x="193" y="266"/>
                </a:lnTo>
                <a:close/>
                <a:moveTo>
                  <a:pt x="231" y="220"/>
                </a:moveTo>
                <a:lnTo>
                  <a:pt x="231" y="220"/>
                </a:lnTo>
                <a:lnTo>
                  <a:pt x="217" y="232"/>
                </a:lnTo>
                <a:lnTo>
                  <a:pt x="203" y="244"/>
                </a:lnTo>
                <a:lnTo>
                  <a:pt x="203" y="244"/>
                </a:lnTo>
                <a:lnTo>
                  <a:pt x="194" y="253"/>
                </a:lnTo>
                <a:lnTo>
                  <a:pt x="184" y="262"/>
                </a:lnTo>
                <a:lnTo>
                  <a:pt x="184" y="262"/>
                </a:lnTo>
                <a:lnTo>
                  <a:pt x="174" y="269"/>
                </a:lnTo>
                <a:lnTo>
                  <a:pt x="171" y="271"/>
                </a:lnTo>
                <a:lnTo>
                  <a:pt x="174" y="267"/>
                </a:lnTo>
                <a:lnTo>
                  <a:pt x="174" y="267"/>
                </a:lnTo>
                <a:lnTo>
                  <a:pt x="192" y="247"/>
                </a:lnTo>
                <a:lnTo>
                  <a:pt x="201" y="238"/>
                </a:lnTo>
                <a:lnTo>
                  <a:pt x="211" y="230"/>
                </a:lnTo>
                <a:lnTo>
                  <a:pt x="211" y="230"/>
                </a:lnTo>
                <a:lnTo>
                  <a:pt x="219" y="224"/>
                </a:lnTo>
                <a:lnTo>
                  <a:pt x="226" y="217"/>
                </a:lnTo>
                <a:lnTo>
                  <a:pt x="232" y="210"/>
                </a:lnTo>
                <a:lnTo>
                  <a:pt x="235" y="206"/>
                </a:lnTo>
                <a:lnTo>
                  <a:pt x="237" y="202"/>
                </a:lnTo>
                <a:lnTo>
                  <a:pt x="237" y="202"/>
                </a:lnTo>
                <a:lnTo>
                  <a:pt x="236" y="200"/>
                </a:lnTo>
                <a:lnTo>
                  <a:pt x="235" y="201"/>
                </a:lnTo>
                <a:lnTo>
                  <a:pt x="235" y="201"/>
                </a:lnTo>
                <a:lnTo>
                  <a:pt x="225" y="210"/>
                </a:lnTo>
                <a:lnTo>
                  <a:pt x="214" y="218"/>
                </a:lnTo>
                <a:lnTo>
                  <a:pt x="204" y="227"/>
                </a:lnTo>
                <a:lnTo>
                  <a:pt x="193" y="236"/>
                </a:lnTo>
                <a:lnTo>
                  <a:pt x="193" y="236"/>
                </a:lnTo>
                <a:lnTo>
                  <a:pt x="171" y="257"/>
                </a:lnTo>
                <a:lnTo>
                  <a:pt x="171" y="257"/>
                </a:lnTo>
                <a:lnTo>
                  <a:pt x="148" y="278"/>
                </a:lnTo>
                <a:lnTo>
                  <a:pt x="148" y="278"/>
                </a:lnTo>
                <a:lnTo>
                  <a:pt x="191" y="236"/>
                </a:lnTo>
                <a:lnTo>
                  <a:pt x="232" y="195"/>
                </a:lnTo>
                <a:lnTo>
                  <a:pt x="232" y="195"/>
                </a:lnTo>
                <a:lnTo>
                  <a:pt x="234" y="193"/>
                </a:lnTo>
                <a:lnTo>
                  <a:pt x="234" y="193"/>
                </a:lnTo>
                <a:lnTo>
                  <a:pt x="238" y="189"/>
                </a:lnTo>
                <a:lnTo>
                  <a:pt x="238" y="189"/>
                </a:lnTo>
                <a:lnTo>
                  <a:pt x="238" y="188"/>
                </a:lnTo>
                <a:lnTo>
                  <a:pt x="238" y="188"/>
                </a:lnTo>
                <a:lnTo>
                  <a:pt x="237" y="187"/>
                </a:lnTo>
                <a:lnTo>
                  <a:pt x="236" y="188"/>
                </a:lnTo>
                <a:lnTo>
                  <a:pt x="236" y="188"/>
                </a:lnTo>
                <a:lnTo>
                  <a:pt x="208" y="212"/>
                </a:lnTo>
                <a:lnTo>
                  <a:pt x="179" y="236"/>
                </a:lnTo>
                <a:lnTo>
                  <a:pt x="179" y="236"/>
                </a:lnTo>
                <a:lnTo>
                  <a:pt x="150" y="261"/>
                </a:lnTo>
                <a:lnTo>
                  <a:pt x="150" y="261"/>
                </a:lnTo>
                <a:lnTo>
                  <a:pt x="134" y="273"/>
                </a:lnTo>
                <a:lnTo>
                  <a:pt x="134" y="273"/>
                </a:lnTo>
                <a:lnTo>
                  <a:pt x="181" y="230"/>
                </a:lnTo>
                <a:lnTo>
                  <a:pt x="181" y="230"/>
                </a:lnTo>
                <a:lnTo>
                  <a:pt x="206" y="207"/>
                </a:lnTo>
                <a:lnTo>
                  <a:pt x="219" y="195"/>
                </a:lnTo>
                <a:lnTo>
                  <a:pt x="231" y="182"/>
                </a:lnTo>
                <a:lnTo>
                  <a:pt x="231" y="182"/>
                </a:lnTo>
                <a:lnTo>
                  <a:pt x="231" y="181"/>
                </a:lnTo>
                <a:lnTo>
                  <a:pt x="231" y="180"/>
                </a:lnTo>
                <a:lnTo>
                  <a:pt x="230" y="180"/>
                </a:lnTo>
                <a:lnTo>
                  <a:pt x="229" y="180"/>
                </a:lnTo>
                <a:lnTo>
                  <a:pt x="229" y="180"/>
                </a:lnTo>
                <a:lnTo>
                  <a:pt x="200" y="206"/>
                </a:lnTo>
                <a:lnTo>
                  <a:pt x="171" y="230"/>
                </a:lnTo>
                <a:lnTo>
                  <a:pt x="171" y="230"/>
                </a:lnTo>
                <a:lnTo>
                  <a:pt x="136" y="257"/>
                </a:lnTo>
                <a:lnTo>
                  <a:pt x="136" y="257"/>
                </a:lnTo>
                <a:lnTo>
                  <a:pt x="118" y="272"/>
                </a:lnTo>
                <a:lnTo>
                  <a:pt x="118" y="272"/>
                </a:lnTo>
                <a:lnTo>
                  <a:pt x="111" y="278"/>
                </a:lnTo>
                <a:lnTo>
                  <a:pt x="111" y="278"/>
                </a:lnTo>
                <a:lnTo>
                  <a:pt x="113" y="276"/>
                </a:lnTo>
                <a:lnTo>
                  <a:pt x="113" y="276"/>
                </a:lnTo>
                <a:lnTo>
                  <a:pt x="127" y="263"/>
                </a:lnTo>
                <a:lnTo>
                  <a:pt x="141" y="251"/>
                </a:lnTo>
                <a:lnTo>
                  <a:pt x="155" y="239"/>
                </a:lnTo>
                <a:lnTo>
                  <a:pt x="169" y="227"/>
                </a:lnTo>
                <a:lnTo>
                  <a:pt x="169" y="227"/>
                </a:lnTo>
                <a:lnTo>
                  <a:pt x="194" y="205"/>
                </a:lnTo>
                <a:lnTo>
                  <a:pt x="206" y="194"/>
                </a:lnTo>
                <a:lnTo>
                  <a:pt x="217" y="182"/>
                </a:lnTo>
                <a:lnTo>
                  <a:pt x="217" y="182"/>
                </a:lnTo>
                <a:lnTo>
                  <a:pt x="222" y="180"/>
                </a:lnTo>
                <a:lnTo>
                  <a:pt x="228" y="177"/>
                </a:lnTo>
                <a:lnTo>
                  <a:pt x="233" y="176"/>
                </a:lnTo>
                <a:lnTo>
                  <a:pt x="239" y="177"/>
                </a:lnTo>
                <a:lnTo>
                  <a:pt x="239" y="177"/>
                </a:lnTo>
                <a:lnTo>
                  <a:pt x="239" y="177"/>
                </a:lnTo>
                <a:lnTo>
                  <a:pt x="239" y="177"/>
                </a:lnTo>
                <a:lnTo>
                  <a:pt x="239" y="188"/>
                </a:lnTo>
                <a:lnTo>
                  <a:pt x="239" y="188"/>
                </a:lnTo>
                <a:lnTo>
                  <a:pt x="238" y="196"/>
                </a:lnTo>
                <a:lnTo>
                  <a:pt x="236" y="205"/>
                </a:lnTo>
                <a:lnTo>
                  <a:pt x="234" y="213"/>
                </a:lnTo>
                <a:lnTo>
                  <a:pt x="231" y="220"/>
                </a:lnTo>
                <a:lnTo>
                  <a:pt x="231" y="220"/>
                </a:lnTo>
                <a:close/>
                <a:moveTo>
                  <a:pt x="103" y="81"/>
                </a:moveTo>
                <a:lnTo>
                  <a:pt x="103" y="81"/>
                </a:lnTo>
                <a:lnTo>
                  <a:pt x="105" y="81"/>
                </a:lnTo>
                <a:lnTo>
                  <a:pt x="105" y="81"/>
                </a:lnTo>
                <a:lnTo>
                  <a:pt x="108" y="81"/>
                </a:lnTo>
                <a:lnTo>
                  <a:pt x="109" y="80"/>
                </a:lnTo>
                <a:lnTo>
                  <a:pt x="110" y="78"/>
                </a:lnTo>
                <a:lnTo>
                  <a:pt x="110" y="78"/>
                </a:lnTo>
                <a:lnTo>
                  <a:pt x="111" y="70"/>
                </a:lnTo>
                <a:lnTo>
                  <a:pt x="112" y="61"/>
                </a:lnTo>
                <a:lnTo>
                  <a:pt x="111" y="44"/>
                </a:lnTo>
                <a:lnTo>
                  <a:pt x="110" y="27"/>
                </a:lnTo>
                <a:lnTo>
                  <a:pt x="110" y="9"/>
                </a:lnTo>
                <a:lnTo>
                  <a:pt x="110" y="9"/>
                </a:lnTo>
                <a:lnTo>
                  <a:pt x="119" y="10"/>
                </a:lnTo>
                <a:lnTo>
                  <a:pt x="128" y="10"/>
                </a:lnTo>
                <a:lnTo>
                  <a:pt x="146" y="9"/>
                </a:lnTo>
                <a:lnTo>
                  <a:pt x="146" y="9"/>
                </a:lnTo>
                <a:lnTo>
                  <a:pt x="148" y="18"/>
                </a:lnTo>
                <a:lnTo>
                  <a:pt x="148" y="27"/>
                </a:lnTo>
                <a:lnTo>
                  <a:pt x="149" y="43"/>
                </a:lnTo>
                <a:lnTo>
                  <a:pt x="148" y="77"/>
                </a:lnTo>
                <a:lnTo>
                  <a:pt x="148" y="77"/>
                </a:lnTo>
                <a:lnTo>
                  <a:pt x="148" y="80"/>
                </a:lnTo>
                <a:lnTo>
                  <a:pt x="148" y="80"/>
                </a:lnTo>
                <a:lnTo>
                  <a:pt x="150" y="81"/>
                </a:lnTo>
                <a:lnTo>
                  <a:pt x="152" y="81"/>
                </a:lnTo>
                <a:lnTo>
                  <a:pt x="152" y="81"/>
                </a:lnTo>
                <a:lnTo>
                  <a:pt x="161" y="82"/>
                </a:lnTo>
                <a:lnTo>
                  <a:pt x="171" y="83"/>
                </a:lnTo>
                <a:lnTo>
                  <a:pt x="179" y="85"/>
                </a:lnTo>
                <a:lnTo>
                  <a:pt x="187" y="87"/>
                </a:lnTo>
                <a:lnTo>
                  <a:pt x="195" y="91"/>
                </a:lnTo>
                <a:lnTo>
                  <a:pt x="201" y="95"/>
                </a:lnTo>
                <a:lnTo>
                  <a:pt x="208" y="102"/>
                </a:lnTo>
                <a:lnTo>
                  <a:pt x="213" y="107"/>
                </a:lnTo>
                <a:lnTo>
                  <a:pt x="219" y="113"/>
                </a:lnTo>
                <a:lnTo>
                  <a:pt x="223" y="120"/>
                </a:lnTo>
                <a:lnTo>
                  <a:pt x="227" y="127"/>
                </a:lnTo>
                <a:lnTo>
                  <a:pt x="231" y="135"/>
                </a:lnTo>
                <a:lnTo>
                  <a:pt x="234" y="143"/>
                </a:lnTo>
                <a:lnTo>
                  <a:pt x="236" y="151"/>
                </a:lnTo>
                <a:lnTo>
                  <a:pt x="238" y="160"/>
                </a:lnTo>
                <a:lnTo>
                  <a:pt x="239" y="168"/>
                </a:lnTo>
                <a:lnTo>
                  <a:pt x="239" y="168"/>
                </a:lnTo>
                <a:lnTo>
                  <a:pt x="234" y="168"/>
                </a:lnTo>
                <a:lnTo>
                  <a:pt x="230" y="168"/>
                </a:lnTo>
                <a:lnTo>
                  <a:pt x="225" y="169"/>
                </a:lnTo>
                <a:lnTo>
                  <a:pt x="220" y="171"/>
                </a:lnTo>
                <a:lnTo>
                  <a:pt x="220" y="171"/>
                </a:lnTo>
                <a:lnTo>
                  <a:pt x="210" y="175"/>
                </a:lnTo>
                <a:lnTo>
                  <a:pt x="205" y="175"/>
                </a:lnTo>
                <a:lnTo>
                  <a:pt x="201" y="175"/>
                </a:lnTo>
                <a:lnTo>
                  <a:pt x="197" y="174"/>
                </a:lnTo>
                <a:lnTo>
                  <a:pt x="192" y="173"/>
                </a:lnTo>
                <a:lnTo>
                  <a:pt x="182" y="168"/>
                </a:lnTo>
                <a:lnTo>
                  <a:pt x="182" y="168"/>
                </a:lnTo>
                <a:lnTo>
                  <a:pt x="175" y="164"/>
                </a:lnTo>
                <a:lnTo>
                  <a:pt x="166" y="161"/>
                </a:lnTo>
                <a:lnTo>
                  <a:pt x="158" y="160"/>
                </a:lnTo>
                <a:lnTo>
                  <a:pt x="150" y="159"/>
                </a:lnTo>
                <a:lnTo>
                  <a:pt x="142" y="160"/>
                </a:lnTo>
                <a:lnTo>
                  <a:pt x="134" y="161"/>
                </a:lnTo>
                <a:lnTo>
                  <a:pt x="118" y="166"/>
                </a:lnTo>
                <a:lnTo>
                  <a:pt x="118" y="166"/>
                </a:lnTo>
                <a:lnTo>
                  <a:pt x="107" y="169"/>
                </a:lnTo>
                <a:lnTo>
                  <a:pt x="97" y="169"/>
                </a:lnTo>
                <a:lnTo>
                  <a:pt x="87" y="168"/>
                </a:lnTo>
                <a:lnTo>
                  <a:pt x="76" y="164"/>
                </a:lnTo>
                <a:lnTo>
                  <a:pt x="76" y="164"/>
                </a:lnTo>
                <a:lnTo>
                  <a:pt x="70" y="162"/>
                </a:lnTo>
                <a:lnTo>
                  <a:pt x="63" y="161"/>
                </a:lnTo>
                <a:lnTo>
                  <a:pt x="50" y="159"/>
                </a:lnTo>
                <a:lnTo>
                  <a:pt x="50" y="159"/>
                </a:lnTo>
                <a:lnTo>
                  <a:pt x="40" y="158"/>
                </a:lnTo>
                <a:lnTo>
                  <a:pt x="30" y="158"/>
                </a:lnTo>
                <a:lnTo>
                  <a:pt x="21" y="160"/>
                </a:lnTo>
                <a:lnTo>
                  <a:pt x="12" y="163"/>
                </a:lnTo>
                <a:lnTo>
                  <a:pt x="12" y="163"/>
                </a:lnTo>
                <a:lnTo>
                  <a:pt x="14" y="155"/>
                </a:lnTo>
                <a:lnTo>
                  <a:pt x="16" y="147"/>
                </a:lnTo>
                <a:lnTo>
                  <a:pt x="19" y="140"/>
                </a:lnTo>
                <a:lnTo>
                  <a:pt x="23" y="132"/>
                </a:lnTo>
                <a:lnTo>
                  <a:pt x="27" y="125"/>
                </a:lnTo>
                <a:lnTo>
                  <a:pt x="32" y="118"/>
                </a:lnTo>
                <a:lnTo>
                  <a:pt x="38" y="112"/>
                </a:lnTo>
                <a:lnTo>
                  <a:pt x="44" y="106"/>
                </a:lnTo>
                <a:lnTo>
                  <a:pt x="50" y="100"/>
                </a:lnTo>
                <a:lnTo>
                  <a:pt x="56" y="94"/>
                </a:lnTo>
                <a:lnTo>
                  <a:pt x="63" y="90"/>
                </a:lnTo>
                <a:lnTo>
                  <a:pt x="71" y="87"/>
                </a:lnTo>
                <a:lnTo>
                  <a:pt x="78" y="84"/>
                </a:lnTo>
                <a:lnTo>
                  <a:pt x="86" y="82"/>
                </a:lnTo>
                <a:lnTo>
                  <a:pt x="95" y="81"/>
                </a:lnTo>
                <a:lnTo>
                  <a:pt x="103" y="81"/>
                </a:lnTo>
                <a:lnTo>
                  <a:pt x="103" y="81"/>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9" name="Freeform 2530"/>
          <p:cNvSpPr>
            <a:spLocks noEditPoints="1"/>
          </p:cNvSpPr>
          <p:nvPr/>
        </p:nvSpPr>
        <p:spPr bwMode="auto">
          <a:xfrm>
            <a:off x="3580964" y="1210341"/>
            <a:ext cx="331788" cy="506413"/>
          </a:xfrm>
          <a:custGeom>
            <a:avLst/>
            <a:gdLst/>
            <a:ahLst/>
            <a:cxnLst>
              <a:cxn ang="0">
                <a:pos x="93" y="314"/>
              </a:cxn>
              <a:cxn ang="0">
                <a:pos x="116" y="257"/>
              </a:cxn>
              <a:cxn ang="0">
                <a:pos x="194" y="67"/>
              </a:cxn>
              <a:cxn ang="0">
                <a:pos x="208" y="20"/>
              </a:cxn>
              <a:cxn ang="0">
                <a:pos x="148" y="1"/>
              </a:cxn>
              <a:cxn ang="0">
                <a:pos x="107" y="10"/>
              </a:cxn>
              <a:cxn ang="0">
                <a:pos x="108" y="243"/>
              </a:cxn>
              <a:cxn ang="0">
                <a:pos x="18" y="246"/>
              </a:cxn>
              <a:cxn ang="0">
                <a:pos x="18" y="308"/>
              </a:cxn>
              <a:cxn ang="0">
                <a:pos x="54" y="244"/>
              </a:cxn>
              <a:cxn ang="0">
                <a:pos x="18" y="293"/>
              </a:cxn>
              <a:cxn ang="0">
                <a:pos x="38" y="270"/>
              </a:cxn>
              <a:cxn ang="0">
                <a:pos x="22" y="296"/>
              </a:cxn>
              <a:cxn ang="0">
                <a:pos x="75" y="247"/>
              </a:cxn>
              <a:cxn ang="0">
                <a:pos x="49" y="292"/>
              </a:cxn>
              <a:cxn ang="0">
                <a:pos x="72" y="273"/>
              </a:cxn>
              <a:cxn ang="0">
                <a:pos x="51" y="301"/>
              </a:cxn>
              <a:cxn ang="0">
                <a:pos x="76" y="280"/>
              </a:cxn>
              <a:cxn ang="0">
                <a:pos x="18" y="296"/>
              </a:cxn>
              <a:cxn ang="0">
                <a:pos x="38" y="246"/>
              </a:cxn>
              <a:cxn ang="0">
                <a:pos x="10" y="272"/>
              </a:cxn>
              <a:cxn ang="0">
                <a:pos x="68" y="240"/>
              </a:cxn>
              <a:cxn ang="0">
                <a:pos x="35" y="280"/>
              </a:cxn>
              <a:cxn ang="0">
                <a:pos x="81" y="255"/>
              </a:cxn>
              <a:cxn ang="0">
                <a:pos x="55" y="276"/>
              </a:cxn>
              <a:cxn ang="0">
                <a:pos x="76" y="275"/>
              </a:cxn>
              <a:cxn ang="0">
                <a:pos x="71" y="278"/>
              </a:cxn>
              <a:cxn ang="0">
                <a:pos x="70" y="310"/>
              </a:cxn>
              <a:cxn ang="0">
                <a:pos x="71" y="295"/>
              </a:cxn>
              <a:cxn ang="0">
                <a:pos x="84" y="280"/>
              </a:cxn>
              <a:cxn ang="0">
                <a:pos x="96" y="257"/>
              </a:cxn>
              <a:cxn ang="0">
                <a:pos x="76" y="310"/>
              </a:cxn>
              <a:cxn ang="0">
                <a:pos x="87" y="303"/>
              </a:cxn>
              <a:cxn ang="0">
                <a:pos x="81" y="309"/>
              </a:cxn>
              <a:cxn ang="0">
                <a:pos x="102" y="290"/>
              </a:cxn>
              <a:cxn ang="0">
                <a:pos x="84" y="298"/>
              </a:cxn>
              <a:cxn ang="0">
                <a:pos x="99" y="277"/>
              </a:cxn>
              <a:cxn ang="0">
                <a:pos x="108" y="259"/>
              </a:cxn>
              <a:cxn ang="0">
                <a:pos x="121" y="9"/>
              </a:cxn>
              <a:cxn ang="0">
                <a:pos x="116" y="19"/>
              </a:cxn>
              <a:cxn ang="0">
                <a:pos x="142" y="17"/>
              </a:cxn>
              <a:cxn ang="0">
                <a:pos x="122" y="23"/>
              </a:cxn>
              <a:cxn ang="0">
                <a:pos x="134" y="38"/>
              </a:cxn>
              <a:cxn ang="0">
                <a:pos x="126" y="55"/>
              </a:cxn>
              <a:cxn ang="0">
                <a:pos x="163" y="23"/>
              </a:cxn>
              <a:cxn ang="0">
                <a:pos x="180" y="17"/>
              </a:cxn>
              <a:cxn ang="0">
                <a:pos x="155" y="55"/>
              </a:cxn>
              <a:cxn ang="0">
                <a:pos x="165" y="55"/>
              </a:cxn>
              <a:cxn ang="0">
                <a:pos x="189" y="52"/>
              </a:cxn>
              <a:cxn ang="0">
                <a:pos x="196" y="30"/>
              </a:cxn>
              <a:cxn ang="0">
                <a:pos x="199" y="14"/>
              </a:cxn>
              <a:cxn ang="0">
                <a:pos x="187" y="56"/>
              </a:cxn>
              <a:cxn ang="0">
                <a:pos x="181" y="47"/>
              </a:cxn>
              <a:cxn ang="0">
                <a:pos x="181" y="26"/>
              </a:cxn>
              <a:cxn ang="0">
                <a:pos x="165" y="28"/>
              </a:cxn>
              <a:cxn ang="0">
                <a:pos x="173" y="12"/>
              </a:cxn>
              <a:cxn ang="0">
                <a:pos x="161" y="11"/>
              </a:cxn>
              <a:cxn ang="0">
                <a:pos x="149" y="10"/>
              </a:cxn>
              <a:cxn ang="0">
                <a:pos x="119" y="32"/>
              </a:cxn>
              <a:cxn ang="0">
                <a:pos x="120" y="21"/>
              </a:cxn>
              <a:cxn ang="0">
                <a:pos x="129" y="8"/>
              </a:cxn>
              <a:cxn ang="0">
                <a:pos x="53" y="250"/>
              </a:cxn>
              <a:cxn ang="0">
                <a:pos x="12" y="266"/>
              </a:cxn>
            </a:cxnLst>
            <a:rect l="0" t="0" r="r" b="b"/>
            <a:pathLst>
              <a:path w="209" h="319">
                <a:moveTo>
                  <a:pt x="18" y="308"/>
                </a:moveTo>
                <a:lnTo>
                  <a:pt x="18" y="308"/>
                </a:lnTo>
                <a:lnTo>
                  <a:pt x="26" y="312"/>
                </a:lnTo>
                <a:lnTo>
                  <a:pt x="35" y="316"/>
                </a:lnTo>
                <a:lnTo>
                  <a:pt x="46" y="318"/>
                </a:lnTo>
                <a:lnTo>
                  <a:pt x="55" y="319"/>
                </a:lnTo>
                <a:lnTo>
                  <a:pt x="65" y="319"/>
                </a:lnTo>
                <a:lnTo>
                  <a:pt x="75" y="319"/>
                </a:lnTo>
                <a:lnTo>
                  <a:pt x="84" y="317"/>
                </a:lnTo>
                <a:lnTo>
                  <a:pt x="93" y="314"/>
                </a:lnTo>
                <a:lnTo>
                  <a:pt x="93" y="314"/>
                </a:lnTo>
                <a:lnTo>
                  <a:pt x="102" y="310"/>
                </a:lnTo>
                <a:lnTo>
                  <a:pt x="109" y="303"/>
                </a:lnTo>
                <a:lnTo>
                  <a:pt x="114" y="297"/>
                </a:lnTo>
                <a:lnTo>
                  <a:pt x="118" y="290"/>
                </a:lnTo>
                <a:lnTo>
                  <a:pt x="119" y="282"/>
                </a:lnTo>
                <a:lnTo>
                  <a:pt x="120" y="274"/>
                </a:lnTo>
                <a:lnTo>
                  <a:pt x="118" y="266"/>
                </a:lnTo>
                <a:lnTo>
                  <a:pt x="116" y="257"/>
                </a:lnTo>
                <a:lnTo>
                  <a:pt x="116" y="257"/>
                </a:lnTo>
                <a:lnTo>
                  <a:pt x="116" y="257"/>
                </a:lnTo>
                <a:lnTo>
                  <a:pt x="116" y="257"/>
                </a:lnTo>
                <a:lnTo>
                  <a:pt x="118" y="233"/>
                </a:lnTo>
                <a:lnTo>
                  <a:pt x="119" y="208"/>
                </a:lnTo>
                <a:lnTo>
                  <a:pt x="119" y="160"/>
                </a:lnTo>
                <a:lnTo>
                  <a:pt x="118" y="111"/>
                </a:lnTo>
                <a:lnTo>
                  <a:pt x="117" y="64"/>
                </a:lnTo>
                <a:lnTo>
                  <a:pt x="117" y="64"/>
                </a:lnTo>
                <a:lnTo>
                  <a:pt x="137" y="65"/>
                </a:lnTo>
                <a:lnTo>
                  <a:pt x="156" y="65"/>
                </a:lnTo>
                <a:lnTo>
                  <a:pt x="175" y="65"/>
                </a:lnTo>
                <a:lnTo>
                  <a:pt x="184" y="66"/>
                </a:lnTo>
                <a:lnTo>
                  <a:pt x="194" y="67"/>
                </a:lnTo>
                <a:lnTo>
                  <a:pt x="194" y="67"/>
                </a:lnTo>
                <a:lnTo>
                  <a:pt x="196" y="67"/>
                </a:lnTo>
                <a:lnTo>
                  <a:pt x="198" y="66"/>
                </a:lnTo>
                <a:lnTo>
                  <a:pt x="199" y="64"/>
                </a:lnTo>
                <a:lnTo>
                  <a:pt x="199" y="61"/>
                </a:lnTo>
                <a:lnTo>
                  <a:pt x="199" y="61"/>
                </a:lnTo>
                <a:lnTo>
                  <a:pt x="199" y="61"/>
                </a:lnTo>
                <a:lnTo>
                  <a:pt x="199" y="61"/>
                </a:lnTo>
                <a:lnTo>
                  <a:pt x="201" y="47"/>
                </a:lnTo>
                <a:lnTo>
                  <a:pt x="205" y="34"/>
                </a:lnTo>
                <a:lnTo>
                  <a:pt x="208" y="20"/>
                </a:lnTo>
                <a:lnTo>
                  <a:pt x="209" y="7"/>
                </a:lnTo>
                <a:lnTo>
                  <a:pt x="209" y="7"/>
                </a:lnTo>
                <a:lnTo>
                  <a:pt x="209" y="5"/>
                </a:lnTo>
                <a:lnTo>
                  <a:pt x="207" y="3"/>
                </a:lnTo>
                <a:lnTo>
                  <a:pt x="206" y="3"/>
                </a:lnTo>
                <a:lnTo>
                  <a:pt x="203" y="3"/>
                </a:lnTo>
                <a:lnTo>
                  <a:pt x="203" y="3"/>
                </a:lnTo>
                <a:lnTo>
                  <a:pt x="201" y="2"/>
                </a:lnTo>
                <a:lnTo>
                  <a:pt x="201" y="2"/>
                </a:lnTo>
                <a:lnTo>
                  <a:pt x="174" y="2"/>
                </a:lnTo>
                <a:lnTo>
                  <a:pt x="148" y="1"/>
                </a:lnTo>
                <a:lnTo>
                  <a:pt x="148" y="1"/>
                </a:lnTo>
                <a:lnTo>
                  <a:pt x="138" y="0"/>
                </a:lnTo>
                <a:lnTo>
                  <a:pt x="129" y="0"/>
                </a:lnTo>
                <a:lnTo>
                  <a:pt x="118" y="1"/>
                </a:lnTo>
                <a:lnTo>
                  <a:pt x="113" y="2"/>
                </a:lnTo>
                <a:lnTo>
                  <a:pt x="109" y="5"/>
                </a:lnTo>
                <a:lnTo>
                  <a:pt x="109" y="5"/>
                </a:lnTo>
                <a:lnTo>
                  <a:pt x="108" y="6"/>
                </a:lnTo>
                <a:lnTo>
                  <a:pt x="107" y="8"/>
                </a:lnTo>
                <a:lnTo>
                  <a:pt x="107" y="8"/>
                </a:lnTo>
                <a:lnTo>
                  <a:pt x="107" y="10"/>
                </a:lnTo>
                <a:lnTo>
                  <a:pt x="107" y="10"/>
                </a:lnTo>
                <a:lnTo>
                  <a:pt x="108" y="56"/>
                </a:lnTo>
                <a:lnTo>
                  <a:pt x="108" y="56"/>
                </a:lnTo>
                <a:lnTo>
                  <a:pt x="107" y="58"/>
                </a:lnTo>
                <a:lnTo>
                  <a:pt x="108" y="61"/>
                </a:lnTo>
                <a:lnTo>
                  <a:pt x="108" y="61"/>
                </a:lnTo>
                <a:lnTo>
                  <a:pt x="110" y="152"/>
                </a:lnTo>
                <a:lnTo>
                  <a:pt x="110" y="197"/>
                </a:lnTo>
                <a:lnTo>
                  <a:pt x="110" y="220"/>
                </a:lnTo>
                <a:lnTo>
                  <a:pt x="108" y="243"/>
                </a:lnTo>
                <a:lnTo>
                  <a:pt x="108" y="243"/>
                </a:lnTo>
                <a:lnTo>
                  <a:pt x="107" y="241"/>
                </a:lnTo>
                <a:lnTo>
                  <a:pt x="105" y="239"/>
                </a:lnTo>
                <a:lnTo>
                  <a:pt x="105" y="239"/>
                </a:lnTo>
                <a:lnTo>
                  <a:pt x="94" y="236"/>
                </a:lnTo>
                <a:lnTo>
                  <a:pt x="82" y="233"/>
                </a:lnTo>
                <a:lnTo>
                  <a:pt x="70" y="232"/>
                </a:lnTo>
                <a:lnTo>
                  <a:pt x="58" y="232"/>
                </a:lnTo>
                <a:lnTo>
                  <a:pt x="46" y="233"/>
                </a:lnTo>
                <a:lnTo>
                  <a:pt x="33" y="237"/>
                </a:lnTo>
                <a:lnTo>
                  <a:pt x="23" y="242"/>
                </a:lnTo>
                <a:lnTo>
                  <a:pt x="18" y="246"/>
                </a:lnTo>
                <a:lnTo>
                  <a:pt x="13" y="249"/>
                </a:lnTo>
                <a:lnTo>
                  <a:pt x="13" y="249"/>
                </a:lnTo>
                <a:lnTo>
                  <a:pt x="7" y="257"/>
                </a:lnTo>
                <a:lnTo>
                  <a:pt x="3" y="264"/>
                </a:lnTo>
                <a:lnTo>
                  <a:pt x="1" y="272"/>
                </a:lnTo>
                <a:lnTo>
                  <a:pt x="0" y="280"/>
                </a:lnTo>
                <a:lnTo>
                  <a:pt x="2" y="288"/>
                </a:lnTo>
                <a:lnTo>
                  <a:pt x="6" y="295"/>
                </a:lnTo>
                <a:lnTo>
                  <a:pt x="11" y="301"/>
                </a:lnTo>
                <a:lnTo>
                  <a:pt x="18" y="308"/>
                </a:lnTo>
                <a:lnTo>
                  <a:pt x="18" y="308"/>
                </a:lnTo>
                <a:close/>
                <a:moveTo>
                  <a:pt x="10" y="285"/>
                </a:moveTo>
                <a:lnTo>
                  <a:pt x="10" y="285"/>
                </a:lnTo>
                <a:lnTo>
                  <a:pt x="21" y="275"/>
                </a:lnTo>
                <a:lnTo>
                  <a:pt x="31" y="264"/>
                </a:lnTo>
                <a:lnTo>
                  <a:pt x="41" y="254"/>
                </a:lnTo>
                <a:lnTo>
                  <a:pt x="54" y="244"/>
                </a:lnTo>
                <a:lnTo>
                  <a:pt x="54" y="244"/>
                </a:lnTo>
                <a:lnTo>
                  <a:pt x="56" y="242"/>
                </a:lnTo>
                <a:lnTo>
                  <a:pt x="56" y="242"/>
                </a:lnTo>
                <a:lnTo>
                  <a:pt x="54" y="244"/>
                </a:lnTo>
                <a:lnTo>
                  <a:pt x="54" y="244"/>
                </a:lnTo>
                <a:lnTo>
                  <a:pt x="46" y="256"/>
                </a:lnTo>
                <a:lnTo>
                  <a:pt x="46" y="256"/>
                </a:lnTo>
                <a:lnTo>
                  <a:pt x="36" y="267"/>
                </a:lnTo>
                <a:lnTo>
                  <a:pt x="28" y="279"/>
                </a:lnTo>
                <a:lnTo>
                  <a:pt x="28" y="279"/>
                </a:lnTo>
                <a:lnTo>
                  <a:pt x="16" y="291"/>
                </a:lnTo>
                <a:lnTo>
                  <a:pt x="16" y="291"/>
                </a:lnTo>
                <a:lnTo>
                  <a:pt x="16" y="292"/>
                </a:lnTo>
                <a:lnTo>
                  <a:pt x="17" y="293"/>
                </a:lnTo>
                <a:lnTo>
                  <a:pt x="17" y="293"/>
                </a:lnTo>
                <a:lnTo>
                  <a:pt x="18" y="293"/>
                </a:lnTo>
                <a:lnTo>
                  <a:pt x="18" y="293"/>
                </a:lnTo>
                <a:lnTo>
                  <a:pt x="21" y="290"/>
                </a:lnTo>
                <a:lnTo>
                  <a:pt x="21" y="290"/>
                </a:lnTo>
                <a:lnTo>
                  <a:pt x="21" y="290"/>
                </a:lnTo>
                <a:lnTo>
                  <a:pt x="21" y="290"/>
                </a:lnTo>
                <a:lnTo>
                  <a:pt x="21" y="290"/>
                </a:lnTo>
                <a:lnTo>
                  <a:pt x="21" y="290"/>
                </a:lnTo>
                <a:lnTo>
                  <a:pt x="29" y="280"/>
                </a:lnTo>
                <a:lnTo>
                  <a:pt x="29" y="280"/>
                </a:lnTo>
                <a:lnTo>
                  <a:pt x="38" y="270"/>
                </a:lnTo>
                <a:lnTo>
                  <a:pt x="38" y="270"/>
                </a:lnTo>
                <a:lnTo>
                  <a:pt x="45" y="263"/>
                </a:lnTo>
                <a:lnTo>
                  <a:pt x="52" y="257"/>
                </a:lnTo>
                <a:lnTo>
                  <a:pt x="58" y="250"/>
                </a:lnTo>
                <a:lnTo>
                  <a:pt x="64" y="244"/>
                </a:lnTo>
                <a:lnTo>
                  <a:pt x="64" y="244"/>
                </a:lnTo>
                <a:lnTo>
                  <a:pt x="53" y="257"/>
                </a:lnTo>
                <a:lnTo>
                  <a:pt x="41" y="269"/>
                </a:lnTo>
                <a:lnTo>
                  <a:pt x="31" y="282"/>
                </a:lnTo>
                <a:lnTo>
                  <a:pt x="26" y="289"/>
                </a:lnTo>
                <a:lnTo>
                  <a:pt x="22" y="296"/>
                </a:lnTo>
                <a:lnTo>
                  <a:pt x="22" y="296"/>
                </a:lnTo>
                <a:lnTo>
                  <a:pt x="22" y="297"/>
                </a:lnTo>
                <a:lnTo>
                  <a:pt x="23" y="298"/>
                </a:lnTo>
                <a:lnTo>
                  <a:pt x="24" y="297"/>
                </a:lnTo>
                <a:lnTo>
                  <a:pt x="24" y="297"/>
                </a:lnTo>
                <a:lnTo>
                  <a:pt x="36" y="286"/>
                </a:lnTo>
                <a:lnTo>
                  <a:pt x="49" y="274"/>
                </a:lnTo>
                <a:lnTo>
                  <a:pt x="61" y="262"/>
                </a:lnTo>
                <a:lnTo>
                  <a:pt x="73" y="249"/>
                </a:lnTo>
                <a:lnTo>
                  <a:pt x="73" y="249"/>
                </a:lnTo>
                <a:lnTo>
                  <a:pt x="75" y="247"/>
                </a:lnTo>
                <a:lnTo>
                  <a:pt x="75" y="247"/>
                </a:lnTo>
                <a:lnTo>
                  <a:pt x="71" y="252"/>
                </a:lnTo>
                <a:lnTo>
                  <a:pt x="71" y="252"/>
                </a:lnTo>
                <a:lnTo>
                  <a:pt x="57" y="270"/>
                </a:lnTo>
                <a:lnTo>
                  <a:pt x="57" y="270"/>
                </a:lnTo>
                <a:lnTo>
                  <a:pt x="32" y="300"/>
                </a:lnTo>
                <a:lnTo>
                  <a:pt x="32" y="300"/>
                </a:lnTo>
                <a:lnTo>
                  <a:pt x="32" y="302"/>
                </a:lnTo>
                <a:lnTo>
                  <a:pt x="34" y="302"/>
                </a:lnTo>
                <a:lnTo>
                  <a:pt x="34" y="302"/>
                </a:lnTo>
                <a:lnTo>
                  <a:pt x="41" y="297"/>
                </a:lnTo>
                <a:lnTo>
                  <a:pt x="49" y="292"/>
                </a:lnTo>
                <a:lnTo>
                  <a:pt x="62" y="279"/>
                </a:lnTo>
                <a:lnTo>
                  <a:pt x="73" y="266"/>
                </a:lnTo>
                <a:lnTo>
                  <a:pt x="85" y="253"/>
                </a:lnTo>
                <a:lnTo>
                  <a:pt x="85" y="253"/>
                </a:lnTo>
                <a:lnTo>
                  <a:pt x="90" y="248"/>
                </a:lnTo>
                <a:lnTo>
                  <a:pt x="90" y="248"/>
                </a:lnTo>
                <a:lnTo>
                  <a:pt x="90" y="248"/>
                </a:lnTo>
                <a:lnTo>
                  <a:pt x="88" y="252"/>
                </a:lnTo>
                <a:lnTo>
                  <a:pt x="88" y="252"/>
                </a:lnTo>
                <a:lnTo>
                  <a:pt x="80" y="263"/>
                </a:lnTo>
                <a:lnTo>
                  <a:pt x="72" y="273"/>
                </a:lnTo>
                <a:lnTo>
                  <a:pt x="72" y="273"/>
                </a:lnTo>
                <a:lnTo>
                  <a:pt x="65" y="281"/>
                </a:lnTo>
                <a:lnTo>
                  <a:pt x="57" y="289"/>
                </a:lnTo>
                <a:lnTo>
                  <a:pt x="49" y="296"/>
                </a:lnTo>
                <a:lnTo>
                  <a:pt x="41" y="304"/>
                </a:lnTo>
                <a:lnTo>
                  <a:pt x="41" y="304"/>
                </a:lnTo>
                <a:lnTo>
                  <a:pt x="41" y="307"/>
                </a:lnTo>
                <a:lnTo>
                  <a:pt x="43" y="307"/>
                </a:lnTo>
                <a:lnTo>
                  <a:pt x="43" y="307"/>
                </a:lnTo>
                <a:lnTo>
                  <a:pt x="43" y="307"/>
                </a:lnTo>
                <a:lnTo>
                  <a:pt x="51" y="301"/>
                </a:lnTo>
                <a:lnTo>
                  <a:pt x="58" y="296"/>
                </a:lnTo>
                <a:lnTo>
                  <a:pt x="71" y="283"/>
                </a:lnTo>
                <a:lnTo>
                  <a:pt x="83" y="270"/>
                </a:lnTo>
                <a:lnTo>
                  <a:pt x="95" y="256"/>
                </a:lnTo>
                <a:lnTo>
                  <a:pt x="95" y="256"/>
                </a:lnTo>
                <a:lnTo>
                  <a:pt x="97" y="254"/>
                </a:lnTo>
                <a:lnTo>
                  <a:pt x="92" y="260"/>
                </a:lnTo>
                <a:lnTo>
                  <a:pt x="92" y="260"/>
                </a:lnTo>
                <a:lnTo>
                  <a:pt x="84" y="270"/>
                </a:lnTo>
                <a:lnTo>
                  <a:pt x="76" y="280"/>
                </a:lnTo>
                <a:lnTo>
                  <a:pt x="76" y="280"/>
                </a:lnTo>
                <a:lnTo>
                  <a:pt x="64" y="294"/>
                </a:lnTo>
                <a:lnTo>
                  <a:pt x="52" y="309"/>
                </a:lnTo>
                <a:lnTo>
                  <a:pt x="52" y="309"/>
                </a:lnTo>
                <a:lnTo>
                  <a:pt x="52" y="310"/>
                </a:lnTo>
                <a:lnTo>
                  <a:pt x="52" y="310"/>
                </a:lnTo>
                <a:lnTo>
                  <a:pt x="45" y="308"/>
                </a:lnTo>
                <a:lnTo>
                  <a:pt x="36" y="305"/>
                </a:lnTo>
                <a:lnTo>
                  <a:pt x="29" y="303"/>
                </a:lnTo>
                <a:lnTo>
                  <a:pt x="23" y="299"/>
                </a:lnTo>
                <a:lnTo>
                  <a:pt x="23" y="299"/>
                </a:lnTo>
                <a:lnTo>
                  <a:pt x="18" y="296"/>
                </a:lnTo>
                <a:lnTo>
                  <a:pt x="14" y="293"/>
                </a:lnTo>
                <a:lnTo>
                  <a:pt x="12" y="289"/>
                </a:lnTo>
                <a:lnTo>
                  <a:pt x="10" y="285"/>
                </a:lnTo>
                <a:lnTo>
                  <a:pt x="10" y="285"/>
                </a:lnTo>
                <a:close/>
                <a:moveTo>
                  <a:pt x="10" y="272"/>
                </a:moveTo>
                <a:lnTo>
                  <a:pt x="10" y="272"/>
                </a:lnTo>
                <a:lnTo>
                  <a:pt x="23" y="259"/>
                </a:lnTo>
                <a:lnTo>
                  <a:pt x="23" y="259"/>
                </a:lnTo>
                <a:lnTo>
                  <a:pt x="30" y="252"/>
                </a:lnTo>
                <a:lnTo>
                  <a:pt x="38" y="246"/>
                </a:lnTo>
                <a:lnTo>
                  <a:pt x="38" y="246"/>
                </a:lnTo>
                <a:lnTo>
                  <a:pt x="46" y="242"/>
                </a:lnTo>
                <a:lnTo>
                  <a:pt x="46" y="242"/>
                </a:lnTo>
                <a:lnTo>
                  <a:pt x="47" y="242"/>
                </a:lnTo>
                <a:lnTo>
                  <a:pt x="47" y="242"/>
                </a:lnTo>
                <a:lnTo>
                  <a:pt x="38" y="253"/>
                </a:lnTo>
                <a:lnTo>
                  <a:pt x="29" y="263"/>
                </a:lnTo>
                <a:lnTo>
                  <a:pt x="9" y="282"/>
                </a:lnTo>
                <a:lnTo>
                  <a:pt x="9" y="282"/>
                </a:lnTo>
                <a:lnTo>
                  <a:pt x="9" y="277"/>
                </a:lnTo>
                <a:lnTo>
                  <a:pt x="10" y="272"/>
                </a:lnTo>
                <a:lnTo>
                  <a:pt x="10" y="272"/>
                </a:lnTo>
                <a:close/>
                <a:moveTo>
                  <a:pt x="55" y="240"/>
                </a:moveTo>
                <a:lnTo>
                  <a:pt x="55" y="240"/>
                </a:lnTo>
                <a:lnTo>
                  <a:pt x="49" y="245"/>
                </a:lnTo>
                <a:lnTo>
                  <a:pt x="43" y="251"/>
                </a:lnTo>
                <a:lnTo>
                  <a:pt x="43" y="251"/>
                </a:lnTo>
                <a:lnTo>
                  <a:pt x="50" y="241"/>
                </a:lnTo>
                <a:lnTo>
                  <a:pt x="50" y="241"/>
                </a:lnTo>
                <a:lnTo>
                  <a:pt x="55" y="240"/>
                </a:lnTo>
                <a:lnTo>
                  <a:pt x="55" y="240"/>
                </a:lnTo>
                <a:close/>
                <a:moveTo>
                  <a:pt x="68" y="240"/>
                </a:moveTo>
                <a:lnTo>
                  <a:pt x="68" y="240"/>
                </a:lnTo>
                <a:lnTo>
                  <a:pt x="79" y="241"/>
                </a:lnTo>
                <a:lnTo>
                  <a:pt x="79" y="241"/>
                </a:lnTo>
                <a:lnTo>
                  <a:pt x="68" y="251"/>
                </a:lnTo>
                <a:lnTo>
                  <a:pt x="57" y="262"/>
                </a:lnTo>
                <a:lnTo>
                  <a:pt x="36" y="284"/>
                </a:lnTo>
                <a:lnTo>
                  <a:pt x="36" y="284"/>
                </a:lnTo>
                <a:lnTo>
                  <a:pt x="29" y="291"/>
                </a:lnTo>
                <a:lnTo>
                  <a:pt x="27" y="293"/>
                </a:lnTo>
                <a:lnTo>
                  <a:pt x="29" y="289"/>
                </a:lnTo>
                <a:lnTo>
                  <a:pt x="29" y="289"/>
                </a:lnTo>
                <a:lnTo>
                  <a:pt x="35" y="280"/>
                </a:lnTo>
                <a:lnTo>
                  <a:pt x="43" y="271"/>
                </a:lnTo>
                <a:lnTo>
                  <a:pt x="43" y="271"/>
                </a:lnTo>
                <a:lnTo>
                  <a:pt x="56" y="257"/>
                </a:lnTo>
                <a:lnTo>
                  <a:pt x="68" y="242"/>
                </a:lnTo>
                <a:lnTo>
                  <a:pt x="68" y="242"/>
                </a:lnTo>
                <a:lnTo>
                  <a:pt x="69" y="241"/>
                </a:lnTo>
                <a:lnTo>
                  <a:pt x="68" y="240"/>
                </a:lnTo>
                <a:lnTo>
                  <a:pt x="68" y="240"/>
                </a:lnTo>
                <a:close/>
                <a:moveTo>
                  <a:pt x="92" y="244"/>
                </a:moveTo>
                <a:lnTo>
                  <a:pt x="92" y="244"/>
                </a:lnTo>
                <a:lnTo>
                  <a:pt x="81" y="255"/>
                </a:lnTo>
                <a:lnTo>
                  <a:pt x="70" y="266"/>
                </a:lnTo>
                <a:lnTo>
                  <a:pt x="60" y="277"/>
                </a:lnTo>
                <a:lnTo>
                  <a:pt x="49" y="289"/>
                </a:lnTo>
                <a:lnTo>
                  <a:pt x="49" y="289"/>
                </a:lnTo>
                <a:lnTo>
                  <a:pt x="39" y="296"/>
                </a:lnTo>
                <a:lnTo>
                  <a:pt x="39" y="296"/>
                </a:lnTo>
                <a:lnTo>
                  <a:pt x="36" y="298"/>
                </a:lnTo>
                <a:lnTo>
                  <a:pt x="37" y="297"/>
                </a:lnTo>
                <a:lnTo>
                  <a:pt x="37" y="297"/>
                </a:lnTo>
                <a:lnTo>
                  <a:pt x="55" y="276"/>
                </a:lnTo>
                <a:lnTo>
                  <a:pt x="55" y="276"/>
                </a:lnTo>
                <a:lnTo>
                  <a:pt x="82" y="242"/>
                </a:lnTo>
                <a:lnTo>
                  <a:pt x="82" y="242"/>
                </a:lnTo>
                <a:lnTo>
                  <a:pt x="92" y="244"/>
                </a:lnTo>
                <a:lnTo>
                  <a:pt x="92" y="244"/>
                </a:lnTo>
                <a:close/>
                <a:moveTo>
                  <a:pt x="97" y="246"/>
                </a:moveTo>
                <a:lnTo>
                  <a:pt x="97" y="246"/>
                </a:lnTo>
                <a:lnTo>
                  <a:pt x="99" y="248"/>
                </a:lnTo>
                <a:lnTo>
                  <a:pt x="99" y="248"/>
                </a:lnTo>
                <a:lnTo>
                  <a:pt x="99" y="248"/>
                </a:lnTo>
                <a:lnTo>
                  <a:pt x="99" y="248"/>
                </a:lnTo>
                <a:lnTo>
                  <a:pt x="76" y="275"/>
                </a:lnTo>
                <a:lnTo>
                  <a:pt x="76" y="275"/>
                </a:lnTo>
                <a:lnTo>
                  <a:pt x="63" y="288"/>
                </a:lnTo>
                <a:lnTo>
                  <a:pt x="63" y="288"/>
                </a:lnTo>
                <a:lnTo>
                  <a:pt x="54" y="295"/>
                </a:lnTo>
                <a:lnTo>
                  <a:pt x="50" y="299"/>
                </a:lnTo>
                <a:lnTo>
                  <a:pt x="46" y="303"/>
                </a:lnTo>
                <a:lnTo>
                  <a:pt x="46" y="303"/>
                </a:lnTo>
                <a:lnTo>
                  <a:pt x="52" y="296"/>
                </a:lnTo>
                <a:lnTo>
                  <a:pt x="59" y="291"/>
                </a:lnTo>
                <a:lnTo>
                  <a:pt x="65" y="285"/>
                </a:lnTo>
                <a:lnTo>
                  <a:pt x="71" y="278"/>
                </a:lnTo>
                <a:lnTo>
                  <a:pt x="71" y="278"/>
                </a:lnTo>
                <a:lnTo>
                  <a:pt x="84" y="262"/>
                </a:lnTo>
                <a:lnTo>
                  <a:pt x="89" y="254"/>
                </a:lnTo>
                <a:lnTo>
                  <a:pt x="95" y="245"/>
                </a:lnTo>
                <a:lnTo>
                  <a:pt x="95" y="245"/>
                </a:lnTo>
                <a:lnTo>
                  <a:pt x="97" y="246"/>
                </a:lnTo>
                <a:lnTo>
                  <a:pt x="97" y="246"/>
                </a:lnTo>
                <a:close/>
                <a:moveTo>
                  <a:pt x="74" y="310"/>
                </a:moveTo>
                <a:lnTo>
                  <a:pt x="74" y="310"/>
                </a:lnTo>
                <a:lnTo>
                  <a:pt x="70" y="310"/>
                </a:lnTo>
                <a:lnTo>
                  <a:pt x="70" y="310"/>
                </a:lnTo>
                <a:lnTo>
                  <a:pt x="77" y="303"/>
                </a:lnTo>
                <a:lnTo>
                  <a:pt x="77" y="303"/>
                </a:lnTo>
                <a:lnTo>
                  <a:pt x="74" y="309"/>
                </a:lnTo>
                <a:lnTo>
                  <a:pt x="74" y="309"/>
                </a:lnTo>
                <a:lnTo>
                  <a:pt x="74" y="309"/>
                </a:lnTo>
                <a:lnTo>
                  <a:pt x="74" y="310"/>
                </a:lnTo>
                <a:lnTo>
                  <a:pt x="74" y="310"/>
                </a:lnTo>
                <a:close/>
                <a:moveTo>
                  <a:pt x="54" y="310"/>
                </a:moveTo>
                <a:lnTo>
                  <a:pt x="54" y="310"/>
                </a:lnTo>
                <a:lnTo>
                  <a:pt x="63" y="302"/>
                </a:lnTo>
                <a:lnTo>
                  <a:pt x="71" y="295"/>
                </a:lnTo>
                <a:lnTo>
                  <a:pt x="87" y="280"/>
                </a:lnTo>
                <a:lnTo>
                  <a:pt x="87" y="280"/>
                </a:lnTo>
                <a:lnTo>
                  <a:pt x="84" y="284"/>
                </a:lnTo>
                <a:lnTo>
                  <a:pt x="84" y="284"/>
                </a:lnTo>
                <a:lnTo>
                  <a:pt x="74" y="297"/>
                </a:lnTo>
                <a:lnTo>
                  <a:pt x="65" y="311"/>
                </a:lnTo>
                <a:lnTo>
                  <a:pt x="65" y="311"/>
                </a:lnTo>
                <a:lnTo>
                  <a:pt x="54" y="310"/>
                </a:lnTo>
                <a:lnTo>
                  <a:pt x="54" y="310"/>
                </a:lnTo>
                <a:close/>
                <a:moveTo>
                  <a:pt x="84" y="280"/>
                </a:moveTo>
                <a:lnTo>
                  <a:pt x="84" y="280"/>
                </a:lnTo>
                <a:lnTo>
                  <a:pt x="71" y="293"/>
                </a:lnTo>
                <a:lnTo>
                  <a:pt x="71" y="293"/>
                </a:lnTo>
                <a:lnTo>
                  <a:pt x="61" y="302"/>
                </a:lnTo>
                <a:lnTo>
                  <a:pt x="58" y="305"/>
                </a:lnTo>
                <a:lnTo>
                  <a:pt x="57" y="304"/>
                </a:lnTo>
                <a:lnTo>
                  <a:pt x="59" y="302"/>
                </a:lnTo>
                <a:lnTo>
                  <a:pt x="59" y="302"/>
                </a:lnTo>
                <a:lnTo>
                  <a:pt x="70" y="289"/>
                </a:lnTo>
                <a:lnTo>
                  <a:pt x="81" y="277"/>
                </a:lnTo>
                <a:lnTo>
                  <a:pt x="92" y="264"/>
                </a:lnTo>
                <a:lnTo>
                  <a:pt x="96" y="257"/>
                </a:lnTo>
                <a:lnTo>
                  <a:pt x="100" y="249"/>
                </a:lnTo>
                <a:lnTo>
                  <a:pt x="100" y="249"/>
                </a:lnTo>
                <a:lnTo>
                  <a:pt x="100" y="249"/>
                </a:lnTo>
                <a:lnTo>
                  <a:pt x="100" y="249"/>
                </a:lnTo>
                <a:lnTo>
                  <a:pt x="107" y="257"/>
                </a:lnTo>
                <a:lnTo>
                  <a:pt x="107" y="257"/>
                </a:lnTo>
                <a:lnTo>
                  <a:pt x="84" y="280"/>
                </a:lnTo>
                <a:lnTo>
                  <a:pt x="84" y="280"/>
                </a:lnTo>
                <a:close/>
                <a:moveTo>
                  <a:pt x="81" y="309"/>
                </a:moveTo>
                <a:lnTo>
                  <a:pt x="81" y="309"/>
                </a:lnTo>
                <a:lnTo>
                  <a:pt x="76" y="310"/>
                </a:lnTo>
                <a:lnTo>
                  <a:pt x="76" y="310"/>
                </a:lnTo>
                <a:lnTo>
                  <a:pt x="86" y="299"/>
                </a:lnTo>
                <a:lnTo>
                  <a:pt x="97" y="290"/>
                </a:lnTo>
                <a:lnTo>
                  <a:pt x="97" y="290"/>
                </a:lnTo>
                <a:lnTo>
                  <a:pt x="104" y="284"/>
                </a:lnTo>
                <a:lnTo>
                  <a:pt x="104" y="283"/>
                </a:lnTo>
                <a:lnTo>
                  <a:pt x="104" y="284"/>
                </a:lnTo>
                <a:lnTo>
                  <a:pt x="99" y="290"/>
                </a:lnTo>
                <a:lnTo>
                  <a:pt x="99" y="290"/>
                </a:lnTo>
                <a:lnTo>
                  <a:pt x="87" y="303"/>
                </a:lnTo>
                <a:lnTo>
                  <a:pt x="87" y="303"/>
                </a:lnTo>
                <a:lnTo>
                  <a:pt x="87" y="304"/>
                </a:lnTo>
                <a:lnTo>
                  <a:pt x="88" y="305"/>
                </a:lnTo>
                <a:lnTo>
                  <a:pt x="88" y="305"/>
                </a:lnTo>
                <a:lnTo>
                  <a:pt x="88" y="305"/>
                </a:lnTo>
                <a:lnTo>
                  <a:pt x="107" y="292"/>
                </a:lnTo>
                <a:lnTo>
                  <a:pt x="107" y="292"/>
                </a:lnTo>
                <a:lnTo>
                  <a:pt x="102" y="298"/>
                </a:lnTo>
                <a:lnTo>
                  <a:pt x="95" y="302"/>
                </a:lnTo>
                <a:lnTo>
                  <a:pt x="88" y="307"/>
                </a:lnTo>
                <a:lnTo>
                  <a:pt x="81" y="309"/>
                </a:lnTo>
                <a:lnTo>
                  <a:pt x="81" y="309"/>
                </a:lnTo>
                <a:close/>
                <a:moveTo>
                  <a:pt x="111" y="283"/>
                </a:moveTo>
                <a:lnTo>
                  <a:pt x="111" y="283"/>
                </a:lnTo>
                <a:lnTo>
                  <a:pt x="110" y="287"/>
                </a:lnTo>
                <a:lnTo>
                  <a:pt x="108" y="291"/>
                </a:lnTo>
                <a:lnTo>
                  <a:pt x="108" y="291"/>
                </a:lnTo>
                <a:lnTo>
                  <a:pt x="107" y="290"/>
                </a:lnTo>
                <a:lnTo>
                  <a:pt x="106" y="290"/>
                </a:lnTo>
                <a:lnTo>
                  <a:pt x="106" y="290"/>
                </a:lnTo>
                <a:lnTo>
                  <a:pt x="96" y="297"/>
                </a:lnTo>
                <a:lnTo>
                  <a:pt x="96" y="297"/>
                </a:lnTo>
                <a:lnTo>
                  <a:pt x="102" y="290"/>
                </a:lnTo>
                <a:lnTo>
                  <a:pt x="105" y="286"/>
                </a:lnTo>
                <a:lnTo>
                  <a:pt x="108" y="281"/>
                </a:lnTo>
                <a:lnTo>
                  <a:pt x="108" y="281"/>
                </a:lnTo>
                <a:lnTo>
                  <a:pt x="108" y="280"/>
                </a:lnTo>
                <a:lnTo>
                  <a:pt x="106" y="280"/>
                </a:lnTo>
                <a:lnTo>
                  <a:pt x="106" y="280"/>
                </a:lnTo>
                <a:lnTo>
                  <a:pt x="99" y="285"/>
                </a:lnTo>
                <a:lnTo>
                  <a:pt x="92" y="292"/>
                </a:lnTo>
                <a:lnTo>
                  <a:pt x="78" y="304"/>
                </a:lnTo>
                <a:lnTo>
                  <a:pt x="78" y="304"/>
                </a:lnTo>
                <a:lnTo>
                  <a:pt x="84" y="298"/>
                </a:lnTo>
                <a:lnTo>
                  <a:pt x="91" y="291"/>
                </a:lnTo>
                <a:lnTo>
                  <a:pt x="105" y="276"/>
                </a:lnTo>
                <a:lnTo>
                  <a:pt x="105" y="276"/>
                </a:lnTo>
                <a:lnTo>
                  <a:pt x="105" y="275"/>
                </a:lnTo>
                <a:lnTo>
                  <a:pt x="105" y="274"/>
                </a:lnTo>
                <a:lnTo>
                  <a:pt x="104" y="274"/>
                </a:lnTo>
                <a:lnTo>
                  <a:pt x="103" y="274"/>
                </a:lnTo>
                <a:lnTo>
                  <a:pt x="103" y="274"/>
                </a:lnTo>
                <a:lnTo>
                  <a:pt x="100" y="277"/>
                </a:lnTo>
                <a:lnTo>
                  <a:pt x="100" y="277"/>
                </a:lnTo>
                <a:lnTo>
                  <a:pt x="99" y="277"/>
                </a:lnTo>
                <a:lnTo>
                  <a:pt x="98" y="280"/>
                </a:lnTo>
                <a:lnTo>
                  <a:pt x="98" y="280"/>
                </a:lnTo>
                <a:lnTo>
                  <a:pt x="81" y="295"/>
                </a:lnTo>
                <a:lnTo>
                  <a:pt x="73" y="303"/>
                </a:lnTo>
                <a:lnTo>
                  <a:pt x="67" y="311"/>
                </a:lnTo>
                <a:lnTo>
                  <a:pt x="67" y="311"/>
                </a:lnTo>
                <a:lnTo>
                  <a:pt x="67" y="311"/>
                </a:lnTo>
                <a:lnTo>
                  <a:pt x="67" y="311"/>
                </a:lnTo>
                <a:lnTo>
                  <a:pt x="77" y="296"/>
                </a:lnTo>
                <a:lnTo>
                  <a:pt x="87" y="284"/>
                </a:lnTo>
                <a:lnTo>
                  <a:pt x="108" y="259"/>
                </a:lnTo>
                <a:lnTo>
                  <a:pt x="108" y="259"/>
                </a:lnTo>
                <a:lnTo>
                  <a:pt x="110" y="265"/>
                </a:lnTo>
                <a:lnTo>
                  <a:pt x="112" y="271"/>
                </a:lnTo>
                <a:lnTo>
                  <a:pt x="112" y="277"/>
                </a:lnTo>
                <a:lnTo>
                  <a:pt x="111" y="283"/>
                </a:lnTo>
                <a:lnTo>
                  <a:pt x="111" y="283"/>
                </a:lnTo>
                <a:close/>
                <a:moveTo>
                  <a:pt x="116" y="13"/>
                </a:moveTo>
                <a:lnTo>
                  <a:pt x="116" y="13"/>
                </a:lnTo>
                <a:lnTo>
                  <a:pt x="116" y="11"/>
                </a:lnTo>
                <a:lnTo>
                  <a:pt x="116" y="11"/>
                </a:lnTo>
                <a:lnTo>
                  <a:pt x="121" y="9"/>
                </a:lnTo>
                <a:lnTo>
                  <a:pt x="127" y="8"/>
                </a:lnTo>
                <a:lnTo>
                  <a:pt x="127" y="8"/>
                </a:lnTo>
                <a:lnTo>
                  <a:pt x="121" y="11"/>
                </a:lnTo>
                <a:lnTo>
                  <a:pt x="116" y="13"/>
                </a:lnTo>
                <a:lnTo>
                  <a:pt x="116" y="13"/>
                </a:lnTo>
                <a:close/>
                <a:moveTo>
                  <a:pt x="116" y="15"/>
                </a:moveTo>
                <a:lnTo>
                  <a:pt x="116" y="15"/>
                </a:lnTo>
                <a:lnTo>
                  <a:pt x="121" y="14"/>
                </a:lnTo>
                <a:lnTo>
                  <a:pt x="121" y="14"/>
                </a:lnTo>
                <a:lnTo>
                  <a:pt x="116" y="19"/>
                </a:lnTo>
                <a:lnTo>
                  <a:pt x="116" y="19"/>
                </a:lnTo>
                <a:lnTo>
                  <a:pt x="116" y="15"/>
                </a:lnTo>
                <a:lnTo>
                  <a:pt x="116" y="15"/>
                </a:lnTo>
                <a:close/>
                <a:moveTo>
                  <a:pt x="116" y="40"/>
                </a:moveTo>
                <a:lnTo>
                  <a:pt x="116" y="40"/>
                </a:lnTo>
                <a:lnTo>
                  <a:pt x="128" y="28"/>
                </a:lnTo>
                <a:lnTo>
                  <a:pt x="128" y="28"/>
                </a:lnTo>
                <a:lnTo>
                  <a:pt x="135" y="22"/>
                </a:lnTo>
                <a:lnTo>
                  <a:pt x="135" y="22"/>
                </a:lnTo>
                <a:lnTo>
                  <a:pt x="142" y="15"/>
                </a:lnTo>
                <a:lnTo>
                  <a:pt x="145" y="13"/>
                </a:lnTo>
                <a:lnTo>
                  <a:pt x="142" y="17"/>
                </a:lnTo>
                <a:lnTo>
                  <a:pt x="142" y="17"/>
                </a:lnTo>
                <a:lnTo>
                  <a:pt x="129" y="33"/>
                </a:lnTo>
                <a:lnTo>
                  <a:pt x="122" y="40"/>
                </a:lnTo>
                <a:lnTo>
                  <a:pt x="116" y="48"/>
                </a:lnTo>
                <a:lnTo>
                  <a:pt x="116" y="48"/>
                </a:lnTo>
                <a:lnTo>
                  <a:pt x="116" y="40"/>
                </a:lnTo>
                <a:lnTo>
                  <a:pt x="116" y="40"/>
                </a:lnTo>
                <a:close/>
                <a:moveTo>
                  <a:pt x="116" y="28"/>
                </a:moveTo>
                <a:lnTo>
                  <a:pt x="116" y="28"/>
                </a:lnTo>
                <a:lnTo>
                  <a:pt x="122" y="23"/>
                </a:lnTo>
                <a:lnTo>
                  <a:pt x="122" y="23"/>
                </a:lnTo>
                <a:lnTo>
                  <a:pt x="126" y="20"/>
                </a:lnTo>
                <a:lnTo>
                  <a:pt x="126" y="20"/>
                </a:lnTo>
                <a:lnTo>
                  <a:pt x="120" y="26"/>
                </a:lnTo>
                <a:lnTo>
                  <a:pt x="116" y="33"/>
                </a:lnTo>
                <a:lnTo>
                  <a:pt x="116" y="33"/>
                </a:lnTo>
                <a:lnTo>
                  <a:pt x="116" y="28"/>
                </a:lnTo>
                <a:lnTo>
                  <a:pt x="116" y="28"/>
                </a:lnTo>
                <a:close/>
                <a:moveTo>
                  <a:pt x="116" y="52"/>
                </a:moveTo>
                <a:lnTo>
                  <a:pt x="116" y="52"/>
                </a:lnTo>
                <a:lnTo>
                  <a:pt x="126" y="46"/>
                </a:lnTo>
                <a:lnTo>
                  <a:pt x="134" y="38"/>
                </a:lnTo>
                <a:lnTo>
                  <a:pt x="149" y="23"/>
                </a:lnTo>
                <a:lnTo>
                  <a:pt x="149" y="23"/>
                </a:lnTo>
                <a:lnTo>
                  <a:pt x="155" y="17"/>
                </a:lnTo>
                <a:lnTo>
                  <a:pt x="158" y="15"/>
                </a:lnTo>
                <a:lnTo>
                  <a:pt x="158" y="15"/>
                </a:lnTo>
                <a:lnTo>
                  <a:pt x="157" y="16"/>
                </a:lnTo>
                <a:lnTo>
                  <a:pt x="157" y="16"/>
                </a:lnTo>
                <a:lnTo>
                  <a:pt x="144" y="33"/>
                </a:lnTo>
                <a:lnTo>
                  <a:pt x="144" y="33"/>
                </a:lnTo>
                <a:lnTo>
                  <a:pt x="126" y="55"/>
                </a:lnTo>
                <a:lnTo>
                  <a:pt x="126" y="55"/>
                </a:lnTo>
                <a:lnTo>
                  <a:pt x="116" y="54"/>
                </a:lnTo>
                <a:lnTo>
                  <a:pt x="116" y="54"/>
                </a:lnTo>
                <a:lnTo>
                  <a:pt x="116" y="52"/>
                </a:lnTo>
                <a:lnTo>
                  <a:pt x="116" y="52"/>
                </a:lnTo>
                <a:close/>
                <a:moveTo>
                  <a:pt x="136" y="55"/>
                </a:moveTo>
                <a:lnTo>
                  <a:pt x="136" y="55"/>
                </a:lnTo>
                <a:lnTo>
                  <a:pt x="129" y="55"/>
                </a:lnTo>
                <a:lnTo>
                  <a:pt x="129" y="55"/>
                </a:lnTo>
                <a:lnTo>
                  <a:pt x="145" y="39"/>
                </a:lnTo>
                <a:lnTo>
                  <a:pt x="163" y="23"/>
                </a:lnTo>
                <a:lnTo>
                  <a:pt x="163" y="23"/>
                </a:lnTo>
                <a:lnTo>
                  <a:pt x="153" y="34"/>
                </a:lnTo>
                <a:lnTo>
                  <a:pt x="153" y="34"/>
                </a:lnTo>
                <a:lnTo>
                  <a:pt x="145" y="45"/>
                </a:lnTo>
                <a:lnTo>
                  <a:pt x="136" y="55"/>
                </a:lnTo>
                <a:lnTo>
                  <a:pt x="136" y="55"/>
                </a:lnTo>
                <a:close/>
                <a:moveTo>
                  <a:pt x="139" y="55"/>
                </a:moveTo>
                <a:lnTo>
                  <a:pt x="139" y="55"/>
                </a:lnTo>
                <a:lnTo>
                  <a:pt x="150" y="46"/>
                </a:lnTo>
                <a:lnTo>
                  <a:pt x="160" y="36"/>
                </a:lnTo>
                <a:lnTo>
                  <a:pt x="170" y="27"/>
                </a:lnTo>
                <a:lnTo>
                  <a:pt x="180" y="17"/>
                </a:lnTo>
                <a:lnTo>
                  <a:pt x="180" y="17"/>
                </a:lnTo>
                <a:lnTo>
                  <a:pt x="177" y="21"/>
                </a:lnTo>
                <a:lnTo>
                  <a:pt x="173" y="25"/>
                </a:lnTo>
                <a:lnTo>
                  <a:pt x="167" y="35"/>
                </a:lnTo>
                <a:lnTo>
                  <a:pt x="160" y="46"/>
                </a:lnTo>
                <a:lnTo>
                  <a:pt x="152" y="55"/>
                </a:lnTo>
                <a:lnTo>
                  <a:pt x="152" y="55"/>
                </a:lnTo>
                <a:lnTo>
                  <a:pt x="139" y="55"/>
                </a:lnTo>
                <a:lnTo>
                  <a:pt x="139" y="55"/>
                </a:lnTo>
                <a:close/>
                <a:moveTo>
                  <a:pt x="155" y="55"/>
                </a:moveTo>
                <a:lnTo>
                  <a:pt x="155" y="55"/>
                </a:lnTo>
                <a:lnTo>
                  <a:pt x="164" y="48"/>
                </a:lnTo>
                <a:lnTo>
                  <a:pt x="171" y="40"/>
                </a:lnTo>
                <a:lnTo>
                  <a:pt x="187" y="24"/>
                </a:lnTo>
                <a:lnTo>
                  <a:pt x="187" y="24"/>
                </a:lnTo>
                <a:lnTo>
                  <a:pt x="182" y="30"/>
                </a:lnTo>
                <a:lnTo>
                  <a:pt x="182" y="30"/>
                </a:lnTo>
                <a:lnTo>
                  <a:pt x="173" y="42"/>
                </a:lnTo>
                <a:lnTo>
                  <a:pt x="165" y="55"/>
                </a:lnTo>
                <a:lnTo>
                  <a:pt x="165" y="55"/>
                </a:lnTo>
                <a:lnTo>
                  <a:pt x="165" y="55"/>
                </a:lnTo>
                <a:lnTo>
                  <a:pt x="165" y="55"/>
                </a:lnTo>
                <a:lnTo>
                  <a:pt x="155" y="55"/>
                </a:lnTo>
                <a:lnTo>
                  <a:pt x="155" y="55"/>
                </a:lnTo>
                <a:close/>
                <a:moveTo>
                  <a:pt x="191" y="57"/>
                </a:moveTo>
                <a:lnTo>
                  <a:pt x="191" y="57"/>
                </a:lnTo>
                <a:lnTo>
                  <a:pt x="189" y="57"/>
                </a:lnTo>
                <a:lnTo>
                  <a:pt x="189" y="57"/>
                </a:lnTo>
                <a:lnTo>
                  <a:pt x="190" y="53"/>
                </a:lnTo>
                <a:lnTo>
                  <a:pt x="190" y="53"/>
                </a:lnTo>
                <a:lnTo>
                  <a:pt x="190" y="52"/>
                </a:lnTo>
                <a:lnTo>
                  <a:pt x="189" y="52"/>
                </a:lnTo>
                <a:lnTo>
                  <a:pt x="189" y="52"/>
                </a:lnTo>
                <a:lnTo>
                  <a:pt x="184" y="53"/>
                </a:lnTo>
                <a:lnTo>
                  <a:pt x="180" y="56"/>
                </a:lnTo>
                <a:lnTo>
                  <a:pt x="180" y="56"/>
                </a:lnTo>
                <a:lnTo>
                  <a:pt x="178" y="56"/>
                </a:lnTo>
                <a:lnTo>
                  <a:pt x="178" y="56"/>
                </a:lnTo>
                <a:lnTo>
                  <a:pt x="180" y="52"/>
                </a:lnTo>
                <a:lnTo>
                  <a:pt x="180" y="52"/>
                </a:lnTo>
                <a:lnTo>
                  <a:pt x="188" y="42"/>
                </a:lnTo>
                <a:lnTo>
                  <a:pt x="196" y="31"/>
                </a:lnTo>
                <a:lnTo>
                  <a:pt x="196" y="31"/>
                </a:lnTo>
                <a:lnTo>
                  <a:pt x="196" y="30"/>
                </a:lnTo>
                <a:lnTo>
                  <a:pt x="194" y="30"/>
                </a:lnTo>
                <a:lnTo>
                  <a:pt x="194" y="30"/>
                </a:lnTo>
                <a:lnTo>
                  <a:pt x="181" y="40"/>
                </a:lnTo>
                <a:lnTo>
                  <a:pt x="174" y="46"/>
                </a:lnTo>
                <a:lnTo>
                  <a:pt x="169" y="52"/>
                </a:lnTo>
                <a:lnTo>
                  <a:pt x="169" y="52"/>
                </a:lnTo>
                <a:lnTo>
                  <a:pt x="176" y="42"/>
                </a:lnTo>
                <a:lnTo>
                  <a:pt x="183" y="32"/>
                </a:lnTo>
                <a:lnTo>
                  <a:pt x="191" y="23"/>
                </a:lnTo>
                <a:lnTo>
                  <a:pt x="199" y="14"/>
                </a:lnTo>
                <a:lnTo>
                  <a:pt x="199" y="14"/>
                </a:lnTo>
                <a:lnTo>
                  <a:pt x="197" y="25"/>
                </a:lnTo>
                <a:lnTo>
                  <a:pt x="195" y="35"/>
                </a:lnTo>
                <a:lnTo>
                  <a:pt x="193" y="46"/>
                </a:lnTo>
                <a:lnTo>
                  <a:pt x="191" y="57"/>
                </a:lnTo>
                <a:lnTo>
                  <a:pt x="191" y="57"/>
                </a:lnTo>
                <a:close/>
                <a:moveTo>
                  <a:pt x="182" y="56"/>
                </a:moveTo>
                <a:lnTo>
                  <a:pt x="182" y="56"/>
                </a:lnTo>
                <a:lnTo>
                  <a:pt x="186" y="54"/>
                </a:lnTo>
                <a:lnTo>
                  <a:pt x="187" y="55"/>
                </a:lnTo>
                <a:lnTo>
                  <a:pt x="187" y="56"/>
                </a:lnTo>
                <a:lnTo>
                  <a:pt x="187" y="56"/>
                </a:lnTo>
                <a:lnTo>
                  <a:pt x="182" y="56"/>
                </a:lnTo>
                <a:lnTo>
                  <a:pt x="182" y="56"/>
                </a:lnTo>
                <a:close/>
                <a:moveTo>
                  <a:pt x="168" y="55"/>
                </a:moveTo>
                <a:lnTo>
                  <a:pt x="168" y="55"/>
                </a:lnTo>
                <a:lnTo>
                  <a:pt x="178" y="47"/>
                </a:lnTo>
                <a:lnTo>
                  <a:pt x="188" y="38"/>
                </a:lnTo>
                <a:lnTo>
                  <a:pt x="188" y="38"/>
                </a:lnTo>
                <a:lnTo>
                  <a:pt x="192" y="35"/>
                </a:lnTo>
                <a:lnTo>
                  <a:pt x="189" y="38"/>
                </a:lnTo>
                <a:lnTo>
                  <a:pt x="181" y="47"/>
                </a:lnTo>
                <a:lnTo>
                  <a:pt x="181" y="47"/>
                </a:lnTo>
                <a:lnTo>
                  <a:pt x="176" y="56"/>
                </a:lnTo>
                <a:lnTo>
                  <a:pt x="176" y="56"/>
                </a:lnTo>
                <a:lnTo>
                  <a:pt x="168" y="55"/>
                </a:lnTo>
                <a:lnTo>
                  <a:pt x="168" y="55"/>
                </a:lnTo>
                <a:close/>
                <a:moveTo>
                  <a:pt x="151" y="10"/>
                </a:moveTo>
                <a:lnTo>
                  <a:pt x="151" y="10"/>
                </a:lnTo>
                <a:lnTo>
                  <a:pt x="175" y="11"/>
                </a:lnTo>
                <a:lnTo>
                  <a:pt x="199" y="11"/>
                </a:lnTo>
                <a:lnTo>
                  <a:pt x="199" y="11"/>
                </a:lnTo>
                <a:lnTo>
                  <a:pt x="190" y="18"/>
                </a:lnTo>
                <a:lnTo>
                  <a:pt x="181" y="26"/>
                </a:lnTo>
                <a:lnTo>
                  <a:pt x="166" y="42"/>
                </a:lnTo>
                <a:lnTo>
                  <a:pt x="166" y="42"/>
                </a:lnTo>
                <a:lnTo>
                  <a:pt x="175" y="28"/>
                </a:lnTo>
                <a:lnTo>
                  <a:pt x="184" y="14"/>
                </a:lnTo>
                <a:lnTo>
                  <a:pt x="184" y="14"/>
                </a:lnTo>
                <a:lnTo>
                  <a:pt x="184" y="13"/>
                </a:lnTo>
                <a:lnTo>
                  <a:pt x="184" y="13"/>
                </a:lnTo>
                <a:lnTo>
                  <a:pt x="183" y="13"/>
                </a:lnTo>
                <a:lnTo>
                  <a:pt x="183" y="13"/>
                </a:lnTo>
                <a:lnTo>
                  <a:pt x="173" y="20"/>
                </a:lnTo>
                <a:lnTo>
                  <a:pt x="165" y="28"/>
                </a:lnTo>
                <a:lnTo>
                  <a:pt x="148" y="45"/>
                </a:lnTo>
                <a:lnTo>
                  <a:pt x="148" y="45"/>
                </a:lnTo>
                <a:lnTo>
                  <a:pt x="155" y="36"/>
                </a:lnTo>
                <a:lnTo>
                  <a:pt x="155" y="36"/>
                </a:lnTo>
                <a:lnTo>
                  <a:pt x="164" y="25"/>
                </a:lnTo>
                <a:lnTo>
                  <a:pt x="174" y="14"/>
                </a:lnTo>
                <a:lnTo>
                  <a:pt x="174" y="14"/>
                </a:lnTo>
                <a:lnTo>
                  <a:pt x="174" y="13"/>
                </a:lnTo>
                <a:lnTo>
                  <a:pt x="174" y="13"/>
                </a:lnTo>
                <a:lnTo>
                  <a:pt x="173" y="12"/>
                </a:lnTo>
                <a:lnTo>
                  <a:pt x="173" y="12"/>
                </a:lnTo>
                <a:lnTo>
                  <a:pt x="173" y="12"/>
                </a:lnTo>
                <a:lnTo>
                  <a:pt x="157" y="26"/>
                </a:lnTo>
                <a:lnTo>
                  <a:pt x="142" y="39"/>
                </a:lnTo>
                <a:lnTo>
                  <a:pt x="142" y="39"/>
                </a:lnTo>
                <a:lnTo>
                  <a:pt x="142" y="39"/>
                </a:lnTo>
                <a:lnTo>
                  <a:pt x="142" y="39"/>
                </a:lnTo>
                <a:lnTo>
                  <a:pt x="162" y="13"/>
                </a:lnTo>
                <a:lnTo>
                  <a:pt x="162" y="13"/>
                </a:lnTo>
                <a:lnTo>
                  <a:pt x="162" y="11"/>
                </a:lnTo>
                <a:lnTo>
                  <a:pt x="161" y="11"/>
                </a:lnTo>
                <a:lnTo>
                  <a:pt x="161" y="11"/>
                </a:lnTo>
                <a:lnTo>
                  <a:pt x="151" y="18"/>
                </a:lnTo>
                <a:lnTo>
                  <a:pt x="143" y="26"/>
                </a:lnTo>
                <a:lnTo>
                  <a:pt x="126" y="43"/>
                </a:lnTo>
                <a:lnTo>
                  <a:pt x="126" y="43"/>
                </a:lnTo>
                <a:lnTo>
                  <a:pt x="119" y="47"/>
                </a:lnTo>
                <a:lnTo>
                  <a:pt x="122" y="43"/>
                </a:lnTo>
                <a:lnTo>
                  <a:pt x="134" y="30"/>
                </a:lnTo>
                <a:lnTo>
                  <a:pt x="134" y="30"/>
                </a:lnTo>
                <a:lnTo>
                  <a:pt x="149" y="11"/>
                </a:lnTo>
                <a:lnTo>
                  <a:pt x="149" y="11"/>
                </a:lnTo>
                <a:lnTo>
                  <a:pt x="149" y="10"/>
                </a:lnTo>
                <a:lnTo>
                  <a:pt x="148" y="10"/>
                </a:lnTo>
                <a:lnTo>
                  <a:pt x="148" y="10"/>
                </a:lnTo>
                <a:lnTo>
                  <a:pt x="140" y="15"/>
                </a:lnTo>
                <a:lnTo>
                  <a:pt x="134" y="21"/>
                </a:lnTo>
                <a:lnTo>
                  <a:pt x="120" y="33"/>
                </a:lnTo>
                <a:lnTo>
                  <a:pt x="120" y="33"/>
                </a:lnTo>
                <a:lnTo>
                  <a:pt x="116" y="37"/>
                </a:lnTo>
                <a:lnTo>
                  <a:pt x="116" y="37"/>
                </a:lnTo>
                <a:lnTo>
                  <a:pt x="116" y="36"/>
                </a:lnTo>
                <a:lnTo>
                  <a:pt x="116" y="36"/>
                </a:lnTo>
                <a:lnTo>
                  <a:pt x="119" y="32"/>
                </a:lnTo>
                <a:lnTo>
                  <a:pt x="119" y="32"/>
                </a:lnTo>
                <a:lnTo>
                  <a:pt x="127" y="21"/>
                </a:lnTo>
                <a:lnTo>
                  <a:pt x="136" y="11"/>
                </a:lnTo>
                <a:lnTo>
                  <a:pt x="136" y="11"/>
                </a:lnTo>
                <a:lnTo>
                  <a:pt x="136" y="11"/>
                </a:lnTo>
                <a:lnTo>
                  <a:pt x="136" y="10"/>
                </a:lnTo>
                <a:lnTo>
                  <a:pt x="136" y="9"/>
                </a:lnTo>
                <a:lnTo>
                  <a:pt x="135" y="10"/>
                </a:lnTo>
                <a:lnTo>
                  <a:pt x="135" y="10"/>
                </a:lnTo>
                <a:lnTo>
                  <a:pt x="128" y="15"/>
                </a:lnTo>
                <a:lnTo>
                  <a:pt x="120" y="21"/>
                </a:lnTo>
                <a:lnTo>
                  <a:pt x="120" y="21"/>
                </a:lnTo>
                <a:lnTo>
                  <a:pt x="116" y="26"/>
                </a:lnTo>
                <a:lnTo>
                  <a:pt x="116" y="26"/>
                </a:lnTo>
                <a:lnTo>
                  <a:pt x="116" y="23"/>
                </a:lnTo>
                <a:lnTo>
                  <a:pt x="116" y="23"/>
                </a:lnTo>
                <a:lnTo>
                  <a:pt x="121" y="16"/>
                </a:lnTo>
                <a:lnTo>
                  <a:pt x="129" y="10"/>
                </a:lnTo>
                <a:lnTo>
                  <a:pt x="129" y="10"/>
                </a:lnTo>
                <a:lnTo>
                  <a:pt x="129" y="9"/>
                </a:lnTo>
                <a:lnTo>
                  <a:pt x="129" y="8"/>
                </a:lnTo>
                <a:lnTo>
                  <a:pt x="129" y="8"/>
                </a:lnTo>
                <a:lnTo>
                  <a:pt x="140" y="9"/>
                </a:lnTo>
                <a:lnTo>
                  <a:pt x="151" y="10"/>
                </a:lnTo>
                <a:lnTo>
                  <a:pt x="151" y="10"/>
                </a:lnTo>
                <a:close/>
                <a:moveTo>
                  <a:pt x="67" y="240"/>
                </a:moveTo>
                <a:lnTo>
                  <a:pt x="67" y="240"/>
                </a:lnTo>
                <a:lnTo>
                  <a:pt x="67" y="240"/>
                </a:lnTo>
                <a:lnTo>
                  <a:pt x="67" y="240"/>
                </a:lnTo>
                <a:lnTo>
                  <a:pt x="56" y="249"/>
                </a:lnTo>
                <a:lnTo>
                  <a:pt x="46" y="260"/>
                </a:lnTo>
                <a:lnTo>
                  <a:pt x="46" y="260"/>
                </a:lnTo>
                <a:lnTo>
                  <a:pt x="53" y="250"/>
                </a:lnTo>
                <a:lnTo>
                  <a:pt x="60" y="240"/>
                </a:lnTo>
                <a:lnTo>
                  <a:pt x="60" y="240"/>
                </a:lnTo>
                <a:lnTo>
                  <a:pt x="67" y="240"/>
                </a:lnTo>
                <a:lnTo>
                  <a:pt x="67" y="240"/>
                </a:lnTo>
                <a:close/>
                <a:moveTo>
                  <a:pt x="26" y="250"/>
                </a:moveTo>
                <a:lnTo>
                  <a:pt x="26" y="250"/>
                </a:lnTo>
                <a:lnTo>
                  <a:pt x="32" y="247"/>
                </a:lnTo>
                <a:lnTo>
                  <a:pt x="38" y="244"/>
                </a:lnTo>
                <a:lnTo>
                  <a:pt x="38" y="244"/>
                </a:lnTo>
                <a:lnTo>
                  <a:pt x="24" y="255"/>
                </a:lnTo>
                <a:lnTo>
                  <a:pt x="12" y="266"/>
                </a:lnTo>
                <a:lnTo>
                  <a:pt x="12" y="266"/>
                </a:lnTo>
                <a:lnTo>
                  <a:pt x="15" y="262"/>
                </a:lnTo>
                <a:lnTo>
                  <a:pt x="18" y="257"/>
                </a:lnTo>
                <a:lnTo>
                  <a:pt x="22" y="253"/>
                </a:lnTo>
                <a:lnTo>
                  <a:pt x="26" y="250"/>
                </a:lnTo>
                <a:lnTo>
                  <a:pt x="26" y="25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0" name="Freeform 2535"/>
          <p:cNvSpPr>
            <a:spLocks noEditPoints="1"/>
          </p:cNvSpPr>
          <p:nvPr/>
        </p:nvSpPr>
        <p:spPr bwMode="auto">
          <a:xfrm>
            <a:off x="3042801" y="1330991"/>
            <a:ext cx="538163" cy="288925"/>
          </a:xfrm>
          <a:custGeom>
            <a:avLst/>
            <a:gdLst/>
            <a:ahLst/>
            <a:cxnLst>
              <a:cxn ang="0">
                <a:pos x="281" y="40"/>
              </a:cxn>
              <a:cxn ang="0">
                <a:pos x="60" y="51"/>
              </a:cxn>
              <a:cxn ang="0">
                <a:pos x="17" y="143"/>
              </a:cxn>
              <a:cxn ang="0">
                <a:pos x="235" y="182"/>
              </a:cxn>
              <a:cxn ang="0">
                <a:pos x="189" y="126"/>
              </a:cxn>
              <a:cxn ang="0">
                <a:pos x="182" y="119"/>
              </a:cxn>
              <a:cxn ang="0">
                <a:pos x="149" y="134"/>
              </a:cxn>
              <a:cxn ang="0">
                <a:pos x="14" y="56"/>
              </a:cxn>
              <a:cxn ang="0">
                <a:pos x="23" y="67"/>
              </a:cxn>
              <a:cxn ang="0">
                <a:pos x="38" y="94"/>
              </a:cxn>
              <a:cxn ang="0">
                <a:pos x="78" y="81"/>
              </a:cxn>
              <a:cxn ang="0">
                <a:pos x="109" y="73"/>
              </a:cxn>
              <a:cxn ang="0">
                <a:pos x="123" y="60"/>
              </a:cxn>
              <a:cxn ang="0">
                <a:pos x="39" y="120"/>
              </a:cxn>
              <a:cxn ang="0">
                <a:pos x="101" y="101"/>
              </a:cxn>
              <a:cxn ang="0">
                <a:pos x="197" y="63"/>
              </a:cxn>
              <a:cxn ang="0">
                <a:pos x="126" y="94"/>
              </a:cxn>
              <a:cxn ang="0">
                <a:pos x="271" y="43"/>
              </a:cxn>
              <a:cxn ang="0">
                <a:pos x="236" y="47"/>
              </a:cxn>
              <a:cxn ang="0">
                <a:pos x="243" y="31"/>
              </a:cxn>
              <a:cxn ang="0">
                <a:pos x="233" y="19"/>
              </a:cxn>
              <a:cxn ang="0">
                <a:pos x="112" y="120"/>
              </a:cxn>
              <a:cxn ang="0">
                <a:pos x="234" y="51"/>
              </a:cxn>
              <a:cxn ang="0">
                <a:pos x="254" y="53"/>
              </a:cxn>
              <a:cxn ang="0">
                <a:pos x="277" y="50"/>
              </a:cxn>
              <a:cxn ang="0">
                <a:pos x="114" y="132"/>
              </a:cxn>
              <a:cxn ang="0">
                <a:pos x="232" y="24"/>
              </a:cxn>
              <a:cxn ang="0">
                <a:pos x="230" y="37"/>
              </a:cxn>
              <a:cxn ang="0">
                <a:pos x="232" y="14"/>
              </a:cxn>
              <a:cxn ang="0">
                <a:pos x="105" y="69"/>
              </a:cxn>
              <a:cxn ang="0">
                <a:pos x="48" y="73"/>
              </a:cxn>
              <a:cxn ang="0">
                <a:pos x="79" y="106"/>
              </a:cxn>
              <a:cxn ang="0">
                <a:pos x="93" y="66"/>
              </a:cxn>
              <a:cxn ang="0">
                <a:pos x="100" y="60"/>
              </a:cxn>
              <a:cxn ang="0">
                <a:pos x="73" y="71"/>
              </a:cxn>
              <a:cxn ang="0">
                <a:pos x="38" y="85"/>
              </a:cxn>
              <a:cxn ang="0">
                <a:pos x="125" y="93"/>
              </a:cxn>
              <a:cxn ang="0">
                <a:pos x="159" y="89"/>
              </a:cxn>
              <a:cxn ang="0">
                <a:pos x="54" y="139"/>
              </a:cxn>
              <a:cxn ang="0">
                <a:pos x="104" y="136"/>
              </a:cxn>
              <a:cxn ang="0">
                <a:pos x="236" y="73"/>
              </a:cxn>
              <a:cxn ang="0">
                <a:pos x="149" y="132"/>
              </a:cxn>
              <a:cxn ang="0">
                <a:pos x="287" y="56"/>
              </a:cxn>
              <a:cxn ang="0">
                <a:pos x="126" y="135"/>
              </a:cxn>
              <a:cxn ang="0">
                <a:pos x="200" y="126"/>
              </a:cxn>
              <a:cxn ang="0">
                <a:pos x="254" y="87"/>
              </a:cxn>
              <a:cxn ang="0">
                <a:pos x="210" y="129"/>
              </a:cxn>
              <a:cxn ang="0">
                <a:pos x="297" y="76"/>
              </a:cxn>
              <a:cxn ang="0">
                <a:pos x="150" y="124"/>
              </a:cxn>
              <a:cxn ang="0">
                <a:pos x="241" y="94"/>
              </a:cxn>
              <a:cxn ang="0">
                <a:pos x="253" y="151"/>
              </a:cxn>
              <a:cxn ang="0">
                <a:pos x="275" y="125"/>
              </a:cxn>
              <a:cxn ang="0">
                <a:pos x="238" y="134"/>
              </a:cxn>
              <a:cxn ang="0">
                <a:pos x="254" y="118"/>
              </a:cxn>
              <a:cxn ang="0">
                <a:pos x="238" y="171"/>
              </a:cxn>
              <a:cxn ang="0">
                <a:pos x="266" y="134"/>
              </a:cxn>
              <a:cxn ang="0">
                <a:pos x="293" y="106"/>
              </a:cxn>
              <a:cxn ang="0">
                <a:pos x="318" y="90"/>
              </a:cxn>
              <a:cxn ang="0">
                <a:pos x="237" y="133"/>
              </a:cxn>
              <a:cxn ang="0">
                <a:pos x="231" y="127"/>
              </a:cxn>
              <a:cxn ang="0">
                <a:pos x="278" y="110"/>
              </a:cxn>
            </a:cxnLst>
            <a:rect l="0" t="0" r="r" b="b"/>
            <a:pathLst>
              <a:path w="339" h="182">
                <a:moveTo>
                  <a:pt x="235" y="182"/>
                </a:moveTo>
                <a:lnTo>
                  <a:pt x="235" y="182"/>
                </a:lnTo>
                <a:lnTo>
                  <a:pt x="237" y="182"/>
                </a:lnTo>
                <a:lnTo>
                  <a:pt x="240" y="181"/>
                </a:lnTo>
                <a:lnTo>
                  <a:pt x="240" y="181"/>
                </a:lnTo>
                <a:lnTo>
                  <a:pt x="264" y="159"/>
                </a:lnTo>
                <a:lnTo>
                  <a:pt x="288" y="137"/>
                </a:lnTo>
                <a:lnTo>
                  <a:pt x="314" y="115"/>
                </a:lnTo>
                <a:lnTo>
                  <a:pt x="338" y="93"/>
                </a:lnTo>
                <a:lnTo>
                  <a:pt x="338" y="93"/>
                </a:lnTo>
                <a:lnTo>
                  <a:pt x="339" y="91"/>
                </a:lnTo>
                <a:lnTo>
                  <a:pt x="339" y="89"/>
                </a:lnTo>
                <a:lnTo>
                  <a:pt x="339" y="89"/>
                </a:lnTo>
                <a:lnTo>
                  <a:pt x="338" y="87"/>
                </a:lnTo>
                <a:lnTo>
                  <a:pt x="338" y="87"/>
                </a:lnTo>
                <a:lnTo>
                  <a:pt x="325" y="74"/>
                </a:lnTo>
                <a:lnTo>
                  <a:pt x="311" y="62"/>
                </a:lnTo>
                <a:lnTo>
                  <a:pt x="281" y="40"/>
                </a:lnTo>
                <a:lnTo>
                  <a:pt x="281" y="40"/>
                </a:lnTo>
                <a:lnTo>
                  <a:pt x="256" y="20"/>
                </a:lnTo>
                <a:lnTo>
                  <a:pt x="230" y="1"/>
                </a:lnTo>
                <a:lnTo>
                  <a:pt x="230" y="1"/>
                </a:lnTo>
                <a:lnTo>
                  <a:pt x="228" y="0"/>
                </a:lnTo>
                <a:lnTo>
                  <a:pt x="226" y="1"/>
                </a:lnTo>
                <a:lnTo>
                  <a:pt x="226" y="1"/>
                </a:lnTo>
                <a:lnTo>
                  <a:pt x="225" y="1"/>
                </a:lnTo>
                <a:lnTo>
                  <a:pt x="223" y="2"/>
                </a:lnTo>
                <a:lnTo>
                  <a:pt x="222" y="4"/>
                </a:lnTo>
                <a:lnTo>
                  <a:pt x="222" y="6"/>
                </a:lnTo>
                <a:lnTo>
                  <a:pt x="222" y="6"/>
                </a:lnTo>
                <a:lnTo>
                  <a:pt x="223" y="16"/>
                </a:lnTo>
                <a:lnTo>
                  <a:pt x="223" y="27"/>
                </a:lnTo>
                <a:lnTo>
                  <a:pt x="221" y="48"/>
                </a:lnTo>
                <a:lnTo>
                  <a:pt x="221" y="48"/>
                </a:lnTo>
                <a:lnTo>
                  <a:pt x="167" y="50"/>
                </a:lnTo>
                <a:lnTo>
                  <a:pt x="113" y="51"/>
                </a:lnTo>
                <a:lnTo>
                  <a:pt x="86" y="52"/>
                </a:lnTo>
                <a:lnTo>
                  <a:pt x="60" y="51"/>
                </a:lnTo>
                <a:lnTo>
                  <a:pt x="32" y="49"/>
                </a:lnTo>
                <a:lnTo>
                  <a:pt x="6" y="46"/>
                </a:lnTo>
                <a:lnTo>
                  <a:pt x="6" y="46"/>
                </a:lnTo>
                <a:lnTo>
                  <a:pt x="4" y="45"/>
                </a:lnTo>
                <a:lnTo>
                  <a:pt x="2" y="46"/>
                </a:lnTo>
                <a:lnTo>
                  <a:pt x="1" y="48"/>
                </a:lnTo>
                <a:lnTo>
                  <a:pt x="0" y="50"/>
                </a:lnTo>
                <a:lnTo>
                  <a:pt x="0" y="50"/>
                </a:lnTo>
                <a:lnTo>
                  <a:pt x="0" y="52"/>
                </a:lnTo>
                <a:lnTo>
                  <a:pt x="2" y="54"/>
                </a:lnTo>
                <a:lnTo>
                  <a:pt x="2" y="54"/>
                </a:lnTo>
                <a:lnTo>
                  <a:pt x="9" y="63"/>
                </a:lnTo>
                <a:lnTo>
                  <a:pt x="14" y="74"/>
                </a:lnTo>
                <a:lnTo>
                  <a:pt x="18" y="85"/>
                </a:lnTo>
                <a:lnTo>
                  <a:pt x="20" y="96"/>
                </a:lnTo>
                <a:lnTo>
                  <a:pt x="21" y="108"/>
                </a:lnTo>
                <a:lnTo>
                  <a:pt x="21" y="120"/>
                </a:lnTo>
                <a:lnTo>
                  <a:pt x="20" y="132"/>
                </a:lnTo>
                <a:lnTo>
                  <a:pt x="17" y="143"/>
                </a:lnTo>
                <a:lnTo>
                  <a:pt x="17" y="143"/>
                </a:lnTo>
                <a:lnTo>
                  <a:pt x="17" y="145"/>
                </a:lnTo>
                <a:lnTo>
                  <a:pt x="18" y="146"/>
                </a:lnTo>
                <a:lnTo>
                  <a:pt x="18" y="146"/>
                </a:lnTo>
                <a:lnTo>
                  <a:pt x="20" y="148"/>
                </a:lnTo>
                <a:lnTo>
                  <a:pt x="22" y="148"/>
                </a:lnTo>
                <a:lnTo>
                  <a:pt x="22" y="148"/>
                </a:lnTo>
                <a:lnTo>
                  <a:pt x="47" y="148"/>
                </a:lnTo>
                <a:lnTo>
                  <a:pt x="74" y="147"/>
                </a:lnTo>
                <a:lnTo>
                  <a:pt x="125" y="144"/>
                </a:lnTo>
                <a:lnTo>
                  <a:pt x="177" y="141"/>
                </a:lnTo>
                <a:lnTo>
                  <a:pt x="229" y="139"/>
                </a:lnTo>
                <a:lnTo>
                  <a:pt x="229" y="139"/>
                </a:lnTo>
                <a:lnTo>
                  <a:pt x="229" y="178"/>
                </a:lnTo>
                <a:lnTo>
                  <a:pt x="229" y="178"/>
                </a:lnTo>
                <a:lnTo>
                  <a:pt x="230" y="180"/>
                </a:lnTo>
                <a:lnTo>
                  <a:pt x="231" y="182"/>
                </a:lnTo>
                <a:lnTo>
                  <a:pt x="233" y="182"/>
                </a:lnTo>
                <a:lnTo>
                  <a:pt x="235" y="182"/>
                </a:lnTo>
                <a:lnTo>
                  <a:pt x="235" y="182"/>
                </a:lnTo>
                <a:close/>
                <a:moveTo>
                  <a:pt x="210" y="131"/>
                </a:moveTo>
                <a:lnTo>
                  <a:pt x="210" y="131"/>
                </a:lnTo>
                <a:lnTo>
                  <a:pt x="215" y="129"/>
                </a:lnTo>
                <a:lnTo>
                  <a:pt x="221" y="127"/>
                </a:lnTo>
                <a:lnTo>
                  <a:pt x="230" y="121"/>
                </a:lnTo>
                <a:lnTo>
                  <a:pt x="239" y="115"/>
                </a:lnTo>
                <a:lnTo>
                  <a:pt x="248" y="110"/>
                </a:lnTo>
                <a:lnTo>
                  <a:pt x="248" y="110"/>
                </a:lnTo>
                <a:lnTo>
                  <a:pt x="249" y="109"/>
                </a:lnTo>
                <a:lnTo>
                  <a:pt x="249" y="109"/>
                </a:lnTo>
                <a:lnTo>
                  <a:pt x="235" y="120"/>
                </a:lnTo>
                <a:lnTo>
                  <a:pt x="221" y="131"/>
                </a:lnTo>
                <a:lnTo>
                  <a:pt x="221" y="131"/>
                </a:lnTo>
                <a:lnTo>
                  <a:pt x="210" y="131"/>
                </a:lnTo>
                <a:lnTo>
                  <a:pt x="210" y="131"/>
                </a:lnTo>
                <a:close/>
                <a:moveTo>
                  <a:pt x="177" y="132"/>
                </a:moveTo>
                <a:lnTo>
                  <a:pt x="177" y="132"/>
                </a:lnTo>
                <a:lnTo>
                  <a:pt x="189" y="126"/>
                </a:lnTo>
                <a:lnTo>
                  <a:pt x="200" y="120"/>
                </a:lnTo>
                <a:lnTo>
                  <a:pt x="223" y="107"/>
                </a:lnTo>
                <a:lnTo>
                  <a:pt x="223" y="107"/>
                </a:lnTo>
                <a:lnTo>
                  <a:pt x="248" y="93"/>
                </a:lnTo>
                <a:lnTo>
                  <a:pt x="273" y="81"/>
                </a:lnTo>
                <a:lnTo>
                  <a:pt x="273" y="81"/>
                </a:lnTo>
                <a:lnTo>
                  <a:pt x="246" y="97"/>
                </a:lnTo>
                <a:lnTo>
                  <a:pt x="246" y="97"/>
                </a:lnTo>
                <a:lnTo>
                  <a:pt x="216" y="114"/>
                </a:lnTo>
                <a:lnTo>
                  <a:pt x="187" y="132"/>
                </a:lnTo>
                <a:lnTo>
                  <a:pt x="187" y="132"/>
                </a:lnTo>
                <a:lnTo>
                  <a:pt x="187" y="132"/>
                </a:lnTo>
                <a:lnTo>
                  <a:pt x="187" y="132"/>
                </a:lnTo>
                <a:lnTo>
                  <a:pt x="177" y="132"/>
                </a:lnTo>
                <a:lnTo>
                  <a:pt x="177" y="132"/>
                </a:lnTo>
                <a:close/>
                <a:moveTo>
                  <a:pt x="149" y="134"/>
                </a:moveTo>
                <a:lnTo>
                  <a:pt x="149" y="134"/>
                </a:lnTo>
                <a:lnTo>
                  <a:pt x="165" y="127"/>
                </a:lnTo>
                <a:lnTo>
                  <a:pt x="182" y="119"/>
                </a:lnTo>
                <a:lnTo>
                  <a:pt x="213" y="102"/>
                </a:lnTo>
                <a:lnTo>
                  <a:pt x="278" y="67"/>
                </a:lnTo>
                <a:lnTo>
                  <a:pt x="278" y="67"/>
                </a:lnTo>
                <a:lnTo>
                  <a:pt x="287" y="62"/>
                </a:lnTo>
                <a:lnTo>
                  <a:pt x="290" y="61"/>
                </a:lnTo>
                <a:lnTo>
                  <a:pt x="286" y="64"/>
                </a:lnTo>
                <a:lnTo>
                  <a:pt x="286" y="64"/>
                </a:lnTo>
                <a:lnTo>
                  <a:pt x="269" y="77"/>
                </a:lnTo>
                <a:lnTo>
                  <a:pt x="269" y="77"/>
                </a:lnTo>
                <a:lnTo>
                  <a:pt x="251" y="87"/>
                </a:lnTo>
                <a:lnTo>
                  <a:pt x="234" y="96"/>
                </a:lnTo>
                <a:lnTo>
                  <a:pt x="234" y="96"/>
                </a:lnTo>
                <a:lnTo>
                  <a:pt x="217" y="105"/>
                </a:lnTo>
                <a:lnTo>
                  <a:pt x="202" y="114"/>
                </a:lnTo>
                <a:lnTo>
                  <a:pt x="186" y="124"/>
                </a:lnTo>
                <a:lnTo>
                  <a:pt x="171" y="133"/>
                </a:lnTo>
                <a:lnTo>
                  <a:pt x="171" y="133"/>
                </a:lnTo>
                <a:lnTo>
                  <a:pt x="149" y="134"/>
                </a:lnTo>
                <a:lnTo>
                  <a:pt x="149" y="134"/>
                </a:lnTo>
                <a:close/>
                <a:moveTo>
                  <a:pt x="14" y="56"/>
                </a:moveTo>
                <a:lnTo>
                  <a:pt x="14" y="56"/>
                </a:lnTo>
                <a:lnTo>
                  <a:pt x="26" y="57"/>
                </a:lnTo>
                <a:lnTo>
                  <a:pt x="26" y="57"/>
                </a:lnTo>
                <a:lnTo>
                  <a:pt x="18" y="59"/>
                </a:lnTo>
                <a:lnTo>
                  <a:pt x="18" y="59"/>
                </a:lnTo>
                <a:lnTo>
                  <a:pt x="18" y="60"/>
                </a:lnTo>
                <a:lnTo>
                  <a:pt x="18" y="61"/>
                </a:lnTo>
                <a:lnTo>
                  <a:pt x="18" y="61"/>
                </a:lnTo>
                <a:lnTo>
                  <a:pt x="19" y="62"/>
                </a:lnTo>
                <a:lnTo>
                  <a:pt x="19" y="62"/>
                </a:lnTo>
                <a:lnTo>
                  <a:pt x="25" y="59"/>
                </a:lnTo>
                <a:lnTo>
                  <a:pt x="28" y="59"/>
                </a:lnTo>
                <a:lnTo>
                  <a:pt x="28" y="60"/>
                </a:lnTo>
                <a:lnTo>
                  <a:pt x="26" y="61"/>
                </a:lnTo>
                <a:lnTo>
                  <a:pt x="26" y="61"/>
                </a:lnTo>
                <a:lnTo>
                  <a:pt x="20" y="66"/>
                </a:lnTo>
                <a:lnTo>
                  <a:pt x="20" y="66"/>
                </a:lnTo>
                <a:lnTo>
                  <a:pt x="14" y="56"/>
                </a:lnTo>
                <a:lnTo>
                  <a:pt x="14" y="56"/>
                </a:lnTo>
                <a:close/>
                <a:moveTo>
                  <a:pt x="63" y="60"/>
                </a:moveTo>
                <a:lnTo>
                  <a:pt x="63" y="60"/>
                </a:lnTo>
                <a:lnTo>
                  <a:pt x="52" y="66"/>
                </a:lnTo>
                <a:lnTo>
                  <a:pt x="41" y="73"/>
                </a:lnTo>
                <a:lnTo>
                  <a:pt x="41" y="73"/>
                </a:lnTo>
                <a:lnTo>
                  <a:pt x="33" y="78"/>
                </a:lnTo>
                <a:lnTo>
                  <a:pt x="29" y="79"/>
                </a:lnTo>
                <a:lnTo>
                  <a:pt x="28" y="80"/>
                </a:lnTo>
                <a:lnTo>
                  <a:pt x="28" y="79"/>
                </a:lnTo>
                <a:lnTo>
                  <a:pt x="28" y="79"/>
                </a:lnTo>
                <a:lnTo>
                  <a:pt x="37" y="71"/>
                </a:lnTo>
                <a:lnTo>
                  <a:pt x="45" y="61"/>
                </a:lnTo>
                <a:lnTo>
                  <a:pt x="45" y="61"/>
                </a:lnTo>
                <a:lnTo>
                  <a:pt x="46" y="60"/>
                </a:lnTo>
                <a:lnTo>
                  <a:pt x="44" y="59"/>
                </a:lnTo>
                <a:lnTo>
                  <a:pt x="44" y="59"/>
                </a:lnTo>
                <a:lnTo>
                  <a:pt x="33" y="63"/>
                </a:lnTo>
                <a:lnTo>
                  <a:pt x="23" y="67"/>
                </a:lnTo>
                <a:lnTo>
                  <a:pt x="23" y="67"/>
                </a:lnTo>
                <a:lnTo>
                  <a:pt x="22" y="67"/>
                </a:lnTo>
                <a:lnTo>
                  <a:pt x="22" y="67"/>
                </a:lnTo>
                <a:lnTo>
                  <a:pt x="24" y="65"/>
                </a:lnTo>
                <a:lnTo>
                  <a:pt x="28" y="63"/>
                </a:lnTo>
                <a:lnTo>
                  <a:pt x="28" y="63"/>
                </a:lnTo>
                <a:lnTo>
                  <a:pt x="30" y="60"/>
                </a:lnTo>
                <a:lnTo>
                  <a:pt x="32" y="58"/>
                </a:lnTo>
                <a:lnTo>
                  <a:pt x="32" y="58"/>
                </a:lnTo>
                <a:lnTo>
                  <a:pt x="63" y="60"/>
                </a:lnTo>
                <a:lnTo>
                  <a:pt x="63" y="60"/>
                </a:lnTo>
                <a:close/>
                <a:moveTo>
                  <a:pt x="94" y="60"/>
                </a:moveTo>
                <a:lnTo>
                  <a:pt x="94" y="60"/>
                </a:lnTo>
                <a:lnTo>
                  <a:pt x="87" y="64"/>
                </a:lnTo>
                <a:lnTo>
                  <a:pt x="80" y="69"/>
                </a:lnTo>
                <a:lnTo>
                  <a:pt x="66" y="78"/>
                </a:lnTo>
                <a:lnTo>
                  <a:pt x="52" y="87"/>
                </a:lnTo>
                <a:lnTo>
                  <a:pt x="45" y="91"/>
                </a:lnTo>
                <a:lnTo>
                  <a:pt x="38" y="94"/>
                </a:lnTo>
                <a:lnTo>
                  <a:pt x="38" y="94"/>
                </a:lnTo>
                <a:lnTo>
                  <a:pt x="32" y="95"/>
                </a:lnTo>
                <a:lnTo>
                  <a:pt x="32" y="95"/>
                </a:lnTo>
                <a:lnTo>
                  <a:pt x="33" y="94"/>
                </a:lnTo>
                <a:lnTo>
                  <a:pt x="42" y="89"/>
                </a:lnTo>
                <a:lnTo>
                  <a:pt x="42" y="89"/>
                </a:lnTo>
                <a:lnTo>
                  <a:pt x="62" y="79"/>
                </a:lnTo>
                <a:lnTo>
                  <a:pt x="62" y="79"/>
                </a:lnTo>
                <a:lnTo>
                  <a:pt x="76" y="71"/>
                </a:lnTo>
                <a:lnTo>
                  <a:pt x="82" y="65"/>
                </a:lnTo>
                <a:lnTo>
                  <a:pt x="88" y="60"/>
                </a:lnTo>
                <a:lnTo>
                  <a:pt x="88" y="60"/>
                </a:lnTo>
                <a:lnTo>
                  <a:pt x="94" y="60"/>
                </a:lnTo>
                <a:lnTo>
                  <a:pt x="94" y="60"/>
                </a:lnTo>
                <a:close/>
                <a:moveTo>
                  <a:pt x="116" y="60"/>
                </a:moveTo>
                <a:lnTo>
                  <a:pt x="116" y="60"/>
                </a:lnTo>
                <a:lnTo>
                  <a:pt x="106" y="64"/>
                </a:lnTo>
                <a:lnTo>
                  <a:pt x="96" y="70"/>
                </a:lnTo>
                <a:lnTo>
                  <a:pt x="78" y="81"/>
                </a:lnTo>
                <a:lnTo>
                  <a:pt x="59" y="92"/>
                </a:lnTo>
                <a:lnTo>
                  <a:pt x="48" y="97"/>
                </a:lnTo>
                <a:lnTo>
                  <a:pt x="38" y="101"/>
                </a:lnTo>
                <a:lnTo>
                  <a:pt x="38" y="101"/>
                </a:lnTo>
                <a:lnTo>
                  <a:pt x="31" y="104"/>
                </a:lnTo>
                <a:lnTo>
                  <a:pt x="39" y="100"/>
                </a:lnTo>
                <a:lnTo>
                  <a:pt x="39" y="100"/>
                </a:lnTo>
                <a:lnTo>
                  <a:pt x="66" y="86"/>
                </a:lnTo>
                <a:lnTo>
                  <a:pt x="66" y="86"/>
                </a:lnTo>
                <a:lnTo>
                  <a:pt x="85" y="75"/>
                </a:lnTo>
                <a:lnTo>
                  <a:pt x="95" y="67"/>
                </a:lnTo>
                <a:lnTo>
                  <a:pt x="104" y="60"/>
                </a:lnTo>
                <a:lnTo>
                  <a:pt x="104" y="60"/>
                </a:lnTo>
                <a:lnTo>
                  <a:pt x="116" y="60"/>
                </a:lnTo>
                <a:lnTo>
                  <a:pt x="116" y="60"/>
                </a:lnTo>
                <a:close/>
                <a:moveTo>
                  <a:pt x="133" y="60"/>
                </a:moveTo>
                <a:lnTo>
                  <a:pt x="133" y="60"/>
                </a:lnTo>
                <a:lnTo>
                  <a:pt x="121" y="66"/>
                </a:lnTo>
                <a:lnTo>
                  <a:pt x="109" y="73"/>
                </a:lnTo>
                <a:lnTo>
                  <a:pt x="86" y="87"/>
                </a:lnTo>
                <a:lnTo>
                  <a:pt x="63" y="101"/>
                </a:lnTo>
                <a:lnTo>
                  <a:pt x="50" y="107"/>
                </a:lnTo>
                <a:lnTo>
                  <a:pt x="38" y="112"/>
                </a:lnTo>
                <a:lnTo>
                  <a:pt x="38" y="112"/>
                </a:lnTo>
                <a:lnTo>
                  <a:pt x="31" y="115"/>
                </a:lnTo>
                <a:lnTo>
                  <a:pt x="31" y="115"/>
                </a:lnTo>
                <a:lnTo>
                  <a:pt x="32" y="114"/>
                </a:lnTo>
                <a:lnTo>
                  <a:pt x="43" y="107"/>
                </a:lnTo>
                <a:lnTo>
                  <a:pt x="43" y="107"/>
                </a:lnTo>
                <a:lnTo>
                  <a:pt x="56" y="99"/>
                </a:lnTo>
                <a:lnTo>
                  <a:pt x="71" y="91"/>
                </a:lnTo>
                <a:lnTo>
                  <a:pt x="71" y="91"/>
                </a:lnTo>
                <a:lnTo>
                  <a:pt x="84" y="84"/>
                </a:lnTo>
                <a:lnTo>
                  <a:pt x="97" y="76"/>
                </a:lnTo>
                <a:lnTo>
                  <a:pt x="110" y="67"/>
                </a:lnTo>
                <a:lnTo>
                  <a:pt x="123" y="60"/>
                </a:lnTo>
                <a:lnTo>
                  <a:pt x="123" y="60"/>
                </a:lnTo>
                <a:lnTo>
                  <a:pt x="123" y="60"/>
                </a:lnTo>
                <a:lnTo>
                  <a:pt x="123" y="60"/>
                </a:lnTo>
                <a:lnTo>
                  <a:pt x="133" y="60"/>
                </a:lnTo>
                <a:lnTo>
                  <a:pt x="133" y="60"/>
                </a:lnTo>
                <a:close/>
                <a:moveTo>
                  <a:pt x="155" y="59"/>
                </a:moveTo>
                <a:lnTo>
                  <a:pt x="155" y="59"/>
                </a:lnTo>
                <a:lnTo>
                  <a:pt x="143" y="65"/>
                </a:lnTo>
                <a:lnTo>
                  <a:pt x="130" y="73"/>
                </a:lnTo>
                <a:lnTo>
                  <a:pt x="106" y="87"/>
                </a:lnTo>
                <a:lnTo>
                  <a:pt x="106" y="87"/>
                </a:lnTo>
                <a:lnTo>
                  <a:pt x="90" y="95"/>
                </a:lnTo>
                <a:lnTo>
                  <a:pt x="75" y="102"/>
                </a:lnTo>
                <a:lnTo>
                  <a:pt x="75" y="102"/>
                </a:lnTo>
                <a:lnTo>
                  <a:pt x="58" y="111"/>
                </a:lnTo>
                <a:lnTo>
                  <a:pt x="41" y="121"/>
                </a:lnTo>
                <a:lnTo>
                  <a:pt x="41" y="121"/>
                </a:lnTo>
                <a:lnTo>
                  <a:pt x="36" y="124"/>
                </a:lnTo>
                <a:lnTo>
                  <a:pt x="30" y="127"/>
                </a:lnTo>
                <a:lnTo>
                  <a:pt x="30" y="127"/>
                </a:lnTo>
                <a:lnTo>
                  <a:pt x="39" y="120"/>
                </a:lnTo>
                <a:lnTo>
                  <a:pt x="48" y="113"/>
                </a:lnTo>
                <a:lnTo>
                  <a:pt x="48" y="113"/>
                </a:lnTo>
                <a:lnTo>
                  <a:pt x="64" y="103"/>
                </a:lnTo>
                <a:lnTo>
                  <a:pt x="80" y="94"/>
                </a:lnTo>
                <a:lnTo>
                  <a:pt x="80" y="94"/>
                </a:lnTo>
                <a:lnTo>
                  <a:pt x="110" y="78"/>
                </a:lnTo>
                <a:lnTo>
                  <a:pt x="125" y="69"/>
                </a:lnTo>
                <a:lnTo>
                  <a:pt x="140" y="59"/>
                </a:lnTo>
                <a:lnTo>
                  <a:pt x="140" y="59"/>
                </a:lnTo>
                <a:lnTo>
                  <a:pt x="155" y="59"/>
                </a:lnTo>
                <a:lnTo>
                  <a:pt x="155" y="59"/>
                </a:lnTo>
                <a:close/>
                <a:moveTo>
                  <a:pt x="180" y="58"/>
                </a:moveTo>
                <a:lnTo>
                  <a:pt x="180" y="58"/>
                </a:lnTo>
                <a:lnTo>
                  <a:pt x="163" y="67"/>
                </a:lnTo>
                <a:lnTo>
                  <a:pt x="147" y="79"/>
                </a:lnTo>
                <a:lnTo>
                  <a:pt x="147" y="79"/>
                </a:lnTo>
                <a:lnTo>
                  <a:pt x="120" y="92"/>
                </a:lnTo>
                <a:lnTo>
                  <a:pt x="120" y="92"/>
                </a:lnTo>
                <a:lnTo>
                  <a:pt x="101" y="101"/>
                </a:lnTo>
                <a:lnTo>
                  <a:pt x="83" y="111"/>
                </a:lnTo>
                <a:lnTo>
                  <a:pt x="46" y="131"/>
                </a:lnTo>
                <a:lnTo>
                  <a:pt x="46" y="131"/>
                </a:lnTo>
                <a:lnTo>
                  <a:pt x="38" y="134"/>
                </a:lnTo>
                <a:lnTo>
                  <a:pt x="38" y="134"/>
                </a:lnTo>
                <a:lnTo>
                  <a:pt x="49" y="128"/>
                </a:lnTo>
                <a:lnTo>
                  <a:pt x="49" y="128"/>
                </a:lnTo>
                <a:lnTo>
                  <a:pt x="69" y="115"/>
                </a:lnTo>
                <a:lnTo>
                  <a:pt x="88" y="102"/>
                </a:lnTo>
                <a:lnTo>
                  <a:pt x="88" y="102"/>
                </a:lnTo>
                <a:lnTo>
                  <a:pt x="125" y="80"/>
                </a:lnTo>
                <a:lnTo>
                  <a:pt x="144" y="69"/>
                </a:lnTo>
                <a:lnTo>
                  <a:pt x="163" y="59"/>
                </a:lnTo>
                <a:lnTo>
                  <a:pt x="163" y="59"/>
                </a:lnTo>
                <a:lnTo>
                  <a:pt x="180" y="58"/>
                </a:lnTo>
                <a:lnTo>
                  <a:pt x="180" y="58"/>
                </a:lnTo>
                <a:close/>
                <a:moveTo>
                  <a:pt x="210" y="57"/>
                </a:moveTo>
                <a:lnTo>
                  <a:pt x="210" y="57"/>
                </a:lnTo>
                <a:lnTo>
                  <a:pt x="197" y="63"/>
                </a:lnTo>
                <a:lnTo>
                  <a:pt x="184" y="72"/>
                </a:lnTo>
                <a:lnTo>
                  <a:pt x="158" y="87"/>
                </a:lnTo>
                <a:lnTo>
                  <a:pt x="158" y="87"/>
                </a:lnTo>
                <a:lnTo>
                  <a:pt x="140" y="95"/>
                </a:lnTo>
                <a:lnTo>
                  <a:pt x="121" y="104"/>
                </a:lnTo>
                <a:lnTo>
                  <a:pt x="121" y="104"/>
                </a:lnTo>
                <a:lnTo>
                  <a:pt x="101" y="115"/>
                </a:lnTo>
                <a:lnTo>
                  <a:pt x="81" y="126"/>
                </a:lnTo>
                <a:lnTo>
                  <a:pt x="81" y="126"/>
                </a:lnTo>
                <a:lnTo>
                  <a:pt x="69" y="131"/>
                </a:lnTo>
                <a:lnTo>
                  <a:pt x="56" y="136"/>
                </a:lnTo>
                <a:lnTo>
                  <a:pt x="56" y="136"/>
                </a:lnTo>
                <a:lnTo>
                  <a:pt x="64" y="133"/>
                </a:lnTo>
                <a:lnTo>
                  <a:pt x="71" y="129"/>
                </a:lnTo>
                <a:lnTo>
                  <a:pt x="71" y="129"/>
                </a:lnTo>
                <a:lnTo>
                  <a:pt x="90" y="116"/>
                </a:lnTo>
                <a:lnTo>
                  <a:pt x="110" y="104"/>
                </a:lnTo>
                <a:lnTo>
                  <a:pt x="110" y="104"/>
                </a:lnTo>
                <a:lnTo>
                  <a:pt x="126" y="94"/>
                </a:lnTo>
                <a:lnTo>
                  <a:pt x="142" y="84"/>
                </a:lnTo>
                <a:lnTo>
                  <a:pt x="142" y="84"/>
                </a:lnTo>
                <a:lnTo>
                  <a:pt x="145" y="83"/>
                </a:lnTo>
                <a:lnTo>
                  <a:pt x="145" y="83"/>
                </a:lnTo>
                <a:lnTo>
                  <a:pt x="166" y="71"/>
                </a:lnTo>
                <a:lnTo>
                  <a:pt x="187" y="58"/>
                </a:lnTo>
                <a:lnTo>
                  <a:pt x="187" y="58"/>
                </a:lnTo>
                <a:lnTo>
                  <a:pt x="210" y="57"/>
                </a:lnTo>
                <a:lnTo>
                  <a:pt x="210" y="57"/>
                </a:lnTo>
                <a:close/>
                <a:moveTo>
                  <a:pt x="277" y="48"/>
                </a:moveTo>
                <a:lnTo>
                  <a:pt x="277" y="48"/>
                </a:lnTo>
                <a:lnTo>
                  <a:pt x="272" y="48"/>
                </a:lnTo>
                <a:lnTo>
                  <a:pt x="267" y="49"/>
                </a:lnTo>
                <a:lnTo>
                  <a:pt x="267" y="49"/>
                </a:lnTo>
                <a:lnTo>
                  <a:pt x="272" y="45"/>
                </a:lnTo>
                <a:lnTo>
                  <a:pt x="272" y="45"/>
                </a:lnTo>
                <a:lnTo>
                  <a:pt x="272" y="44"/>
                </a:lnTo>
                <a:lnTo>
                  <a:pt x="271" y="43"/>
                </a:lnTo>
                <a:lnTo>
                  <a:pt x="271" y="43"/>
                </a:lnTo>
                <a:lnTo>
                  <a:pt x="265" y="44"/>
                </a:lnTo>
                <a:lnTo>
                  <a:pt x="258" y="45"/>
                </a:lnTo>
                <a:lnTo>
                  <a:pt x="246" y="49"/>
                </a:lnTo>
                <a:lnTo>
                  <a:pt x="246" y="49"/>
                </a:lnTo>
                <a:lnTo>
                  <a:pt x="238" y="52"/>
                </a:lnTo>
                <a:lnTo>
                  <a:pt x="235" y="53"/>
                </a:lnTo>
                <a:lnTo>
                  <a:pt x="235" y="52"/>
                </a:lnTo>
                <a:lnTo>
                  <a:pt x="237" y="51"/>
                </a:lnTo>
                <a:lnTo>
                  <a:pt x="237" y="51"/>
                </a:lnTo>
                <a:lnTo>
                  <a:pt x="245" y="46"/>
                </a:lnTo>
                <a:lnTo>
                  <a:pt x="254" y="43"/>
                </a:lnTo>
                <a:lnTo>
                  <a:pt x="254" y="43"/>
                </a:lnTo>
                <a:lnTo>
                  <a:pt x="255" y="41"/>
                </a:lnTo>
                <a:lnTo>
                  <a:pt x="255" y="41"/>
                </a:lnTo>
                <a:lnTo>
                  <a:pt x="254" y="41"/>
                </a:lnTo>
                <a:lnTo>
                  <a:pt x="254" y="41"/>
                </a:lnTo>
                <a:lnTo>
                  <a:pt x="249" y="41"/>
                </a:lnTo>
                <a:lnTo>
                  <a:pt x="245" y="43"/>
                </a:lnTo>
                <a:lnTo>
                  <a:pt x="236" y="47"/>
                </a:lnTo>
                <a:lnTo>
                  <a:pt x="236" y="47"/>
                </a:lnTo>
                <a:lnTo>
                  <a:pt x="232" y="49"/>
                </a:lnTo>
                <a:lnTo>
                  <a:pt x="233" y="47"/>
                </a:lnTo>
                <a:lnTo>
                  <a:pt x="239" y="43"/>
                </a:lnTo>
                <a:lnTo>
                  <a:pt x="239" y="43"/>
                </a:lnTo>
                <a:lnTo>
                  <a:pt x="244" y="40"/>
                </a:lnTo>
                <a:lnTo>
                  <a:pt x="250" y="37"/>
                </a:lnTo>
                <a:lnTo>
                  <a:pt x="250" y="37"/>
                </a:lnTo>
                <a:lnTo>
                  <a:pt x="251" y="36"/>
                </a:lnTo>
                <a:lnTo>
                  <a:pt x="250" y="35"/>
                </a:lnTo>
                <a:lnTo>
                  <a:pt x="250" y="35"/>
                </a:lnTo>
                <a:lnTo>
                  <a:pt x="249" y="35"/>
                </a:lnTo>
                <a:lnTo>
                  <a:pt x="249" y="35"/>
                </a:lnTo>
                <a:lnTo>
                  <a:pt x="240" y="38"/>
                </a:lnTo>
                <a:lnTo>
                  <a:pt x="235" y="41"/>
                </a:lnTo>
                <a:lnTo>
                  <a:pt x="232" y="43"/>
                </a:lnTo>
                <a:lnTo>
                  <a:pt x="232" y="43"/>
                </a:lnTo>
                <a:lnTo>
                  <a:pt x="237" y="37"/>
                </a:lnTo>
                <a:lnTo>
                  <a:pt x="243" y="31"/>
                </a:lnTo>
                <a:lnTo>
                  <a:pt x="243" y="31"/>
                </a:lnTo>
                <a:lnTo>
                  <a:pt x="243" y="29"/>
                </a:lnTo>
                <a:lnTo>
                  <a:pt x="242" y="29"/>
                </a:lnTo>
                <a:lnTo>
                  <a:pt x="242" y="29"/>
                </a:lnTo>
                <a:lnTo>
                  <a:pt x="242" y="29"/>
                </a:lnTo>
                <a:lnTo>
                  <a:pt x="239" y="31"/>
                </a:lnTo>
                <a:lnTo>
                  <a:pt x="237" y="31"/>
                </a:lnTo>
                <a:lnTo>
                  <a:pt x="236" y="31"/>
                </a:lnTo>
                <a:lnTo>
                  <a:pt x="236" y="30"/>
                </a:lnTo>
                <a:lnTo>
                  <a:pt x="238" y="26"/>
                </a:lnTo>
                <a:lnTo>
                  <a:pt x="240" y="22"/>
                </a:lnTo>
                <a:lnTo>
                  <a:pt x="240" y="22"/>
                </a:lnTo>
                <a:lnTo>
                  <a:pt x="240" y="21"/>
                </a:lnTo>
                <a:lnTo>
                  <a:pt x="239" y="20"/>
                </a:lnTo>
                <a:lnTo>
                  <a:pt x="239" y="20"/>
                </a:lnTo>
                <a:lnTo>
                  <a:pt x="235" y="22"/>
                </a:lnTo>
                <a:lnTo>
                  <a:pt x="234" y="21"/>
                </a:lnTo>
                <a:lnTo>
                  <a:pt x="233" y="21"/>
                </a:lnTo>
                <a:lnTo>
                  <a:pt x="233" y="19"/>
                </a:lnTo>
                <a:lnTo>
                  <a:pt x="234" y="15"/>
                </a:lnTo>
                <a:lnTo>
                  <a:pt x="234" y="15"/>
                </a:lnTo>
                <a:lnTo>
                  <a:pt x="277" y="48"/>
                </a:lnTo>
                <a:lnTo>
                  <a:pt x="277" y="48"/>
                </a:lnTo>
                <a:close/>
                <a:moveTo>
                  <a:pt x="242" y="54"/>
                </a:moveTo>
                <a:lnTo>
                  <a:pt x="242" y="54"/>
                </a:lnTo>
                <a:lnTo>
                  <a:pt x="224" y="62"/>
                </a:lnTo>
                <a:lnTo>
                  <a:pt x="206" y="71"/>
                </a:lnTo>
                <a:lnTo>
                  <a:pt x="172" y="90"/>
                </a:lnTo>
                <a:lnTo>
                  <a:pt x="137" y="110"/>
                </a:lnTo>
                <a:lnTo>
                  <a:pt x="120" y="119"/>
                </a:lnTo>
                <a:lnTo>
                  <a:pt x="103" y="128"/>
                </a:lnTo>
                <a:lnTo>
                  <a:pt x="103" y="128"/>
                </a:lnTo>
                <a:lnTo>
                  <a:pt x="93" y="133"/>
                </a:lnTo>
                <a:lnTo>
                  <a:pt x="90" y="135"/>
                </a:lnTo>
                <a:lnTo>
                  <a:pt x="94" y="132"/>
                </a:lnTo>
                <a:lnTo>
                  <a:pt x="94" y="132"/>
                </a:lnTo>
                <a:lnTo>
                  <a:pt x="112" y="120"/>
                </a:lnTo>
                <a:lnTo>
                  <a:pt x="112" y="120"/>
                </a:lnTo>
                <a:lnTo>
                  <a:pt x="129" y="109"/>
                </a:lnTo>
                <a:lnTo>
                  <a:pt x="149" y="98"/>
                </a:lnTo>
                <a:lnTo>
                  <a:pt x="149" y="98"/>
                </a:lnTo>
                <a:lnTo>
                  <a:pt x="166" y="88"/>
                </a:lnTo>
                <a:lnTo>
                  <a:pt x="183" y="78"/>
                </a:lnTo>
                <a:lnTo>
                  <a:pt x="201" y="67"/>
                </a:lnTo>
                <a:lnTo>
                  <a:pt x="218" y="57"/>
                </a:lnTo>
                <a:lnTo>
                  <a:pt x="218" y="57"/>
                </a:lnTo>
                <a:lnTo>
                  <a:pt x="225" y="57"/>
                </a:lnTo>
                <a:lnTo>
                  <a:pt x="225" y="57"/>
                </a:lnTo>
                <a:lnTo>
                  <a:pt x="227" y="57"/>
                </a:lnTo>
                <a:lnTo>
                  <a:pt x="228" y="56"/>
                </a:lnTo>
                <a:lnTo>
                  <a:pt x="228" y="56"/>
                </a:lnTo>
                <a:lnTo>
                  <a:pt x="229" y="54"/>
                </a:lnTo>
                <a:lnTo>
                  <a:pt x="229" y="53"/>
                </a:lnTo>
                <a:lnTo>
                  <a:pt x="229" y="53"/>
                </a:lnTo>
                <a:lnTo>
                  <a:pt x="230" y="53"/>
                </a:lnTo>
                <a:lnTo>
                  <a:pt x="230" y="53"/>
                </a:lnTo>
                <a:lnTo>
                  <a:pt x="234" y="51"/>
                </a:lnTo>
                <a:lnTo>
                  <a:pt x="234" y="51"/>
                </a:lnTo>
                <a:lnTo>
                  <a:pt x="230" y="54"/>
                </a:lnTo>
                <a:lnTo>
                  <a:pt x="230" y="54"/>
                </a:lnTo>
                <a:lnTo>
                  <a:pt x="230" y="55"/>
                </a:lnTo>
                <a:lnTo>
                  <a:pt x="231" y="56"/>
                </a:lnTo>
                <a:lnTo>
                  <a:pt x="231" y="56"/>
                </a:lnTo>
                <a:lnTo>
                  <a:pt x="239" y="54"/>
                </a:lnTo>
                <a:lnTo>
                  <a:pt x="247" y="51"/>
                </a:lnTo>
                <a:lnTo>
                  <a:pt x="247" y="51"/>
                </a:lnTo>
                <a:lnTo>
                  <a:pt x="255" y="48"/>
                </a:lnTo>
                <a:lnTo>
                  <a:pt x="255" y="48"/>
                </a:lnTo>
                <a:lnTo>
                  <a:pt x="262" y="47"/>
                </a:lnTo>
                <a:lnTo>
                  <a:pt x="267" y="46"/>
                </a:lnTo>
                <a:lnTo>
                  <a:pt x="267" y="46"/>
                </a:lnTo>
                <a:lnTo>
                  <a:pt x="262" y="50"/>
                </a:lnTo>
                <a:lnTo>
                  <a:pt x="256" y="52"/>
                </a:lnTo>
                <a:lnTo>
                  <a:pt x="256" y="52"/>
                </a:lnTo>
                <a:lnTo>
                  <a:pt x="254" y="53"/>
                </a:lnTo>
                <a:lnTo>
                  <a:pt x="254" y="53"/>
                </a:lnTo>
                <a:lnTo>
                  <a:pt x="241" y="59"/>
                </a:lnTo>
                <a:lnTo>
                  <a:pt x="241" y="59"/>
                </a:lnTo>
                <a:lnTo>
                  <a:pt x="237" y="59"/>
                </a:lnTo>
                <a:lnTo>
                  <a:pt x="236" y="60"/>
                </a:lnTo>
                <a:lnTo>
                  <a:pt x="236" y="61"/>
                </a:lnTo>
                <a:lnTo>
                  <a:pt x="236" y="61"/>
                </a:lnTo>
                <a:lnTo>
                  <a:pt x="233" y="62"/>
                </a:lnTo>
                <a:lnTo>
                  <a:pt x="233" y="62"/>
                </a:lnTo>
                <a:lnTo>
                  <a:pt x="232" y="63"/>
                </a:lnTo>
                <a:lnTo>
                  <a:pt x="233" y="64"/>
                </a:lnTo>
                <a:lnTo>
                  <a:pt x="233" y="64"/>
                </a:lnTo>
                <a:lnTo>
                  <a:pt x="234" y="64"/>
                </a:lnTo>
                <a:lnTo>
                  <a:pt x="234" y="64"/>
                </a:lnTo>
                <a:lnTo>
                  <a:pt x="250" y="58"/>
                </a:lnTo>
                <a:lnTo>
                  <a:pt x="258" y="54"/>
                </a:lnTo>
                <a:lnTo>
                  <a:pt x="267" y="51"/>
                </a:lnTo>
                <a:lnTo>
                  <a:pt x="267" y="51"/>
                </a:lnTo>
                <a:lnTo>
                  <a:pt x="272" y="50"/>
                </a:lnTo>
                <a:lnTo>
                  <a:pt x="277" y="50"/>
                </a:lnTo>
                <a:lnTo>
                  <a:pt x="277" y="50"/>
                </a:lnTo>
                <a:lnTo>
                  <a:pt x="274" y="50"/>
                </a:lnTo>
                <a:lnTo>
                  <a:pt x="270" y="52"/>
                </a:lnTo>
                <a:lnTo>
                  <a:pt x="263" y="56"/>
                </a:lnTo>
                <a:lnTo>
                  <a:pt x="263" y="56"/>
                </a:lnTo>
                <a:lnTo>
                  <a:pt x="254" y="59"/>
                </a:lnTo>
                <a:lnTo>
                  <a:pt x="246" y="62"/>
                </a:lnTo>
                <a:lnTo>
                  <a:pt x="246" y="62"/>
                </a:lnTo>
                <a:lnTo>
                  <a:pt x="236" y="69"/>
                </a:lnTo>
                <a:lnTo>
                  <a:pt x="226" y="76"/>
                </a:lnTo>
                <a:lnTo>
                  <a:pt x="215" y="83"/>
                </a:lnTo>
                <a:lnTo>
                  <a:pt x="205" y="89"/>
                </a:lnTo>
                <a:lnTo>
                  <a:pt x="205" y="89"/>
                </a:lnTo>
                <a:lnTo>
                  <a:pt x="182" y="101"/>
                </a:lnTo>
                <a:lnTo>
                  <a:pt x="158" y="112"/>
                </a:lnTo>
                <a:lnTo>
                  <a:pt x="158" y="112"/>
                </a:lnTo>
                <a:lnTo>
                  <a:pt x="136" y="123"/>
                </a:lnTo>
                <a:lnTo>
                  <a:pt x="125" y="128"/>
                </a:lnTo>
                <a:lnTo>
                  <a:pt x="114" y="132"/>
                </a:lnTo>
                <a:lnTo>
                  <a:pt x="114" y="132"/>
                </a:lnTo>
                <a:lnTo>
                  <a:pt x="110" y="133"/>
                </a:lnTo>
                <a:lnTo>
                  <a:pt x="114" y="131"/>
                </a:lnTo>
                <a:lnTo>
                  <a:pt x="124" y="126"/>
                </a:lnTo>
                <a:lnTo>
                  <a:pt x="124" y="126"/>
                </a:lnTo>
                <a:lnTo>
                  <a:pt x="148" y="111"/>
                </a:lnTo>
                <a:lnTo>
                  <a:pt x="148" y="111"/>
                </a:lnTo>
                <a:lnTo>
                  <a:pt x="171" y="97"/>
                </a:lnTo>
                <a:lnTo>
                  <a:pt x="195" y="84"/>
                </a:lnTo>
                <a:lnTo>
                  <a:pt x="220" y="71"/>
                </a:lnTo>
                <a:lnTo>
                  <a:pt x="243" y="56"/>
                </a:lnTo>
                <a:lnTo>
                  <a:pt x="243" y="56"/>
                </a:lnTo>
                <a:lnTo>
                  <a:pt x="243" y="54"/>
                </a:lnTo>
                <a:lnTo>
                  <a:pt x="243" y="54"/>
                </a:lnTo>
                <a:lnTo>
                  <a:pt x="242" y="54"/>
                </a:lnTo>
                <a:lnTo>
                  <a:pt x="242" y="54"/>
                </a:lnTo>
                <a:close/>
                <a:moveTo>
                  <a:pt x="231" y="24"/>
                </a:moveTo>
                <a:lnTo>
                  <a:pt x="231" y="24"/>
                </a:lnTo>
                <a:lnTo>
                  <a:pt x="232" y="24"/>
                </a:lnTo>
                <a:lnTo>
                  <a:pt x="232" y="24"/>
                </a:lnTo>
                <a:lnTo>
                  <a:pt x="235" y="24"/>
                </a:lnTo>
                <a:lnTo>
                  <a:pt x="238" y="23"/>
                </a:lnTo>
                <a:lnTo>
                  <a:pt x="238" y="23"/>
                </a:lnTo>
                <a:lnTo>
                  <a:pt x="236" y="25"/>
                </a:lnTo>
                <a:lnTo>
                  <a:pt x="234" y="26"/>
                </a:lnTo>
                <a:lnTo>
                  <a:pt x="231" y="31"/>
                </a:lnTo>
                <a:lnTo>
                  <a:pt x="231" y="31"/>
                </a:lnTo>
                <a:lnTo>
                  <a:pt x="231" y="24"/>
                </a:lnTo>
                <a:lnTo>
                  <a:pt x="231" y="24"/>
                </a:lnTo>
                <a:close/>
                <a:moveTo>
                  <a:pt x="230" y="46"/>
                </a:moveTo>
                <a:lnTo>
                  <a:pt x="230" y="46"/>
                </a:lnTo>
                <a:lnTo>
                  <a:pt x="234" y="44"/>
                </a:lnTo>
                <a:lnTo>
                  <a:pt x="234" y="44"/>
                </a:lnTo>
                <a:lnTo>
                  <a:pt x="229" y="49"/>
                </a:lnTo>
                <a:lnTo>
                  <a:pt x="229" y="49"/>
                </a:lnTo>
                <a:lnTo>
                  <a:pt x="230" y="46"/>
                </a:lnTo>
                <a:lnTo>
                  <a:pt x="230" y="46"/>
                </a:lnTo>
                <a:close/>
                <a:moveTo>
                  <a:pt x="230" y="37"/>
                </a:moveTo>
                <a:lnTo>
                  <a:pt x="230" y="37"/>
                </a:lnTo>
                <a:lnTo>
                  <a:pt x="235" y="35"/>
                </a:lnTo>
                <a:lnTo>
                  <a:pt x="240" y="33"/>
                </a:lnTo>
                <a:lnTo>
                  <a:pt x="240" y="33"/>
                </a:lnTo>
                <a:lnTo>
                  <a:pt x="235" y="37"/>
                </a:lnTo>
                <a:lnTo>
                  <a:pt x="230" y="42"/>
                </a:lnTo>
                <a:lnTo>
                  <a:pt x="230" y="42"/>
                </a:lnTo>
                <a:lnTo>
                  <a:pt x="230" y="37"/>
                </a:lnTo>
                <a:lnTo>
                  <a:pt x="230" y="37"/>
                </a:lnTo>
                <a:close/>
                <a:moveTo>
                  <a:pt x="232" y="14"/>
                </a:moveTo>
                <a:lnTo>
                  <a:pt x="232" y="14"/>
                </a:lnTo>
                <a:lnTo>
                  <a:pt x="232" y="17"/>
                </a:lnTo>
                <a:lnTo>
                  <a:pt x="232" y="17"/>
                </a:lnTo>
                <a:lnTo>
                  <a:pt x="232" y="13"/>
                </a:lnTo>
                <a:lnTo>
                  <a:pt x="232" y="13"/>
                </a:lnTo>
                <a:lnTo>
                  <a:pt x="233" y="14"/>
                </a:lnTo>
                <a:lnTo>
                  <a:pt x="233" y="14"/>
                </a:lnTo>
                <a:lnTo>
                  <a:pt x="232" y="14"/>
                </a:lnTo>
                <a:lnTo>
                  <a:pt x="232" y="14"/>
                </a:lnTo>
                <a:close/>
                <a:moveTo>
                  <a:pt x="30" y="118"/>
                </a:moveTo>
                <a:lnTo>
                  <a:pt x="30" y="118"/>
                </a:lnTo>
                <a:lnTo>
                  <a:pt x="50" y="110"/>
                </a:lnTo>
                <a:lnTo>
                  <a:pt x="50" y="110"/>
                </a:lnTo>
                <a:lnTo>
                  <a:pt x="39" y="117"/>
                </a:lnTo>
                <a:lnTo>
                  <a:pt x="30" y="125"/>
                </a:lnTo>
                <a:lnTo>
                  <a:pt x="30" y="125"/>
                </a:lnTo>
                <a:lnTo>
                  <a:pt x="30" y="118"/>
                </a:lnTo>
                <a:lnTo>
                  <a:pt x="30" y="118"/>
                </a:lnTo>
                <a:close/>
                <a:moveTo>
                  <a:pt x="30" y="106"/>
                </a:moveTo>
                <a:lnTo>
                  <a:pt x="30" y="106"/>
                </a:lnTo>
                <a:lnTo>
                  <a:pt x="41" y="102"/>
                </a:lnTo>
                <a:lnTo>
                  <a:pt x="51" y="98"/>
                </a:lnTo>
                <a:lnTo>
                  <a:pt x="71" y="87"/>
                </a:lnTo>
                <a:lnTo>
                  <a:pt x="91" y="75"/>
                </a:lnTo>
                <a:lnTo>
                  <a:pt x="101" y="70"/>
                </a:lnTo>
                <a:lnTo>
                  <a:pt x="111" y="64"/>
                </a:lnTo>
                <a:lnTo>
                  <a:pt x="111" y="64"/>
                </a:lnTo>
                <a:lnTo>
                  <a:pt x="105" y="69"/>
                </a:lnTo>
                <a:lnTo>
                  <a:pt x="105" y="69"/>
                </a:lnTo>
                <a:lnTo>
                  <a:pt x="79" y="85"/>
                </a:lnTo>
                <a:lnTo>
                  <a:pt x="79" y="85"/>
                </a:lnTo>
                <a:lnTo>
                  <a:pt x="54" y="99"/>
                </a:lnTo>
                <a:lnTo>
                  <a:pt x="42" y="106"/>
                </a:lnTo>
                <a:lnTo>
                  <a:pt x="30" y="114"/>
                </a:lnTo>
                <a:lnTo>
                  <a:pt x="30" y="114"/>
                </a:lnTo>
                <a:lnTo>
                  <a:pt x="30" y="106"/>
                </a:lnTo>
                <a:lnTo>
                  <a:pt x="30" y="106"/>
                </a:lnTo>
                <a:close/>
                <a:moveTo>
                  <a:pt x="26" y="83"/>
                </a:moveTo>
                <a:lnTo>
                  <a:pt x="26" y="83"/>
                </a:lnTo>
                <a:lnTo>
                  <a:pt x="34" y="80"/>
                </a:lnTo>
                <a:lnTo>
                  <a:pt x="42" y="76"/>
                </a:lnTo>
                <a:lnTo>
                  <a:pt x="56" y="65"/>
                </a:lnTo>
                <a:lnTo>
                  <a:pt x="56" y="65"/>
                </a:lnTo>
                <a:lnTo>
                  <a:pt x="63" y="61"/>
                </a:lnTo>
                <a:lnTo>
                  <a:pt x="63" y="61"/>
                </a:lnTo>
                <a:lnTo>
                  <a:pt x="48" y="73"/>
                </a:lnTo>
                <a:lnTo>
                  <a:pt x="48" y="73"/>
                </a:lnTo>
                <a:lnTo>
                  <a:pt x="27" y="88"/>
                </a:lnTo>
                <a:lnTo>
                  <a:pt x="27" y="88"/>
                </a:lnTo>
                <a:lnTo>
                  <a:pt x="26" y="83"/>
                </a:lnTo>
                <a:lnTo>
                  <a:pt x="26" y="83"/>
                </a:lnTo>
                <a:close/>
                <a:moveTo>
                  <a:pt x="29" y="130"/>
                </a:moveTo>
                <a:lnTo>
                  <a:pt x="29" y="130"/>
                </a:lnTo>
                <a:lnTo>
                  <a:pt x="40" y="124"/>
                </a:lnTo>
                <a:lnTo>
                  <a:pt x="50" y="118"/>
                </a:lnTo>
                <a:lnTo>
                  <a:pt x="50" y="118"/>
                </a:lnTo>
                <a:lnTo>
                  <a:pt x="59" y="113"/>
                </a:lnTo>
                <a:lnTo>
                  <a:pt x="68" y="108"/>
                </a:lnTo>
                <a:lnTo>
                  <a:pt x="85" y="100"/>
                </a:lnTo>
                <a:lnTo>
                  <a:pt x="85" y="100"/>
                </a:lnTo>
                <a:lnTo>
                  <a:pt x="107" y="88"/>
                </a:lnTo>
                <a:lnTo>
                  <a:pt x="129" y="75"/>
                </a:lnTo>
                <a:lnTo>
                  <a:pt x="129" y="75"/>
                </a:lnTo>
                <a:lnTo>
                  <a:pt x="96" y="95"/>
                </a:lnTo>
                <a:lnTo>
                  <a:pt x="96" y="95"/>
                </a:lnTo>
                <a:lnTo>
                  <a:pt x="79" y="106"/>
                </a:lnTo>
                <a:lnTo>
                  <a:pt x="63" y="117"/>
                </a:lnTo>
                <a:lnTo>
                  <a:pt x="45" y="128"/>
                </a:lnTo>
                <a:lnTo>
                  <a:pt x="28" y="137"/>
                </a:lnTo>
                <a:lnTo>
                  <a:pt x="28" y="137"/>
                </a:lnTo>
                <a:lnTo>
                  <a:pt x="29" y="130"/>
                </a:lnTo>
                <a:lnTo>
                  <a:pt x="29" y="130"/>
                </a:lnTo>
                <a:close/>
                <a:moveTo>
                  <a:pt x="106" y="78"/>
                </a:moveTo>
                <a:lnTo>
                  <a:pt x="106" y="78"/>
                </a:lnTo>
                <a:lnTo>
                  <a:pt x="107" y="77"/>
                </a:lnTo>
                <a:lnTo>
                  <a:pt x="107" y="77"/>
                </a:lnTo>
                <a:lnTo>
                  <a:pt x="121" y="69"/>
                </a:lnTo>
                <a:lnTo>
                  <a:pt x="121" y="69"/>
                </a:lnTo>
                <a:lnTo>
                  <a:pt x="131" y="62"/>
                </a:lnTo>
                <a:lnTo>
                  <a:pt x="135" y="60"/>
                </a:lnTo>
                <a:lnTo>
                  <a:pt x="132" y="62"/>
                </a:lnTo>
                <a:lnTo>
                  <a:pt x="132" y="62"/>
                </a:lnTo>
                <a:lnTo>
                  <a:pt x="106" y="78"/>
                </a:lnTo>
                <a:lnTo>
                  <a:pt x="106" y="78"/>
                </a:lnTo>
                <a:close/>
                <a:moveTo>
                  <a:pt x="93" y="66"/>
                </a:moveTo>
                <a:lnTo>
                  <a:pt x="93" y="66"/>
                </a:lnTo>
                <a:lnTo>
                  <a:pt x="83" y="73"/>
                </a:lnTo>
                <a:lnTo>
                  <a:pt x="73" y="80"/>
                </a:lnTo>
                <a:lnTo>
                  <a:pt x="73" y="80"/>
                </a:lnTo>
                <a:lnTo>
                  <a:pt x="30" y="103"/>
                </a:lnTo>
                <a:lnTo>
                  <a:pt x="30" y="103"/>
                </a:lnTo>
                <a:lnTo>
                  <a:pt x="29" y="97"/>
                </a:lnTo>
                <a:lnTo>
                  <a:pt x="29" y="97"/>
                </a:lnTo>
                <a:lnTo>
                  <a:pt x="37" y="96"/>
                </a:lnTo>
                <a:lnTo>
                  <a:pt x="45" y="93"/>
                </a:lnTo>
                <a:lnTo>
                  <a:pt x="53" y="89"/>
                </a:lnTo>
                <a:lnTo>
                  <a:pt x="61" y="85"/>
                </a:lnTo>
                <a:lnTo>
                  <a:pt x="75" y="75"/>
                </a:lnTo>
                <a:lnTo>
                  <a:pt x="88" y="65"/>
                </a:lnTo>
                <a:lnTo>
                  <a:pt x="88" y="65"/>
                </a:lnTo>
                <a:lnTo>
                  <a:pt x="97" y="60"/>
                </a:lnTo>
                <a:lnTo>
                  <a:pt x="97" y="60"/>
                </a:lnTo>
                <a:lnTo>
                  <a:pt x="100" y="60"/>
                </a:lnTo>
                <a:lnTo>
                  <a:pt x="100" y="60"/>
                </a:lnTo>
                <a:lnTo>
                  <a:pt x="93" y="66"/>
                </a:lnTo>
                <a:lnTo>
                  <a:pt x="93" y="66"/>
                </a:lnTo>
                <a:close/>
                <a:moveTo>
                  <a:pt x="29" y="94"/>
                </a:moveTo>
                <a:lnTo>
                  <a:pt x="29" y="94"/>
                </a:lnTo>
                <a:lnTo>
                  <a:pt x="28" y="91"/>
                </a:lnTo>
                <a:lnTo>
                  <a:pt x="28" y="91"/>
                </a:lnTo>
                <a:lnTo>
                  <a:pt x="35" y="88"/>
                </a:lnTo>
                <a:lnTo>
                  <a:pt x="42" y="85"/>
                </a:lnTo>
                <a:lnTo>
                  <a:pt x="56" y="77"/>
                </a:lnTo>
                <a:lnTo>
                  <a:pt x="56" y="77"/>
                </a:lnTo>
                <a:lnTo>
                  <a:pt x="74" y="66"/>
                </a:lnTo>
                <a:lnTo>
                  <a:pt x="74" y="66"/>
                </a:lnTo>
                <a:lnTo>
                  <a:pt x="79" y="63"/>
                </a:lnTo>
                <a:lnTo>
                  <a:pt x="85" y="60"/>
                </a:lnTo>
                <a:lnTo>
                  <a:pt x="85" y="60"/>
                </a:lnTo>
                <a:lnTo>
                  <a:pt x="86" y="60"/>
                </a:lnTo>
                <a:lnTo>
                  <a:pt x="86" y="60"/>
                </a:lnTo>
                <a:lnTo>
                  <a:pt x="80" y="65"/>
                </a:lnTo>
                <a:lnTo>
                  <a:pt x="73" y="71"/>
                </a:lnTo>
                <a:lnTo>
                  <a:pt x="59" y="79"/>
                </a:lnTo>
                <a:lnTo>
                  <a:pt x="43" y="86"/>
                </a:lnTo>
                <a:lnTo>
                  <a:pt x="29" y="94"/>
                </a:lnTo>
                <a:lnTo>
                  <a:pt x="29" y="94"/>
                </a:lnTo>
                <a:close/>
                <a:moveTo>
                  <a:pt x="38" y="85"/>
                </a:moveTo>
                <a:lnTo>
                  <a:pt x="38" y="85"/>
                </a:lnTo>
                <a:lnTo>
                  <a:pt x="30" y="88"/>
                </a:lnTo>
                <a:lnTo>
                  <a:pt x="33" y="86"/>
                </a:lnTo>
                <a:lnTo>
                  <a:pt x="45" y="78"/>
                </a:lnTo>
                <a:lnTo>
                  <a:pt x="45" y="78"/>
                </a:lnTo>
                <a:lnTo>
                  <a:pt x="68" y="60"/>
                </a:lnTo>
                <a:lnTo>
                  <a:pt x="68" y="60"/>
                </a:lnTo>
                <a:lnTo>
                  <a:pt x="68" y="60"/>
                </a:lnTo>
                <a:lnTo>
                  <a:pt x="68" y="60"/>
                </a:lnTo>
                <a:lnTo>
                  <a:pt x="80" y="60"/>
                </a:lnTo>
                <a:lnTo>
                  <a:pt x="80" y="60"/>
                </a:lnTo>
                <a:lnTo>
                  <a:pt x="60" y="73"/>
                </a:lnTo>
                <a:lnTo>
                  <a:pt x="49" y="79"/>
                </a:lnTo>
                <a:lnTo>
                  <a:pt x="38" y="85"/>
                </a:lnTo>
                <a:lnTo>
                  <a:pt x="38" y="85"/>
                </a:lnTo>
                <a:close/>
                <a:moveTo>
                  <a:pt x="41" y="63"/>
                </a:moveTo>
                <a:lnTo>
                  <a:pt x="41" y="63"/>
                </a:lnTo>
                <a:lnTo>
                  <a:pt x="37" y="65"/>
                </a:lnTo>
                <a:lnTo>
                  <a:pt x="33" y="70"/>
                </a:lnTo>
                <a:lnTo>
                  <a:pt x="25" y="79"/>
                </a:lnTo>
                <a:lnTo>
                  <a:pt x="25" y="79"/>
                </a:lnTo>
                <a:lnTo>
                  <a:pt x="22" y="70"/>
                </a:lnTo>
                <a:lnTo>
                  <a:pt x="22" y="70"/>
                </a:lnTo>
                <a:lnTo>
                  <a:pt x="41" y="63"/>
                </a:lnTo>
                <a:lnTo>
                  <a:pt x="41" y="63"/>
                </a:lnTo>
                <a:close/>
                <a:moveTo>
                  <a:pt x="60" y="126"/>
                </a:moveTo>
                <a:lnTo>
                  <a:pt x="60" y="126"/>
                </a:lnTo>
                <a:lnTo>
                  <a:pt x="80" y="114"/>
                </a:lnTo>
                <a:lnTo>
                  <a:pt x="102" y="103"/>
                </a:lnTo>
                <a:lnTo>
                  <a:pt x="102" y="103"/>
                </a:lnTo>
                <a:lnTo>
                  <a:pt x="129" y="90"/>
                </a:lnTo>
                <a:lnTo>
                  <a:pt x="129" y="90"/>
                </a:lnTo>
                <a:lnTo>
                  <a:pt x="125" y="93"/>
                </a:lnTo>
                <a:lnTo>
                  <a:pt x="125" y="93"/>
                </a:lnTo>
                <a:lnTo>
                  <a:pt x="89" y="116"/>
                </a:lnTo>
                <a:lnTo>
                  <a:pt x="71" y="127"/>
                </a:lnTo>
                <a:lnTo>
                  <a:pt x="51" y="137"/>
                </a:lnTo>
                <a:lnTo>
                  <a:pt x="51" y="137"/>
                </a:lnTo>
                <a:lnTo>
                  <a:pt x="51" y="138"/>
                </a:lnTo>
                <a:lnTo>
                  <a:pt x="51" y="139"/>
                </a:lnTo>
                <a:lnTo>
                  <a:pt x="51" y="139"/>
                </a:lnTo>
                <a:lnTo>
                  <a:pt x="28" y="139"/>
                </a:lnTo>
                <a:lnTo>
                  <a:pt x="28" y="139"/>
                </a:lnTo>
                <a:lnTo>
                  <a:pt x="36" y="137"/>
                </a:lnTo>
                <a:lnTo>
                  <a:pt x="44" y="134"/>
                </a:lnTo>
                <a:lnTo>
                  <a:pt x="60" y="126"/>
                </a:lnTo>
                <a:lnTo>
                  <a:pt x="60" y="126"/>
                </a:lnTo>
                <a:close/>
                <a:moveTo>
                  <a:pt x="122" y="105"/>
                </a:moveTo>
                <a:lnTo>
                  <a:pt x="122" y="105"/>
                </a:lnTo>
                <a:lnTo>
                  <a:pt x="141" y="97"/>
                </a:lnTo>
                <a:lnTo>
                  <a:pt x="159" y="89"/>
                </a:lnTo>
                <a:lnTo>
                  <a:pt x="159" y="89"/>
                </a:lnTo>
                <a:lnTo>
                  <a:pt x="177" y="78"/>
                </a:lnTo>
                <a:lnTo>
                  <a:pt x="195" y="66"/>
                </a:lnTo>
                <a:lnTo>
                  <a:pt x="195" y="66"/>
                </a:lnTo>
                <a:lnTo>
                  <a:pt x="204" y="62"/>
                </a:lnTo>
                <a:lnTo>
                  <a:pt x="212" y="59"/>
                </a:lnTo>
                <a:lnTo>
                  <a:pt x="212" y="59"/>
                </a:lnTo>
                <a:lnTo>
                  <a:pt x="201" y="64"/>
                </a:lnTo>
                <a:lnTo>
                  <a:pt x="201" y="64"/>
                </a:lnTo>
                <a:lnTo>
                  <a:pt x="181" y="76"/>
                </a:lnTo>
                <a:lnTo>
                  <a:pt x="161" y="89"/>
                </a:lnTo>
                <a:lnTo>
                  <a:pt x="161" y="89"/>
                </a:lnTo>
                <a:lnTo>
                  <a:pt x="122" y="112"/>
                </a:lnTo>
                <a:lnTo>
                  <a:pt x="84" y="136"/>
                </a:lnTo>
                <a:lnTo>
                  <a:pt x="84" y="136"/>
                </a:lnTo>
                <a:lnTo>
                  <a:pt x="84" y="137"/>
                </a:lnTo>
                <a:lnTo>
                  <a:pt x="84" y="138"/>
                </a:lnTo>
                <a:lnTo>
                  <a:pt x="84" y="138"/>
                </a:lnTo>
                <a:lnTo>
                  <a:pt x="54" y="139"/>
                </a:lnTo>
                <a:lnTo>
                  <a:pt x="54" y="139"/>
                </a:lnTo>
                <a:lnTo>
                  <a:pt x="73" y="132"/>
                </a:lnTo>
                <a:lnTo>
                  <a:pt x="89" y="123"/>
                </a:lnTo>
                <a:lnTo>
                  <a:pt x="122" y="105"/>
                </a:lnTo>
                <a:lnTo>
                  <a:pt x="122" y="105"/>
                </a:lnTo>
                <a:close/>
                <a:moveTo>
                  <a:pt x="224" y="64"/>
                </a:moveTo>
                <a:lnTo>
                  <a:pt x="224" y="64"/>
                </a:lnTo>
                <a:lnTo>
                  <a:pt x="231" y="61"/>
                </a:lnTo>
                <a:lnTo>
                  <a:pt x="237" y="57"/>
                </a:lnTo>
                <a:lnTo>
                  <a:pt x="237" y="57"/>
                </a:lnTo>
                <a:lnTo>
                  <a:pt x="217" y="69"/>
                </a:lnTo>
                <a:lnTo>
                  <a:pt x="217" y="69"/>
                </a:lnTo>
                <a:lnTo>
                  <a:pt x="179" y="90"/>
                </a:lnTo>
                <a:lnTo>
                  <a:pt x="179" y="90"/>
                </a:lnTo>
                <a:lnTo>
                  <a:pt x="161" y="101"/>
                </a:lnTo>
                <a:lnTo>
                  <a:pt x="143" y="112"/>
                </a:lnTo>
                <a:lnTo>
                  <a:pt x="123" y="124"/>
                </a:lnTo>
                <a:lnTo>
                  <a:pt x="105" y="135"/>
                </a:lnTo>
                <a:lnTo>
                  <a:pt x="105" y="135"/>
                </a:lnTo>
                <a:lnTo>
                  <a:pt x="104" y="136"/>
                </a:lnTo>
                <a:lnTo>
                  <a:pt x="105" y="136"/>
                </a:lnTo>
                <a:lnTo>
                  <a:pt x="105" y="136"/>
                </a:lnTo>
                <a:lnTo>
                  <a:pt x="87" y="137"/>
                </a:lnTo>
                <a:lnTo>
                  <a:pt x="87" y="137"/>
                </a:lnTo>
                <a:lnTo>
                  <a:pt x="104" y="129"/>
                </a:lnTo>
                <a:lnTo>
                  <a:pt x="121" y="121"/>
                </a:lnTo>
                <a:lnTo>
                  <a:pt x="156" y="102"/>
                </a:lnTo>
                <a:lnTo>
                  <a:pt x="189" y="83"/>
                </a:lnTo>
                <a:lnTo>
                  <a:pt x="206" y="74"/>
                </a:lnTo>
                <a:lnTo>
                  <a:pt x="224" y="64"/>
                </a:lnTo>
                <a:lnTo>
                  <a:pt x="224" y="64"/>
                </a:lnTo>
                <a:close/>
                <a:moveTo>
                  <a:pt x="146" y="120"/>
                </a:moveTo>
                <a:lnTo>
                  <a:pt x="146" y="120"/>
                </a:lnTo>
                <a:lnTo>
                  <a:pt x="169" y="109"/>
                </a:lnTo>
                <a:lnTo>
                  <a:pt x="192" y="98"/>
                </a:lnTo>
                <a:lnTo>
                  <a:pt x="192" y="98"/>
                </a:lnTo>
                <a:lnTo>
                  <a:pt x="214" y="86"/>
                </a:lnTo>
                <a:lnTo>
                  <a:pt x="226" y="80"/>
                </a:lnTo>
                <a:lnTo>
                  <a:pt x="236" y="73"/>
                </a:lnTo>
                <a:lnTo>
                  <a:pt x="236" y="73"/>
                </a:lnTo>
                <a:lnTo>
                  <a:pt x="241" y="69"/>
                </a:lnTo>
                <a:lnTo>
                  <a:pt x="247" y="65"/>
                </a:lnTo>
                <a:lnTo>
                  <a:pt x="258" y="60"/>
                </a:lnTo>
                <a:lnTo>
                  <a:pt x="269" y="56"/>
                </a:lnTo>
                <a:lnTo>
                  <a:pt x="280" y="50"/>
                </a:lnTo>
                <a:lnTo>
                  <a:pt x="280" y="50"/>
                </a:lnTo>
                <a:lnTo>
                  <a:pt x="292" y="59"/>
                </a:lnTo>
                <a:lnTo>
                  <a:pt x="292" y="59"/>
                </a:lnTo>
                <a:lnTo>
                  <a:pt x="277" y="65"/>
                </a:lnTo>
                <a:lnTo>
                  <a:pt x="263" y="74"/>
                </a:lnTo>
                <a:lnTo>
                  <a:pt x="250" y="82"/>
                </a:lnTo>
                <a:lnTo>
                  <a:pt x="236" y="90"/>
                </a:lnTo>
                <a:lnTo>
                  <a:pt x="236" y="90"/>
                </a:lnTo>
                <a:lnTo>
                  <a:pt x="197" y="109"/>
                </a:lnTo>
                <a:lnTo>
                  <a:pt x="159" y="127"/>
                </a:lnTo>
                <a:lnTo>
                  <a:pt x="159" y="127"/>
                </a:lnTo>
                <a:lnTo>
                  <a:pt x="149" y="132"/>
                </a:lnTo>
                <a:lnTo>
                  <a:pt x="149" y="132"/>
                </a:lnTo>
                <a:lnTo>
                  <a:pt x="159" y="124"/>
                </a:lnTo>
                <a:lnTo>
                  <a:pt x="159" y="124"/>
                </a:lnTo>
                <a:lnTo>
                  <a:pt x="167" y="119"/>
                </a:lnTo>
                <a:lnTo>
                  <a:pt x="175" y="114"/>
                </a:lnTo>
                <a:lnTo>
                  <a:pt x="175" y="114"/>
                </a:lnTo>
                <a:lnTo>
                  <a:pt x="189" y="107"/>
                </a:lnTo>
                <a:lnTo>
                  <a:pt x="203" y="100"/>
                </a:lnTo>
                <a:lnTo>
                  <a:pt x="203" y="100"/>
                </a:lnTo>
                <a:lnTo>
                  <a:pt x="203" y="100"/>
                </a:lnTo>
                <a:lnTo>
                  <a:pt x="203" y="100"/>
                </a:lnTo>
                <a:lnTo>
                  <a:pt x="216" y="94"/>
                </a:lnTo>
                <a:lnTo>
                  <a:pt x="229" y="88"/>
                </a:lnTo>
                <a:lnTo>
                  <a:pt x="252" y="75"/>
                </a:lnTo>
                <a:lnTo>
                  <a:pt x="252" y="75"/>
                </a:lnTo>
                <a:lnTo>
                  <a:pt x="269" y="65"/>
                </a:lnTo>
                <a:lnTo>
                  <a:pt x="286" y="57"/>
                </a:lnTo>
                <a:lnTo>
                  <a:pt x="286" y="57"/>
                </a:lnTo>
                <a:lnTo>
                  <a:pt x="287" y="57"/>
                </a:lnTo>
                <a:lnTo>
                  <a:pt x="287" y="56"/>
                </a:lnTo>
                <a:lnTo>
                  <a:pt x="286" y="55"/>
                </a:lnTo>
                <a:lnTo>
                  <a:pt x="285" y="55"/>
                </a:lnTo>
                <a:lnTo>
                  <a:pt x="285" y="55"/>
                </a:lnTo>
                <a:lnTo>
                  <a:pt x="280" y="57"/>
                </a:lnTo>
                <a:lnTo>
                  <a:pt x="280" y="57"/>
                </a:lnTo>
                <a:lnTo>
                  <a:pt x="277" y="59"/>
                </a:lnTo>
                <a:lnTo>
                  <a:pt x="277" y="59"/>
                </a:lnTo>
                <a:lnTo>
                  <a:pt x="258" y="69"/>
                </a:lnTo>
                <a:lnTo>
                  <a:pt x="258" y="69"/>
                </a:lnTo>
                <a:lnTo>
                  <a:pt x="246" y="75"/>
                </a:lnTo>
                <a:lnTo>
                  <a:pt x="246" y="75"/>
                </a:lnTo>
                <a:lnTo>
                  <a:pt x="206" y="96"/>
                </a:lnTo>
                <a:lnTo>
                  <a:pt x="206" y="96"/>
                </a:lnTo>
                <a:lnTo>
                  <a:pt x="203" y="98"/>
                </a:lnTo>
                <a:lnTo>
                  <a:pt x="203" y="98"/>
                </a:lnTo>
                <a:lnTo>
                  <a:pt x="165" y="115"/>
                </a:lnTo>
                <a:lnTo>
                  <a:pt x="146" y="124"/>
                </a:lnTo>
                <a:lnTo>
                  <a:pt x="126" y="135"/>
                </a:lnTo>
                <a:lnTo>
                  <a:pt x="126" y="135"/>
                </a:lnTo>
                <a:lnTo>
                  <a:pt x="126" y="135"/>
                </a:lnTo>
                <a:lnTo>
                  <a:pt x="126" y="135"/>
                </a:lnTo>
                <a:lnTo>
                  <a:pt x="107" y="136"/>
                </a:lnTo>
                <a:lnTo>
                  <a:pt x="107" y="136"/>
                </a:lnTo>
                <a:lnTo>
                  <a:pt x="117" y="133"/>
                </a:lnTo>
                <a:lnTo>
                  <a:pt x="127" y="130"/>
                </a:lnTo>
                <a:lnTo>
                  <a:pt x="146" y="120"/>
                </a:lnTo>
                <a:lnTo>
                  <a:pt x="146" y="120"/>
                </a:lnTo>
                <a:close/>
                <a:moveTo>
                  <a:pt x="306" y="70"/>
                </a:moveTo>
                <a:lnTo>
                  <a:pt x="306" y="70"/>
                </a:lnTo>
                <a:lnTo>
                  <a:pt x="287" y="78"/>
                </a:lnTo>
                <a:lnTo>
                  <a:pt x="269" y="87"/>
                </a:lnTo>
                <a:lnTo>
                  <a:pt x="252" y="97"/>
                </a:lnTo>
                <a:lnTo>
                  <a:pt x="235" y="108"/>
                </a:lnTo>
                <a:lnTo>
                  <a:pt x="235" y="108"/>
                </a:lnTo>
                <a:lnTo>
                  <a:pt x="218" y="117"/>
                </a:lnTo>
                <a:lnTo>
                  <a:pt x="201" y="126"/>
                </a:lnTo>
                <a:lnTo>
                  <a:pt x="201" y="126"/>
                </a:lnTo>
                <a:lnTo>
                  <a:pt x="200" y="126"/>
                </a:lnTo>
                <a:lnTo>
                  <a:pt x="200" y="126"/>
                </a:lnTo>
                <a:lnTo>
                  <a:pt x="201" y="125"/>
                </a:lnTo>
                <a:lnTo>
                  <a:pt x="201" y="125"/>
                </a:lnTo>
                <a:lnTo>
                  <a:pt x="220" y="114"/>
                </a:lnTo>
                <a:lnTo>
                  <a:pt x="220" y="114"/>
                </a:lnTo>
                <a:lnTo>
                  <a:pt x="255" y="94"/>
                </a:lnTo>
                <a:lnTo>
                  <a:pt x="272" y="84"/>
                </a:lnTo>
                <a:lnTo>
                  <a:pt x="288" y="73"/>
                </a:lnTo>
                <a:lnTo>
                  <a:pt x="288" y="73"/>
                </a:lnTo>
                <a:lnTo>
                  <a:pt x="290" y="72"/>
                </a:lnTo>
                <a:lnTo>
                  <a:pt x="290" y="72"/>
                </a:lnTo>
                <a:lnTo>
                  <a:pt x="295" y="67"/>
                </a:lnTo>
                <a:lnTo>
                  <a:pt x="295" y="67"/>
                </a:lnTo>
                <a:lnTo>
                  <a:pt x="295" y="67"/>
                </a:lnTo>
                <a:lnTo>
                  <a:pt x="295" y="66"/>
                </a:lnTo>
                <a:lnTo>
                  <a:pt x="295" y="65"/>
                </a:lnTo>
                <a:lnTo>
                  <a:pt x="294" y="65"/>
                </a:lnTo>
                <a:lnTo>
                  <a:pt x="294" y="65"/>
                </a:lnTo>
                <a:lnTo>
                  <a:pt x="254" y="87"/>
                </a:lnTo>
                <a:lnTo>
                  <a:pt x="254" y="87"/>
                </a:lnTo>
                <a:lnTo>
                  <a:pt x="275" y="75"/>
                </a:lnTo>
                <a:lnTo>
                  <a:pt x="294" y="61"/>
                </a:lnTo>
                <a:lnTo>
                  <a:pt x="294" y="61"/>
                </a:lnTo>
                <a:lnTo>
                  <a:pt x="306" y="70"/>
                </a:lnTo>
                <a:lnTo>
                  <a:pt x="306" y="70"/>
                </a:lnTo>
                <a:close/>
                <a:moveTo>
                  <a:pt x="312" y="75"/>
                </a:moveTo>
                <a:lnTo>
                  <a:pt x="312" y="75"/>
                </a:lnTo>
                <a:lnTo>
                  <a:pt x="299" y="80"/>
                </a:lnTo>
                <a:lnTo>
                  <a:pt x="287" y="86"/>
                </a:lnTo>
                <a:lnTo>
                  <a:pt x="264" y="100"/>
                </a:lnTo>
                <a:lnTo>
                  <a:pt x="264" y="100"/>
                </a:lnTo>
                <a:lnTo>
                  <a:pt x="248" y="107"/>
                </a:lnTo>
                <a:lnTo>
                  <a:pt x="241" y="111"/>
                </a:lnTo>
                <a:lnTo>
                  <a:pt x="234" y="115"/>
                </a:lnTo>
                <a:lnTo>
                  <a:pt x="234" y="115"/>
                </a:lnTo>
                <a:lnTo>
                  <a:pt x="218" y="125"/>
                </a:lnTo>
                <a:lnTo>
                  <a:pt x="218" y="125"/>
                </a:lnTo>
                <a:lnTo>
                  <a:pt x="210" y="129"/>
                </a:lnTo>
                <a:lnTo>
                  <a:pt x="210" y="129"/>
                </a:lnTo>
                <a:lnTo>
                  <a:pt x="212" y="127"/>
                </a:lnTo>
                <a:lnTo>
                  <a:pt x="225" y="117"/>
                </a:lnTo>
                <a:lnTo>
                  <a:pt x="225" y="117"/>
                </a:lnTo>
                <a:lnTo>
                  <a:pt x="234" y="111"/>
                </a:lnTo>
                <a:lnTo>
                  <a:pt x="234" y="111"/>
                </a:lnTo>
                <a:lnTo>
                  <a:pt x="247" y="103"/>
                </a:lnTo>
                <a:lnTo>
                  <a:pt x="247" y="103"/>
                </a:lnTo>
                <a:lnTo>
                  <a:pt x="262" y="96"/>
                </a:lnTo>
                <a:lnTo>
                  <a:pt x="278" y="88"/>
                </a:lnTo>
                <a:lnTo>
                  <a:pt x="293" y="80"/>
                </a:lnTo>
                <a:lnTo>
                  <a:pt x="308" y="72"/>
                </a:lnTo>
                <a:lnTo>
                  <a:pt x="308" y="72"/>
                </a:lnTo>
                <a:lnTo>
                  <a:pt x="312" y="75"/>
                </a:lnTo>
                <a:lnTo>
                  <a:pt x="312" y="75"/>
                </a:lnTo>
                <a:close/>
                <a:moveTo>
                  <a:pt x="262" y="94"/>
                </a:moveTo>
                <a:lnTo>
                  <a:pt x="262" y="94"/>
                </a:lnTo>
                <a:lnTo>
                  <a:pt x="279" y="84"/>
                </a:lnTo>
                <a:lnTo>
                  <a:pt x="297" y="76"/>
                </a:lnTo>
                <a:lnTo>
                  <a:pt x="297" y="76"/>
                </a:lnTo>
                <a:lnTo>
                  <a:pt x="298" y="75"/>
                </a:lnTo>
                <a:lnTo>
                  <a:pt x="298" y="75"/>
                </a:lnTo>
                <a:lnTo>
                  <a:pt x="296" y="76"/>
                </a:lnTo>
                <a:lnTo>
                  <a:pt x="296" y="76"/>
                </a:lnTo>
                <a:lnTo>
                  <a:pt x="278" y="86"/>
                </a:lnTo>
                <a:lnTo>
                  <a:pt x="278" y="86"/>
                </a:lnTo>
                <a:lnTo>
                  <a:pt x="262" y="94"/>
                </a:lnTo>
                <a:lnTo>
                  <a:pt x="262" y="94"/>
                </a:lnTo>
                <a:close/>
                <a:moveTo>
                  <a:pt x="170" y="115"/>
                </a:moveTo>
                <a:lnTo>
                  <a:pt x="170" y="115"/>
                </a:lnTo>
                <a:lnTo>
                  <a:pt x="157" y="123"/>
                </a:lnTo>
                <a:lnTo>
                  <a:pt x="145" y="133"/>
                </a:lnTo>
                <a:lnTo>
                  <a:pt x="145" y="133"/>
                </a:lnTo>
                <a:lnTo>
                  <a:pt x="144" y="134"/>
                </a:lnTo>
                <a:lnTo>
                  <a:pt x="144" y="134"/>
                </a:lnTo>
                <a:lnTo>
                  <a:pt x="130" y="135"/>
                </a:lnTo>
                <a:lnTo>
                  <a:pt x="130" y="135"/>
                </a:lnTo>
                <a:lnTo>
                  <a:pt x="150" y="124"/>
                </a:lnTo>
                <a:lnTo>
                  <a:pt x="170" y="115"/>
                </a:lnTo>
                <a:lnTo>
                  <a:pt x="170" y="115"/>
                </a:lnTo>
                <a:close/>
                <a:moveTo>
                  <a:pt x="241" y="94"/>
                </a:moveTo>
                <a:lnTo>
                  <a:pt x="241" y="94"/>
                </a:lnTo>
                <a:lnTo>
                  <a:pt x="231" y="100"/>
                </a:lnTo>
                <a:lnTo>
                  <a:pt x="231" y="100"/>
                </a:lnTo>
                <a:lnTo>
                  <a:pt x="215" y="109"/>
                </a:lnTo>
                <a:lnTo>
                  <a:pt x="200" y="118"/>
                </a:lnTo>
                <a:lnTo>
                  <a:pt x="200" y="118"/>
                </a:lnTo>
                <a:lnTo>
                  <a:pt x="197" y="119"/>
                </a:lnTo>
                <a:lnTo>
                  <a:pt x="197" y="119"/>
                </a:lnTo>
                <a:lnTo>
                  <a:pt x="207" y="112"/>
                </a:lnTo>
                <a:lnTo>
                  <a:pt x="207" y="112"/>
                </a:lnTo>
                <a:lnTo>
                  <a:pt x="215" y="107"/>
                </a:lnTo>
                <a:lnTo>
                  <a:pt x="224" y="103"/>
                </a:lnTo>
                <a:lnTo>
                  <a:pt x="239" y="95"/>
                </a:lnTo>
                <a:lnTo>
                  <a:pt x="239" y="95"/>
                </a:lnTo>
                <a:lnTo>
                  <a:pt x="241" y="94"/>
                </a:lnTo>
                <a:lnTo>
                  <a:pt x="241" y="94"/>
                </a:lnTo>
                <a:close/>
                <a:moveTo>
                  <a:pt x="216" y="120"/>
                </a:moveTo>
                <a:lnTo>
                  <a:pt x="216" y="120"/>
                </a:lnTo>
                <a:lnTo>
                  <a:pt x="203" y="130"/>
                </a:lnTo>
                <a:lnTo>
                  <a:pt x="203" y="130"/>
                </a:lnTo>
                <a:lnTo>
                  <a:pt x="202" y="131"/>
                </a:lnTo>
                <a:lnTo>
                  <a:pt x="202" y="131"/>
                </a:lnTo>
                <a:lnTo>
                  <a:pt x="193" y="132"/>
                </a:lnTo>
                <a:lnTo>
                  <a:pt x="193" y="132"/>
                </a:lnTo>
                <a:lnTo>
                  <a:pt x="205" y="126"/>
                </a:lnTo>
                <a:lnTo>
                  <a:pt x="216" y="120"/>
                </a:lnTo>
                <a:lnTo>
                  <a:pt x="216" y="120"/>
                </a:lnTo>
                <a:close/>
                <a:moveTo>
                  <a:pt x="238" y="155"/>
                </a:moveTo>
                <a:lnTo>
                  <a:pt x="238" y="155"/>
                </a:lnTo>
                <a:lnTo>
                  <a:pt x="260" y="142"/>
                </a:lnTo>
                <a:lnTo>
                  <a:pt x="281" y="128"/>
                </a:lnTo>
                <a:lnTo>
                  <a:pt x="281" y="128"/>
                </a:lnTo>
                <a:lnTo>
                  <a:pt x="270" y="137"/>
                </a:lnTo>
                <a:lnTo>
                  <a:pt x="270" y="137"/>
                </a:lnTo>
                <a:lnTo>
                  <a:pt x="253" y="151"/>
                </a:lnTo>
                <a:lnTo>
                  <a:pt x="245" y="157"/>
                </a:lnTo>
                <a:lnTo>
                  <a:pt x="238" y="165"/>
                </a:lnTo>
                <a:lnTo>
                  <a:pt x="238" y="165"/>
                </a:lnTo>
                <a:lnTo>
                  <a:pt x="238" y="155"/>
                </a:lnTo>
                <a:lnTo>
                  <a:pt x="238" y="155"/>
                </a:lnTo>
                <a:close/>
                <a:moveTo>
                  <a:pt x="238" y="142"/>
                </a:moveTo>
                <a:lnTo>
                  <a:pt x="238" y="142"/>
                </a:lnTo>
                <a:lnTo>
                  <a:pt x="248" y="139"/>
                </a:lnTo>
                <a:lnTo>
                  <a:pt x="257" y="134"/>
                </a:lnTo>
                <a:lnTo>
                  <a:pt x="266" y="128"/>
                </a:lnTo>
                <a:lnTo>
                  <a:pt x="274" y="122"/>
                </a:lnTo>
                <a:lnTo>
                  <a:pt x="274" y="122"/>
                </a:lnTo>
                <a:lnTo>
                  <a:pt x="285" y="114"/>
                </a:lnTo>
                <a:lnTo>
                  <a:pt x="297" y="107"/>
                </a:lnTo>
                <a:lnTo>
                  <a:pt x="297" y="107"/>
                </a:lnTo>
                <a:lnTo>
                  <a:pt x="301" y="105"/>
                </a:lnTo>
                <a:lnTo>
                  <a:pt x="301" y="105"/>
                </a:lnTo>
                <a:lnTo>
                  <a:pt x="287" y="114"/>
                </a:lnTo>
                <a:lnTo>
                  <a:pt x="275" y="125"/>
                </a:lnTo>
                <a:lnTo>
                  <a:pt x="275" y="125"/>
                </a:lnTo>
                <a:lnTo>
                  <a:pt x="266" y="132"/>
                </a:lnTo>
                <a:lnTo>
                  <a:pt x="257" y="138"/>
                </a:lnTo>
                <a:lnTo>
                  <a:pt x="247" y="144"/>
                </a:lnTo>
                <a:lnTo>
                  <a:pt x="238" y="151"/>
                </a:lnTo>
                <a:lnTo>
                  <a:pt x="238" y="151"/>
                </a:lnTo>
                <a:lnTo>
                  <a:pt x="238" y="142"/>
                </a:lnTo>
                <a:lnTo>
                  <a:pt x="238" y="142"/>
                </a:lnTo>
                <a:close/>
                <a:moveTo>
                  <a:pt x="238" y="134"/>
                </a:moveTo>
                <a:lnTo>
                  <a:pt x="238" y="134"/>
                </a:lnTo>
                <a:lnTo>
                  <a:pt x="248" y="129"/>
                </a:lnTo>
                <a:lnTo>
                  <a:pt x="258" y="123"/>
                </a:lnTo>
                <a:lnTo>
                  <a:pt x="258" y="123"/>
                </a:lnTo>
                <a:lnTo>
                  <a:pt x="238" y="139"/>
                </a:lnTo>
                <a:lnTo>
                  <a:pt x="238" y="139"/>
                </a:lnTo>
                <a:lnTo>
                  <a:pt x="238" y="135"/>
                </a:lnTo>
                <a:lnTo>
                  <a:pt x="238" y="135"/>
                </a:lnTo>
                <a:lnTo>
                  <a:pt x="238" y="134"/>
                </a:lnTo>
                <a:lnTo>
                  <a:pt x="238" y="134"/>
                </a:lnTo>
                <a:close/>
                <a:moveTo>
                  <a:pt x="236" y="131"/>
                </a:moveTo>
                <a:lnTo>
                  <a:pt x="236" y="131"/>
                </a:lnTo>
                <a:lnTo>
                  <a:pt x="234" y="131"/>
                </a:lnTo>
                <a:lnTo>
                  <a:pt x="234" y="131"/>
                </a:lnTo>
                <a:lnTo>
                  <a:pt x="228" y="131"/>
                </a:lnTo>
                <a:lnTo>
                  <a:pt x="228" y="131"/>
                </a:lnTo>
                <a:lnTo>
                  <a:pt x="242" y="123"/>
                </a:lnTo>
                <a:lnTo>
                  <a:pt x="256" y="115"/>
                </a:lnTo>
                <a:lnTo>
                  <a:pt x="256" y="115"/>
                </a:lnTo>
                <a:lnTo>
                  <a:pt x="267" y="108"/>
                </a:lnTo>
                <a:lnTo>
                  <a:pt x="277" y="102"/>
                </a:lnTo>
                <a:lnTo>
                  <a:pt x="301" y="91"/>
                </a:lnTo>
                <a:lnTo>
                  <a:pt x="301" y="91"/>
                </a:lnTo>
                <a:lnTo>
                  <a:pt x="293" y="95"/>
                </a:lnTo>
                <a:lnTo>
                  <a:pt x="293" y="95"/>
                </a:lnTo>
                <a:lnTo>
                  <a:pt x="282" y="100"/>
                </a:lnTo>
                <a:lnTo>
                  <a:pt x="272" y="106"/>
                </a:lnTo>
                <a:lnTo>
                  <a:pt x="272" y="106"/>
                </a:lnTo>
                <a:lnTo>
                  <a:pt x="254" y="118"/>
                </a:lnTo>
                <a:lnTo>
                  <a:pt x="236" y="131"/>
                </a:lnTo>
                <a:lnTo>
                  <a:pt x="236" y="131"/>
                </a:lnTo>
                <a:close/>
                <a:moveTo>
                  <a:pt x="238" y="171"/>
                </a:moveTo>
                <a:lnTo>
                  <a:pt x="238" y="171"/>
                </a:lnTo>
                <a:lnTo>
                  <a:pt x="238" y="168"/>
                </a:lnTo>
                <a:lnTo>
                  <a:pt x="238" y="168"/>
                </a:lnTo>
                <a:lnTo>
                  <a:pt x="245" y="161"/>
                </a:lnTo>
                <a:lnTo>
                  <a:pt x="252" y="154"/>
                </a:lnTo>
                <a:lnTo>
                  <a:pt x="267" y="142"/>
                </a:lnTo>
                <a:lnTo>
                  <a:pt x="267" y="142"/>
                </a:lnTo>
                <a:lnTo>
                  <a:pt x="281" y="131"/>
                </a:lnTo>
                <a:lnTo>
                  <a:pt x="293" y="120"/>
                </a:lnTo>
                <a:lnTo>
                  <a:pt x="293" y="120"/>
                </a:lnTo>
                <a:lnTo>
                  <a:pt x="301" y="115"/>
                </a:lnTo>
                <a:lnTo>
                  <a:pt x="301" y="115"/>
                </a:lnTo>
                <a:lnTo>
                  <a:pt x="269" y="142"/>
                </a:lnTo>
                <a:lnTo>
                  <a:pt x="253" y="157"/>
                </a:lnTo>
                <a:lnTo>
                  <a:pt x="238" y="171"/>
                </a:lnTo>
                <a:lnTo>
                  <a:pt x="238" y="171"/>
                </a:lnTo>
                <a:close/>
                <a:moveTo>
                  <a:pt x="329" y="90"/>
                </a:moveTo>
                <a:lnTo>
                  <a:pt x="329" y="90"/>
                </a:lnTo>
                <a:lnTo>
                  <a:pt x="321" y="97"/>
                </a:lnTo>
                <a:lnTo>
                  <a:pt x="321" y="97"/>
                </a:lnTo>
                <a:lnTo>
                  <a:pt x="320" y="97"/>
                </a:lnTo>
                <a:lnTo>
                  <a:pt x="320" y="97"/>
                </a:lnTo>
                <a:lnTo>
                  <a:pt x="320" y="97"/>
                </a:lnTo>
                <a:lnTo>
                  <a:pt x="308" y="106"/>
                </a:lnTo>
                <a:lnTo>
                  <a:pt x="295" y="116"/>
                </a:lnTo>
                <a:lnTo>
                  <a:pt x="295" y="116"/>
                </a:lnTo>
                <a:lnTo>
                  <a:pt x="282" y="125"/>
                </a:lnTo>
                <a:lnTo>
                  <a:pt x="269" y="134"/>
                </a:lnTo>
                <a:lnTo>
                  <a:pt x="269" y="134"/>
                </a:lnTo>
                <a:lnTo>
                  <a:pt x="241" y="151"/>
                </a:lnTo>
                <a:lnTo>
                  <a:pt x="241" y="151"/>
                </a:lnTo>
                <a:lnTo>
                  <a:pt x="251" y="143"/>
                </a:lnTo>
                <a:lnTo>
                  <a:pt x="251" y="143"/>
                </a:lnTo>
                <a:lnTo>
                  <a:pt x="266" y="134"/>
                </a:lnTo>
                <a:lnTo>
                  <a:pt x="266" y="134"/>
                </a:lnTo>
                <a:lnTo>
                  <a:pt x="271" y="130"/>
                </a:lnTo>
                <a:lnTo>
                  <a:pt x="277" y="126"/>
                </a:lnTo>
                <a:lnTo>
                  <a:pt x="288" y="116"/>
                </a:lnTo>
                <a:lnTo>
                  <a:pt x="288" y="116"/>
                </a:lnTo>
                <a:lnTo>
                  <a:pt x="303" y="106"/>
                </a:lnTo>
                <a:lnTo>
                  <a:pt x="317" y="97"/>
                </a:lnTo>
                <a:lnTo>
                  <a:pt x="317" y="97"/>
                </a:lnTo>
                <a:lnTo>
                  <a:pt x="320" y="96"/>
                </a:lnTo>
                <a:lnTo>
                  <a:pt x="321" y="94"/>
                </a:lnTo>
                <a:lnTo>
                  <a:pt x="321" y="94"/>
                </a:lnTo>
                <a:lnTo>
                  <a:pt x="325" y="91"/>
                </a:lnTo>
                <a:lnTo>
                  <a:pt x="325" y="91"/>
                </a:lnTo>
                <a:lnTo>
                  <a:pt x="326" y="91"/>
                </a:lnTo>
                <a:lnTo>
                  <a:pt x="325" y="90"/>
                </a:lnTo>
                <a:lnTo>
                  <a:pt x="325" y="89"/>
                </a:lnTo>
                <a:lnTo>
                  <a:pt x="324" y="90"/>
                </a:lnTo>
                <a:lnTo>
                  <a:pt x="324" y="90"/>
                </a:lnTo>
                <a:lnTo>
                  <a:pt x="304" y="101"/>
                </a:lnTo>
                <a:lnTo>
                  <a:pt x="293" y="106"/>
                </a:lnTo>
                <a:lnTo>
                  <a:pt x="283" y="112"/>
                </a:lnTo>
                <a:lnTo>
                  <a:pt x="283" y="112"/>
                </a:lnTo>
                <a:lnTo>
                  <a:pt x="264" y="126"/>
                </a:lnTo>
                <a:lnTo>
                  <a:pt x="255" y="133"/>
                </a:lnTo>
                <a:lnTo>
                  <a:pt x="244" y="138"/>
                </a:lnTo>
                <a:lnTo>
                  <a:pt x="244" y="138"/>
                </a:lnTo>
                <a:lnTo>
                  <a:pt x="240" y="140"/>
                </a:lnTo>
                <a:lnTo>
                  <a:pt x="241" y="139"/>
                </a:lnTo>
                <a:lnTo>
                  <a:pt x="241" y="139"/>
                </a:lnTo>
                <a:lnTo>
                  <a:pt x="256" y="127"/>
                </a:lnTo>
                <a:lnTo>
                  <a:pt x="256" y="127"/>
                </a:lnTo>
                <a:lnTo>
                  <a:pt x="277" y="113"/>
                </a:lnTo>
                <a:lnTo>
                  <a:pt x="277" y="113"/>
                </a:lnTo>
                <a:lnTo>
                  <a:pt x="295" y="102"/>
                </a:lnTo>
                <a:lnTo>
                  <a:pt x="314" y="91"/>
                </a:lnTo>
                <a:lnTo>
                  <a:pt x="314" y="91"/>
                </a:lnTo>
                <a:lnTo>
                  <a:pt x="317" y="91"/>
                </a:lnTo>
                <a:lnTo>
                  <a:pt x="318" y="90"/>
                </a:lnTo>
                <a:lnTo>
                  <a:pt x="318" y="90"/>
                </a:lnTo>
                <a:lnTo>
                  <a:pt x="322" y="87"/>
                </a:lnTo>
                <a:lnTo>
                  <a:pt x="322" y="87"/>
                </a:lnTo>
                <a:lnTo>
                  <a:pt x="323" y="86"/>
                </a:lnTo>
                <a:lnTo>
                  <a:pt x="323" y="86"/>
                </a:lnTo>
                <a:lnTo>
                  <a:pt x="322" y="85"/>
                </a:lnTo>
                <a:lnTo>
                  <a:pt x="321" y="85"/>
                </a:lnTo>
                <a:lnTo>
                  <a:pt x="321" y="85"/>
                </a:lnTo>
                <a:lnTo>
                  <a:pt x="301" y="94"/>
                </a:lnTo>
                <a:lnTo>
                  <a:pt x="290" y="99"/>
                </a:lnTo>
                <a:lnTo>
                  <a:pt x="281" y="104"/>
                </a:lnTo>
                <a:lnTo>
                  <a:pt x="281" y="104"/>
                </a:lnTo>
                <a:lnTo>
                  <a:pt x="262" y="117"/>
                </a:lnTo>
                <a:lnTo>
                  <a:pt x="253" y="124"/>
                </a:lnTo>
                <a:lnTo>
                  <a:pt x="243" y="130"/>
                </a:lnTo>
                <a:lnTo>
                  <a:pt x="243" y="130"/>
                </a:lnTo>
                <a:lnTo>
                  <a:pt x="237" y="133"/>
                </a:lnTo>
                <a:lnTo>
                  <a:pt x="237" y="133"/>
                </a:lnTo>
                <a:lnTo>
                  <a:pt x="237" y="133"/>
                </a:lnTo>
                <a:lnTo>
                  <a:pt x="237" y="133"/>
                </a:lnTo>
                <a:lnTo>
                  <a:pt x="252" y="121"/>
                </a:lnTo>
                <a:lnTo>
                  <a:pt x="252" y="121"/>
                </a:lnTo>
                <a:lnTo>
                  <a:pt x="273" y="107"/>
                </a:lnTo>
                <a:lnTo>
                  <a:pt x="273" y="107"/>
                </a:lnTo>
                <a:lnTo>
                  <a:pt x="283" y="102"/>
                </a:lnTo>
                <a:lnTo>
                  <a:pt x="294" y="97"/>
                </a:lnTo>
                <a:lnTo>
                  <a:pt x="305" y="92"/>
                </a:lnTo>
                <a:lnTo>
                  <a:pt x="315" y="86"/>
                </a:lnTo>
                <a:lnTo>
                  <a:pt x="315" y="86"/>
                </a:lnTo>
                <a:lnTo>
                  <a:pt x="315" y="84"/>
                </a:lnTo>
                <a:lnTo>
                  <a:pt x="315" y="84"/>
                </a:lnTo>
                <a:lnTo>
                  <a:pt x="314" y="84"/>
                </a:lnTo>
                <a:lnTo>
                  <a:pt x="314" y="84"/>
                </a:lnTo>
                <a:lnTo>
                  <a:pt x="296" y="91"/>
                </a:lnTo>
                <a:lnTo>
                  <a:pt x="279" y="99"/>
                </a:lnTo>
                <a:lnTo>
                  <a:pt x="263" y="108"/>
                </a:lnTo>
                <a:lnTo>
                  <a:pt x="247" y="118"/>
                </a:lnTo>
                <a:lnTo>
                  <a:pt x="247" y="118"/>
                </a:lnTo>
                <a:lnTo>
                  <a:pt x="231" y="127"/>
                </a:lnTo>
                <a:lnTo>
                  <a:pt x="231" y="127"/>
                </a:lnTo>
                <a:lnTo>
                  <a:pt x="224" y="131"/>
                </a:lnTo>
                <a:lnTo>
                  <a:pt x="224" y="131"/>
                </a:lnTo>
                <a:lnTo>
                  <a:pt x="225" y="130"/>
                </a:lnTo>
                <a:lnTo>
                  <a:pt x="233" y="124"/>
                </a:lnTo>
                <a:lnTo>
                  <a:pt x="233" y="124"/>
                </a:lnTo>
                <a:lnTo>
                  <a:pt x="247" y="113"/>
                </a:lnTo>
                <a:lnTo>
                  <a:pt x="263" y="103"/>
                </a:lnTo>
                <a:lnTo>
                  <a:pt x="263" y="103"/>
                </a:lnTo>
                <a:lnTo>
                  <a:pt x="288" y="90"/>
                </a:lnTo>
                <a:lnTo>
                  <a:pt x="313" y="77"/>
                </a:lnTo>
                <a:lnTo>
                  <a:pt x="313" y="77"/>
                </a:lnTo>
                <a:lnTo>
                  <a:pt x="314" y="76"/>
                </a:lnTo>
                <a:lnTo>
                  <a:pt x="314" y="76"/>
                </a:lnTo>
                <a:lnTo>
                  <a:pt x="329" y="90"/>
                </a:lnTo>
                <a:lnTo>
                  <a:pt x="329" y="90"/>
                </a:lnTo>
                <a:close/>
                <a:moveTo>
                  <a:pt x="268" y="116"/>
                </a:moveTo>
                <a:lnTo>
                  <a:pt x="268" y="116"/>
                </a:lnTo>
                <a:lnTo>
                  <a:pt x="278" y="110"/>
                </a:lnTo>
                <a:lnTo>
                  <a:pt x="287" y="104"/>
                </a:lnTo>
                <a:lnTo>
                  <a:pt x="287" y="104"/>
                </a:lnTo>
                <a:lnTo>
                  <a:pt x="276" y="111"/>
                </a:lnTo>
                <a:lnTo>
                  <a:pt x="276" y="111"/>
                </a:lnTo>
                <a:lnTo>
                  <a:pt x="268" y="116"/>
                </a:lnTo>
                <a:lnTo>
                  <a:pt x="268" y="11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1" name="Freeform 230"/>
          <p:cNvSpPr>
            <a:spLocks noEditPoints="1"/>
          </p:cNvSpPr>
          <p:nvPr/>
        </p:nvSpPr>
        <p:spPr bwMode="auto">
          <a:xfrm>
            <a:off x="8083373" y="4773984"/>
            <a:ext cx="991323" cy="331727"/>
          </a:xfrm>
          <a:custGeom>
            <a:avLst/>
            <a:gdLst>
              <a:gd name="T0" fmla="*/ 270 w 326"/>
              <a:gd name="T1" fmla="*/ 67 h 109"/>
              <a:gd name="T2" fmla="*/ 200 w 326"/>
              <a:gd name="T3" fmla="*/ 79 h 109"/>
              <a:gd name="T4" fmla="*/ 191 w 326"/>
              <a:gd name="T5" fmla="*/ 76 h 109"/>
              <a:gd name="T6" fmla="*/ 128 w 326"/>
              <a:gd name="T7" fmla="*/ 44 h 109"/>
              <a:gd name="T8" fmla="*/ 90 w 326"/>
              <a:gd name="T9" fmla="*/ 51 h 109"/>
              <a:gd name="T10" fmla="*/ 80 w 326"/>
              <a:gd name="T11" fmla="*/ 19 h 109"/>
              <a:gd name="T12" fmla="*/ 137 w 326"/>
              <a:gd name="T13" fmla="*/ 12 h 109"/>
              <a:gd name="T14" fmla="*/ 146 w 326"/>
              <a:gd name="T15" fmla="*/ 22 h 109"/>
              <a:gd name="T16" fmla="*/ 162 w 326"/>
              <a:gd name="T17" fmla="*/ 15 h 109"/>
              <a:gd name="T18" fmla="*/ 117 w 326"/>
              <a:gd name="T19" fmla="*/ 4 h 109"/>
              <a:gd name="T20" fmla="*/ 56 w 326"/>
              <a:gd name="T21" fmla="*/ 7 h 109"/>
              <a:gd name="T22" fmla="*/ 31 w 326"/>
              <a:gd name="T23" fmla="*/ 2 h 109"/>
              <a:gd name="T24" fmla="*/ 29 w 326"/>
              <a:gd name="T25" fmla="*/ 3 h 109"/>
              <a:gd name="T26" fmla="*/ 10 w 326"/>
              <a:gd name="T27" fmla="*/ 25 h 109"/>
              <a:gd name="T28" fmla="*/ 37 w 326"/>
              <a:gd name="T29" fmla="*/ 62 h 109"/>
              <a:gd name="T30" fmla="*/ 89 w 326"/>
              <a:gd name="T31" fmla="*/ 55 h 109"/>
              <a:gd name="T32" fmla="*/ 110 w 326"/>
              <a:gd name="T33" fmla="*/ 67 h 109"/>
              <a:gd name="T34" fmla="*/ 109 w 326"/>
              <a:gd name="T35" fmla="*/ 71 h 109"/>
              <a:gd name="T36" fmla="*/ 155 w 326"/>
              <a:gd name="T37" fmla="*/ 106 h 109"/>
              <a:gd name="T38" fmla="*/ 183 w 326"/>
              <a:gd name="T39" fmla="*/ 96 h 109"/>
              <a:gd name="T40" fmla="*/ 201 w 326"/>
              <a:gd name="T41" fmla="*/ 83 h 109"/>
              <a:gd name="T42" fmla="*/ 230 w 326"/>
              <a:gd name="T43" fmla="*/ 84 h 109"/>
              <a:gd name="T44" fmla="*/ 198 w 326"/>
              <a:gd name="T45" fmla="*/ 97 h 109"/>
              <a:gd name="T46" fmla="*/ 267 w 326"/>
              <a:gd name="T47" fmla="*/ 73 h 109"/>
              <a:gd name="T48" fmla="*/ 299 w 326"/>
              <a:gd name="T49" fmla="*/ 76 h 109"/>
              <a:gd name="T50" fmla="*/ 283 w 326"/>
              <a:gd name="T51" fmla="*/ 108 h 109"/>
              <a:gd name="T52" fmla="*/ 155 w 326"/>
              <a:gd name="T53" fmla="*/ 15 h 109"/>
              <a:gd name="T54" fmla="*/ 154 w 326"/>
              <a:gd name="T55" fmla="*/ 14 h 109"/>
              <a:gd name="T56" fmla="*/ 109 w 326"/>
              <a:gd name="T57" fmla="*/ 8 h 109"/>
              <a:gd name="T58" fmla="*/ 62 w 326"/>
              <a:gd name="T59" fmla="*/ 9 h 109"/>
              <a:gd name="T60" fmla="*/ 77 w 326"/>
              <a:gd name="T61" fmla="*/ 63 h 109"/>
              <a:gd name="T62" fmla="*/ 40 w 326"/>
              <a:gd name="T63" fmla="*/ 58 h 109"/>
              <a:gd name="T64" fmla="*/ 29 w 326"/>
              <a:gd name="T65" fmla="*/ 9 h 109"/>
              <a:gd name="T66" fmla="*/ 71 w 326"/>
              <a:gd name="T67" fmla="*/ 21 h 109"/>
              <a:gd name="T68" fmla="*/ 85 w 326"/>
              <a:gd name="T69" fmla="*/ 32 h 109"/>
              <a:gd name="T70" fmla="*/ 85 w 326"/>
              <a:gd name="T71" fmla="*/ 32 h 109"/>
              <a:gd name="T72" fmla="*/ 77 w 326"/>
              <a:gd name="T73" fmla="*/ 63 h 109"/>
              <a:gd name="T74" fmla="*/ 306 w 326"/>
              <a:gd name="T75" fmla="*/ 79 h 109"/>
              <a:gd name="T76" fmla="*/ 132 w 326"/>
              <a:gd name="T77" fmla="*/ 95 h 109"/>
              <a:gd name="T78" fmla="*/ 131 w 326"/>
              <a:gd name="T79" fmla="*/ 46 h 109"/>
              <a:gd name="T80" fmla="*/ 159 w 326"/>
              <a:gd name="T81" fmla="*/ 70 h 109"/>
              <a:gd name="T82" fmla="*/ 185 w 326"/>
              <a:gd name="T83" fmla="*/ 75 h 109"/>
              <a:gd name="T84" fmla="*/ 185 w 326"/>
              <a:gd name="T85" fmla="*/ 75 h 109"/>
              <a:gd name="T86" fmla="*/ 132 w 326"/>
              <a:gd name="T87" fmla="*/ 95 h 109"/>
              <a:gd name="T88" fmla="*/ 188 w 326"/>
              <a:gd name="T89" fmla="*/ 90 h 109"/>
              <a:gd name="T90" fmla="*/ 196 w 326"/>
              <a:gd name="T91" fmla="*/ 8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6" h="109">
                <a:moveTo>
                  <a:pt x="303" y="65"/>
                </a:moveTo>
                <a:cubicBezTo>
                  <a:pt x="293" y="60"/>
                  <a:pt x="281" y="63"/>
                  <a:pt x="270" y="67"/>
                </a:cubicBezTo>
                <a:cubicBezTo>
                  <a:pt x="270" y="66"/>
                  <a:pt x="269" y="65"/>
                  <a:pt x="268" y="65"/>
                </a:cubicBezTo>
                <a:cubicBezTo>
                  <a:pt x="245" y="68"/>
                  <a:pt x="222" y="75"/>
                  <a:pt x="200" y="79"/>
                </a:cubicBezTo>
                <a:cubicBezTo>
                  <a:pt x="200" y="79"/>
                  <a:pt x="200" y="79"/>
                  <a:pt x="200" y="79"/>
                </a:cubicBezTo>
                <a:cubicBezTo>
                  <a:pt x="197" y="78"/>
                  <a:pt x="194" y="76"/>
                  <a:pt x="191" y="76"/>
                </a:cubicBezTo>
                <a:cubicBezTo>
                  <a:pt x="185" y="57"/>
                  <a:pt x="147" y="42"/>
                  <a:pt x="131" y="39"/>
                </a:cubicBezTo>
                <a:cubicBezTo>
                  <a:pt x="128" y="39"/>
                  <a:pt x="127" y="42"/>
                  <a:pt x="128" y="44"/>
                </a:cubicBezTo>
                <a:cubicBezTo>
                  <a:pt x="123" y="50"/>
                  <a:pt x="117" y="56"/>
                  <a:pt x="113" y="62"/>
                </a:cubicBezTo>
                <a:cubicBezTo>
                  <a:pt x="108" y="56"/>
                  <a:pt x="98" y="52"/>
                  <a:pt x="90" y="51"/>
                </a:cubicBezTo>
                <a:cubicBezTo>
                  <a:pt x="92" y="45"/>
                  <a:pt x="93" y="40"/>
                  <a:pt x="92" y="36"/>
                </a:cubicBezTo>
                <a:cubicBezTo>
                  <a:pt x="91" y="28"/>
                  <a:pt x="86" y="23"/>
                  <a:pt x="80" y="19"/>
                </a:cubicBezTo>
                <a:cubicBezTo>
                  <a:pt x="92" y="16"/>
                  <a:pt x="103" y="14"/>
                  <a:pt x="115" y="13"/>
                </a:cubicBezTo>
                <a:cubicBezTo>
                  <a:pt x="122" y="12"/>
                  <a:pt x="130" y="12"/>
                  <a:pt x="137" y="12"/>
                </a:cubicBezTo>
                <a:cubicBezTo>
                  <a:pt x="141" y="12"/>
                  <a:pt x="144" y="13"/>
                  <a:pt x="147" y="13"/>
                </a:cubicBezTo>
                <a:cubicBezTo>
                  <a:pt x="150" y="14"/>
                  <a:pt x="147" y="20"/>
                  <a:pt x="146" y="22"/>
                </a:cubicBezTo>
                <a:cubicBezTo>
                  <a:pt x="145" y="24"/>
                  <a:pt x="147" y="26"/>
                  <a:pt x="149" y="26"/>
                </a:cubicBezTo>
                <a:cubicBezTo>
                  <a:pt x="153" y="24"/>
                  <a:pt x="164" y="21"/>
                  <a:pt x="162" y="15"/>
                </a:cubicBezTo>
                <a:cubicBezTo>
                  <a:pt x="160" y="9"/>
                  <a:pt x="151" y="8"/>
                  <a:pt x="146" y="7"/>
                </a:cubicBezTo>
                <a:cubicBezTo>
                  <a:pt x="137" y="4"/>
                  <a:pt x="127" y="4"/>
                  <a:pt x="117" y="4"/>
                </a:cubicBezTo>
                <a:cubicBezTo>
                  <a:pt x="97" y="5"/>
                  <a:pt x="77" y="5"/>
                  <a:pt x="57" y="7"/>
                </a:cubicBezTo>
                <a:cubicBezTo>
                  <a:pt x="57" y="7"/>
                  <a:pt x="56" y="7"/>
                  <a:pt x="56" y="7"/>
                </a:cubicBezTo>
                <a:cubicBezTo>
                  <a:pt x="49" y="5"/>
                  <a:pt x="41" y="4"/>
                  <a:pt x="33" y="3"/>
                </a:cubicBezTo>
                <a:cubicBezTo>
                  <a:pt x="34" y="2"/>
                  <a:pt x="32" y="0"/>
                  <a:pt x="31" y="2"/>
                </a:cubicBezTo>
                <a:cubicBezTo>
                  <a:pt x="30" y="2"/>
                  <a:pt x="30" y="3"/>
                  <a:pt x="30" y="3"/>
                </a:cubicBezTo>
                <a:cubicBezTo>
                  <a:pt x="30" y="3"/>
                  <a:pt x="29" y="3"/>
                  <a:pt x="29" y="3"/>
                </a:cubicBezTo>
                <a:cubicBezTo>
                  <a:pt x="26" y="2"/>
                  <a:pt x="25" y="5"/>
                  <a:pt x="26" y="7"/>
                </a:cubicBezTo>
                <a:cubicBezTo>
                  <a:pt x="20" y="13"/>
                  <a:pt x="13" y="18"/>
                  <a:pt x="10" y="25"/>
                </a:cubicBezTo>
                <a:cubicBezTo>
                  <a:pt x="7" y="34"/>
                  <a:pt x="5" y="43"/>
                  <a:pt x="12" y="50"/>
                </a:cubicBezTo>
                <a:cubicBezTo>
                  <a:pt x="17" y="57"/>
                  <a:pt x="29" y="60"/>
                  <a:pt x="37" y="62"/>
                </a:cubicBezTo>
                <a:cubicBezTo>
                  <a:pt x="47" y="65"/>
                  <a:pt x="56" y="72"/>
                  <a:pt x="66" y="74"/>
                </a:cubicBezTo>
                <a:cubicBezTo>
                  <a:pt x="76" y="77"/>
                  <a:pt x="85" y="66"/>
                  <a:pt x="89" y="55"/>
                </a:cubicBezTo>
                <a:cubicBezTo>
                  <a:pt x="92" y="56"/>
                  <a:pt x="96" y="57"/>
                  <a:pt x="99" y="59"/>
                </a:cubicBezTo>
                <a:cubicBezTo>
                  <a:pt x="103" y="61"/>
                  <a:pt x="107" y="64"/>
                  <a:pt x="110" y="67"/>
                </a:cubicBezTo>
                <a:cubicBezTo>
                  <a:pt x="110" y="67"/>
                  <a:pt x="110" y="67"/>
                  <a:pt x="111" y="67"/>
                </a:cubicBezTo>
                <a:cubicBezTo>
                  <a:pt x="110" y="68"/>
                  <a:pt x="109" y="70"/>
                  <a:pt x="109" y="71"/>
                </a:cubicBezTo>
                <a:cubicBezTo>
                  <a:pt x="106" y="81"/>
                  <a:pt x="114" y="90"/>
                  <a:pt x="122" y="95"/>
                </a:cubicBezTo>
                <a:cubicBezTo>
                  <a:pt x="131" y="101"/>
                  <a:pt x="144" y="105"/>
                  <a:pt x="155" y="106"/>
                </a:cubicBezTo>
                <a:cubicBezTo>
                  <a:pt x="166" y="107"/>
                  <a:pt x="173" y="104"/>
                  <a:pt x="182" y="97"/>
                </a:cubicBezTo>
                <a:cubicBezTo>
                  <a:pt x="182" y="97"/>
                  <a:pt x="183" y="96"/>
                  <a:pt x="183" y="96"/>
                </a:cubicBezTo>
                <a:cubicBezTo>
                  <a:pt x="186" y="96"/>
                  <a:pt x="190" y="95"/>
                  <a:pt x="192" y="93"/>
                </a:cubicBezTo>
                <a:cubicBezTo>
                  <a:pt x="196" y="91"/>
                  <a:pt x="199" y="87"/>
                  <a:pt x="201" y="83"/>
                </a:cubicBezTo>
                <a:cubicBezTo>
                  <a:pt x="218" y="82"/>
                  <a:pt x="237" y="78"/>
                  <a:pt x="254" y="74"/>
                </a:cubicBezTo>
                <a:cubicBezTo>
                  <a:pt x="246" y="78"/>
                  <a:pt x="238" y="82"/>
                  <a:pt x="230" y="84"/>
                </a:cubicBezTo>
                <a:cubicBezTo>
                  <a:pt x="219" y="87"/>
                  <a:pt x="207" y="90"/>
                  <a:pt x="196" y="94"/>
                </a:cubicBezTo>
                <a:cubicBezTo>
                  <a:pt x="195" y="95"/>
                  <a:pt x="196" y="97"/>
                  <a:pt x="198" y="97"/>
                </a:cubicBezTo>
                <a:cubicBezTo>
                  <a:pt x="212" y="93"/>
                  <a:pt x="228" y="90"/>
                  <a:pt x="242" y="85"/>
                </a:cubicBezTo>
                <a:cubicBezTo>
                  <a:pt x="250" y="81"/>
                  <a:pt x="259" y="77"/>
                  <a:pt x="267" y="73"/>
                </a:cubicBezTo>
                <a:cubicBezTo>
                  <a:pt x="268" y="74"/>
                  <a:pt x="269" y="75"/>
                  <a:pt x="270" y="74"/>
                </a:cubicBezTo>
                <a:cubicBezTo>
                  <a:pt x="278" y="72"/>
                  <a:pt x="294" y="66"/>
                  <a:pt x="299" y="76"/>
                </a:cubicBezTo>
                <a:cubicBezTo>
                  <a:pt x="303" y="87"/>
                  <a:pt x="283" y="94"/>
                  <a:pt x="279" y="103"/>
                </a:cubicBezTo>
                <a:cubicBezTo>
                  <a:pt x="278" y="106"/>
                  <a:pt x="280" y="109"/>
                  <a:pt x="283" y="108"/>
                </a:cubicBezTo>
                <a:cubicBezTo>
                  <a:pt x="298" y="104"/>
                  <a:pt x="326" y="78"/>
                  <a:pt x="303" y="65"/>
                </a:cubicBezTo>
                <a:close/>
                <a:moveTo>
                  <a:pt x="155" y="15"/>
                </a:moveTo>
                <a:cubicBezTo>
                  <a:pt x="158" y="16"/>
                  <a:pt x="155" y="18"/>
                  <a:pt x="153" y="19"/>
                </a:cubicBezTo>
                <a:cubicBezTo>
                  <a:pt x="153" y="17"/>
                  <a:pt x="154" y="16"/>
                  <a:pt x="154" y="14"/>
                </a:cubicBezTo>
                <a:cubicBezTo>
                  <a:pt x="154" y="14"/>
                  <a:pt x="155" y="14"/>
                  <a:pt x="155" y="15"/>
                </a:cubicBezTo>
                <a:close/>
                <a:moveTo>
                  <a:pt x="109" y="8"/>
                </a:moveTo>
                <a:cubicBezTo>
                  <a:pt x="97" y="9"/>
                  <a:pt x="85" y="11"/>
                  <a:pt x="74" y="15"/>
                </a:cubicBezTo>
                <a:cubicBezTo>
                  <a:pt x="70" y="12"/>
                  <a:pt x="66" y="10"/>
                  <a:pt x="62" y="9"/>
                </a:cubicBezTo>
                <a:cubicBezTo>
                  <a:pt x="77" y="8"/>
                  <a:pt x="93" y="8"/>
                  <a:pt x="109" y="8"/>
                </a:cubicBezTo>
                <a:close/>
                <a:moveTo>
                  <a:pt x="77" y="63"/>
                </a:moveTo>
                <a:cubicBezTo>
                  <a:pt x="72" y="70"/>
                  <a:pt x="68" y="70"/>
                  <a:pt x="60" y="66"/>
                </a:cubicBezTo>
                <a:cubicBezTo>
                  <a:pt x="54" y="63"/>
                  <a:pt x="47" y="60"/>
                  <a:pt x="40" y="58"/>
                </a:cubicBezTo>
                <a:cubicBezTo>
                  <a:pt x="33" y="55"/>
                  <a:pt x="26" y="54"/>
                  <a:pt x="19" y="50"/>
                </a:cubicBezTo>
                <a:cubicBezTo>
                  <a:pt x="0" y="39"/>
                  <a:pt x="20" y="22"/>
                  <a:pt x="29" y="9"/>
                </a:cubicBezTo>
                <a:cubicBezTo>
                  <a:pt x="40" y="11"/>
                  <a:pt x="56" y="13"/>
                  <a:pt x="68" y="18"/>
                </a:cubicBezTo>
                <a:cubicBezTo>
                  <a:pt x="68" y="20"/>
                  <a:pt x="69" y="22"/>
                  <a:pt x="71" y="21"/>
                </a:cubicBezTo>
                <a:cubicBezTo>
                  <a:pt x="72" y="21"/>
                  <a:pt x="73" y="21"/>
                  <a:pt x="74" y="21"/>
                </a:cubicBezTo>
                <a:cubicBezTo>
                  <a:pt x="78" y="23"/>
                  <a:pt x="82" y="27"/>
                  <a:pt x="85" y="32"/>
                </a:cubicBezTo>
                <a:cubicBezTo>
                  <a:pt x="60" y="46"/>
                  <a:pt x="60" y="46"/>
                  <a:pt x="60" y="46"/>
                </a:cubicBezTo>
                <a:cubicBezTo>
                  <a:pt x="68" y="42"/>
                  <a:pt x="77" y="37"/>
                  <a:pt x="85" y="32"/>
                </a:cubicBezTo>
                <a:cubicBezTo>
                  <a:pt x="85" y="33"/>
                  <a:pt x="86" y="34"/>
                  <a:pt x="86" y="35"/>
                </a:cubicBezTo>
                <a:cubicBezTo>
                  <a:pt x="89" y="44"/>
                  <a:pt x="83" y="56"/>
                  <a:pt x="77" y="63"/>
                </a:cubicBezTo>
                <a:close/>
                <a:moveTo>
                  <a:pt x="305" y="75"/>
                </a:moveTo>
                <a:cubicBezTo>
                  <a:pt x="305" y="76"/>
                  <a:pt x="306" y="77"/>
                  <a:pt x="306" y="79"/>
                </a:cubicBezTo>
                <a:cubicBezTo>
                  <a:pt x="306" y="77"/>
                  <a:pt x="305" y="76"/>
                  <a:pt x="305" y="75"/>
                </a:cubicBezTo>
                <a:close/>
                <a:moveTo>
                  <a:pt x="132" y="95"/>
                </a:moveTo>
                <a:cubicBezTo>
                  <a:pt x="122" y="91"/>
                  <a:pt x="111" y="83"/>
                  <a:pt x="114" y="70"/>
                </a:cubicBezTo>
                <a:cubicBezTo>
                  <a:pt x="117" y="61"/>
                  <a:pt x="126" y="54"/>
                  <a:pt x="131" y="46"/>
                </a:cubicBezTo>
                <a:cubicBezTo>
                  <a:pt x="140" y="48"/>
                  <a:pt x="162" y="54"/>
                  <a:pt x="175" y="63"/>
                </a:cubicBezTo>
                <a:cubicBezTo>
                  <a:pt x="170" y="65"/>
                  <a:pt x="165" y="67"/>
                  <a:pt x="159" y="70"/>
                </a:cubicBezTo>
                <a:cubicBezTo>
                  <a:pt x="175" y="64"/>
                  <a:pt x="175" y="64"/>
                  <a:pt x="175" y="64"/>
                </a:cubicBezTo>
                <a:cubicBezTo>
                  <a:pt x="180" y="67"/>
                  <a:pt x="183" y="71"/>
                  <a:pt x="185" y="75"/>
                </a:cubicBezTo>
                <a:cubicBezTo>
                  <a:pt x="174" y="77"/>
                  <a:pt x="159" y="85"/>
                  <a:pt x="148" y="89"/>
                </a:cubicBezTo>
                <a:cubicBezTo>
                  <a:pt x="185" y="75"/>
                  <a:pt x="185" y="75"/>
                  <a:pt x="185" y="75"/>
                </a:cubicBezTo>
                <a:cubicBezTo>
                  <a:pt x="186" y="79"/>
                  <a:pt x="186" y="83"/>
                  <a:pt x="183" y="87"/>
                </a:cubicBezTo>
                <a:cubicBezTo>
                  <a:pt x="173" y="106"/>
                  <a:pt x="149" y="102"/>
                  <a:pt x="132" y="95"/>
                </a:cubicBezTo>
                <a:close/>
                <a:moveTo>
                  <a:pt x="191" y="88"/>
                </a:moveTo>
                <a:cubicBezTo>
                  <a:pt x="190" y="89"/>
                  <a:pt x="189" y="89"/>
                  <a:pt x="188" y="90"/>
                </a:cubicBezTo>
                <a:cubicBezTo>
                  <a:pt x="191" y="86"/>
                  <a:pt x="191" y="83"/>
                  <a:pt x="191" y="80"/>
                </a:cubicBezTo>
                <a:cubicBezTo>
                  <a:pt x="193" y="81"/>
                  <a:pt x="195" y="81"/>
                  <a:pt x="196" y="82"/>
                </a:cubicBezTo>
                <a:cubicBezTo>
                  <a:pt x="195" y="84"/>
                  <a:pt x="193" y="87"/>
                  <a:pt x="191" y="8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1"/>
          <p:cNvSpPr>
            <a:spLocks/>
          </p:cNvSpPr>
          <p:nvPr/>
        </p:nvSpPr>
        <p:spPr bwMode="auto">
          <a:xfrm>
            <a:off x="8132232" y="4817700"/>
            <a:ext cx="64288" cy="114433"/>
          </a:xfrm>
          <a:custGeom>
            <a:avLst/>
            <a:gdLst>
              <a:gd name="T0" fmla="*/ 18 w 21"/>
              <a:gd name="T1" fmla="*/ 33 h 38"/>
              <a:gd name="T2" fmla="*/ 6 w 21"/>
              <a:gd name="T3" fmla="*/ 19 h 38"/>
              <a:gd name="T4" fmla="*/ 19 w 21"/>
              <a:gd name="T5" fmla="*/ 3 h 38"/>
              <a:gd name="T6" fmla="*/ 17 w 21"/>
              <a:gd name="T7" fmla="*/ 0 h 38"/>
              <a:gd name="T8" fmla="*/ 1 w 21"/>
              <a:gd name="T9" fmla="*/ 21 h 38"/>
              <a:gd name="T10" fmla="*/ 17 w 21"/>
              <a:gd name="T11" fmla="*/ 38 h 38"/>
              <a:gd name="T12" fmla="*/ 18 w 21"/>
              <a:gd name="T13" fmla="*/ 33 h 38"/>
            </a:gdLst>
            <a:ahLst/>
            <a:cxnLst>
              <a:cxn ang="0">
                <a:pos x="T0" y="T1"/>
              </a:cxn>
              <a:cxn ang="0">
                <a:pos x="T2" y="T3"/>
              </a:cxn>
              <a:cxn ang="0">
                <a:pos x="T4" y="T5"/>
              </a:cxn>
              <a:cxn ang="0">
                <a:pos x="T6" y="T7"/>
              </a:cxn>
              <a:cxn ang="0">
                <a:pos x="T8" y="T9"/>
              </a:cxn>
              <a:cxn ang="0">
                <a:pos x="T10" y="T11"/>
              </a:cxn>
              <a:cxn ang="0">
                <a:pos x="T12" y="T13"/>
              </a:cxn>
            </a:cxnLst>
            <a:rect l="0" t="0" r="r" b="b"/>
            <a:pathLst>
              <a:path w="21" h="38">
                <a:moveTo>
                  <a:pt x="18" y="33"/>
                </a:moveTo>
                <a:cubicBezTo>
                  <a:pt x="11" y="31"/>
                  <a:pt x="4" y="28"/>
                  <a:pt x="6" y="19"/>
                </a:cubicBezTo>
                <a:cubicBezTo>
                  <a:pt x="8" y="12"/>
                  <a:pt x="14" y="7"/>
                  <a:pt x="19" y="3"/>
                </a:cubicBezTo>
                <a:cubicBezTo>
                  <a:pt x="20" y="2"/>
                  <a:pt x="18" y="0"/>
                  <a:pt x="17" y="0"/>
                </a:cubicBezTo>
                <a:cubicBezTo>
                  <a:pt x="9" y="4"/>
                  <a:pt x="2" y="12"/>
                  <a:pt x="1" y="21"/>
                </a:cubicBezTo>
                <a:cubicBezTo>
                  <a:pt x="0" y="30"/>
                  <a:pt x="9" y="36"/>
                  <a:pt x="17" y="38"/>
                </a:cubicBezTo>
                <a:cubicBezTo>
                  <a:pt x="20" y="38"/>
                  <a:pt x="21" y="34"/>
                  <a:pt x="18" y="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32"/>
          <p:cNvSpPr>
            <a:spLocks/>
          </p:cNvSpPr>
          <p:nvPr/>
        </p:nvSpPr>
        <p:spPr bwMode="auto">
          <a:xfrm>
            <a:off x="8448529" y="4917989"/>
            <a:ext cx="131148" cy="154292"/>
          </a:xfrm>
          <a:custGeom>
            <a:avLst/>
            <a:gdLst>
              <a:gd name="T0" fmla="*/ 40 w 43"/>
              <a:gd name="T1" fmla="*/ 47 h 51"/>
              <a:gd name="T2" fmla="*/ 8 w 43"/>
              <a:gd name="T3" fmla="*/ 34 h 51"/>
              <a:gd name="T4" fmla="*/ 15 w 43"/>
              <a:gd name="T5" fmla="*/ 3 h 51"/>
              <a:gd name="T6" fmla="*/ 12 w 43"/>
              <a:gd name="T7" fmla="*/ 2 h 51"/>
              <a:gd name="T8" fmla="*/ 4 w 43"/>
              <a:gd name="T9" fmla="*/ 38 h 51"/>
              <a:gd name="T10" fmla="*/ 40 w 43"/>
              <a:gd name="T11" fmla="*/ 51 h 51"/>
              <a:gd name="T12" fmla="*/ 40 w 43"/>
              <a:gd name="T13" fmla="*/ 47 h 51"/>
            </a:gdLst>
            <a:ahLst/>
            <a:cxnLst>
              <a:cxn ang="0">
                <a:pos x="T0" y="T1"/>
              </a:cxn>
              <a:cxn ang="0">
                <a:pos x="T2" y="T3"/>
              </a:cxn>
              <a:cxn ang="0">
                <a:pos x="T4" y="T5"/>
              </a:cxn>
              <a:cxn ang="0">
                <a:pos x="T6" y="T7"/>
              </a:cxn>
              <a:cxn ang="0">
                <a:pos x="T8" y="T9"/>
              </a:cxn>
              <a:cxn ang="0">
                <a:pos x="T10" y="T11"/>
              </a:cxn>
              <a:cxn ang="0">
                <a:pos x="T12" y="T13"/>
              </a:cxn>
            </a:cxnLst>
            <a:rect l="0" t="0" r="r" b="b"/>
            <a:pathLst>
              <a:path w="43" h="51">
                <a:moveTo>
                  <a:pt x="40" y="47"/>
                </a:moveTo>
                <a:cubicBezTo>
                  <a:pt x="30" y="46"/>
                  <a:pt x="12" y="46"/>
                  <a:pt x="8" y="34"/>
                </a:cubicBezTo>
                <a:cubicBezTo>
                  <a:pt x="5" y="24"/>
                  <a:pt x="12" y="13"/>
                  <a:pt x="15" y="3"/>
                </a:cubicBezTo>
                <a:cubicBezTo>
                  <a:pt x="16" y="1"/>
                  <a:pt x="13" y="0"/>
                  <a:pt x="12" y="2"/>
                </a:cubicBezTo>
                <a:cubicBezTo>
                  <a:pt x="6" y="11"/>
                  <a:pt x="0" y="27"/>
                  <a:pt x="4" y="38"/>
                </a:cubicBezTo>
                <a:cubicBezTo>
                  <a:pt x="9" y="51"/>
                  <a:pt x="29" y="51"/>
                  <a:pt x="40" y="51"/>
                </a:cubicBezTo>
                <a:cubicBezTo>
                  <a:pt x="43" y="51"/>
                  <a:pt x="43" y="47"/>
                  <a:pt x="40" y="4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33"/>
          <p:cNvSpPr>
            <a:spLocks/>
          </p:cNvSpPr>
          <p:nvPr/>
        </p:nvSpPr>
        <p:spPr bwMode="auto">
          <a:xfrm>
            <a:off x="8229950" y="4853701"/>
            <a:ext cx="96433" cy="48859"/>
          </a:xfrm>
          <a:custGeom>
            <a:avLst/>
            <a:gdLst>
              <a:gd name="T0" fmla="*/ 0 w 32"/>
              <a:gd name="T1" fmla="*/ 16 h 16"/>
              <a:gd name="T2" fmla="*/ 32 w 32"/>
              <a:gd name="T3" fmla="*/ 0 h 16"/>
              <a:gd name="T4" fmla="*/ 0 w 32"/>
              <a:gd name="T5" fmla="*/ 16 h 16"/>
            </a:gdLst>
            <a:ahLst/>
            <a:cxnLst>
              <a:cxn ang="0">
                <a:pos x="T0" y="T1"/>
              </a:cxn>
              <a:cxn ang="0">
                <a:pos x="T2" y="T3"/>
              </a:cxn>
              <a:cxn ang="0">
                <a:pos x="T4" y="T5"/>
              </a:cxn>
            </a:cxnLst>
            <a:rect l="0" t="0" r="r" b="b"/>
            <a:pathLst>
              <a:path w="32" h="16">
                <a:moveTo>
                  <a:pt x="0" y="16"/>
                </a:moveTo>
                <a:cubicBezTo>
                  <a:pt x="10" y="11"/>
                  <a:pt x="25" y="5"/>
                  <a:pt x="32" y="0"/>
                </a:cubicBezTo>
                <a:lnTo>
                  <a:pt x="0" y="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34"/>
          <p:cNvSpPr>
            <a:spLocks/>
          </p:cNvSpPr>
          <p:nvPr/>
        </p:nvSpPr>
        <p:spPr bwMode="auto">
          <a:xfrm>
            <a:off x="8278809" y="4889703"/>
            <a:ext cx="69431" cy="39859"/>
          </a:xfrm>
          <a:custGeom>
            <a:avLst/>
            <a:gdLst>
              <a:gd name="T0" fmla="*/ 23 w 23"/>
              <a:gd name="T1" fmla="*/ 0 h 13"/>
              <a:gd name="T2" fmla="*/ 0 w 23"/>
              <a:gd name="T3" fmla="*/ 13 h 13"/>
              <a:gd name="T4" fmla="*/ 23 w 23"/>
              <a:gd name="T5" fmla="*/ 0 h 13"/>
            </a:gdLst>
            <a:ahLst/>
            <a:cxnLst>
              <a:cxn ang="0">
                <a:pos x="T0" y="T1"/>
              </a:cxn>
              <a:cxn ang="0">
                <a:pos x="T2" y="T3"/>
              </a:cxn>
              <a:cxn ang="0">
                <a:pos x="T4" y="T5"/>
              </a:cxn>
            </a:cxnLst>
            <a:rect l="0" t="0" r="r" b="b"/>
            <a:pathLst>
              <a:path w="23" h="13">
                <a:moveTo>
                  <a:pt x="23" y="0"/>
                </a:moveTo>
                <a:cubicBezTo>
                  <a:pt x="0" y="13"/>
                  <a:pt x="0" y="13"/>
                  <a:pt x="0" y="13"/>
                </a:cubicBezTo>
                <a:cubicBezTo>
                  <a:pt x="8" y="9"/>
                  <a:pt x="15" y="5"/>
                  <a:pt x="23"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35"/>
          <p:cNvSpPr>
            <a:spLocks/>
          </p:cNvSpPr>
          <p:nvPr/>
        </p:nvSpPr>
        <p:spPr bwMode="auto">
          <a:xfrm>
            <a:off x="8517960" y="4987420"/>
            <a:ext cx="48859" cy="18001"/>
          </a:xfrm>
          <a:custGeom>
            <a:avLst/>
            <a:gdLst>
              <a:gd name="T0" fmla="*/ 16 w 16"/>
              <a:gd name="T1" fmla="*/ 0 h 6"/>
              <a:gd name="T2" fmla="*/ 0 w 16"/>
              <a:gd name="T3" fmla="*/ 6 h 6"/>
              <a:gd name="T4" fmla="*/ 16 w 16"/>
              <a:gd name="T5" fmla="*/ 0 h 6"/>
            </a:gdLst>
            <a:ahLst/>
            <a:cxnLst>
              <a:cxn ang="0">
                <a:pos x="T0" y="T1"/>
              </a:cxn>
              <a:cxn ang="0">
                <a:pos x="T2" y="T3"/>
              </a:cxn>
              <a:cxn ang="0">
                <a:pos x="T4" y="T5"/>
              </a:cxn>
            </a:cxnLst>
            <a:rect l="0" t="0" r="r" b="b"/>
            <a:pathLst>
              <a:path w="16" h="6">
                <a:moveTo>
                  <a:pt x="16" y="0"/>
                </a:moveTo>
                <a:cubicBezTo>
                  <a:pt x="0" y="6"/>
                  <a:pt x="0" y="6"/>
                  <a:pt x="0" y="6"/>
                </a:cubicBezTo>
                <a:cubicBezTo>
                  <a:pt x="5" y="5"/>
                  <a:pt x="11" y="2"/>
                  <a:pt x="16"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36"/>
          <p:cNvSpPr>
            <a:spLocks/>
          </p:cNvSpPr>
          <p:nvPr/>
        </p:nvSpPr>
        <p:spPr bwMode="auto">
          <a:xfrm>
            <a:off x="8597678" y="4980991"/>
            <a:ext cx="30858" cy="12858"/>
          </a:xfrm>
          <a:custGeom>
            <a:avLst/>
            <a:gdLst>
              <a:gd name="T0" fmla="*/ 0 w 10"/>
              <a:gd name="T1" fmla="*/ 4 h 4"/>
              <a:gd name="T2" fmla="*/ 10 w 10"/>
              <a:gd name="T3" fmla="*/ 0 h 4"/>
              <a:gd name="T4" fmla="*/ 0 w 10"/>
              <a:gd name="T5" fmla="*/ 4 h 4"/>
            </a:gdLst>
            <a:ahLst/>
            <a:cxnLst>
              <a:cxn ang="0">
                <a:pos x="T0" y="T1"/>
              </a:cxn>
              <a:cxn ang="0">
                <a:pos x="T2" y="T3"/>
              </a:cxn>
              <a:cxn ang="0">
                <a:pos x="T4" y="T5"/>
              </a:cxn>
            </a:cxnLst>
            <a:rect l="0" t="0" r="r" b="b"/>
            <a:pathLst>
              <a:path w="10" h="4">
                <a:moveTo>
                  <a:pt x="0" y="4"/>
                </a:moveTo>
                <a:cubicBezTo>
                  <a:pt x="10" y="0"/>
                  <a:pt x="10" y="0"/>
                  <a:pt x="10" y="0"/>
                </a:cubicBezTo>
                <a:cubicBezTo>
                  <a:pt x="7" y="1"/>
                  <a:pt x="4" y="2"/>
                  <a:pt x="0" y="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37"/>
          <p:cNvSpPr>
            <a:spLocks/>
          </p:cNvSpPr>
          <p:nvPr/>
        </p:nvSpPr>
        <p:spPr bwMode="auto">
          <a:xfrm>
            <a:off x="8537247" y="4993849"/>
            <a:ext cx="60431" cy="24430"/>
          </a:xfrm>
          <a:custGeom>
            <a:avLst/>
            <a:gdLst>
              <a:gd name="T0" fmla="*/ 20 w 20"/>
              <a:gd name="T1" fmla="*/ 0 h 8"/>
              <a:gd name="T2" fmla="*/ 0 w 20"/>
              <a:gd name="T3" fmla="*/ 8 h 8"/>
              <a:gd name="T4" fmla="*/ 20 w 20"/>
              <a:gd name="T5" fmla="*/ 0 h 8"/>
            </a:gdLst>
            <a:ahLst/>
            <a:cxnLst>
              <a:cxn ang="0">
                <a:pos x="T0" y="T1"/>
              </a:cxn>
              <a:cxn ang="0">
                <a:pos x="T2" y="T3"/>
              </a:cxn>
              <a:cxn ang="0">
                <a:pos x="T4" y="T5"/>
              </a:cxn>
            </a:cxnLst>
            <a:rect l="0" t="0" r="r" b="b"/>
            <a:pathLst>
              <a:path w="20" h="8">
                <a:moveTo>
                  <a:pt x="20" y="0"/>
                </a:moveTo>
                <a:cubicBezTo>
                  <a:pt x="0" y="8"/>
                  <a:pt x="0" y="8"/>
                  <a:pt x="0" y="8"/>
                </a:cubicBezTo>
                <a:cubicBezTo>
                  <a:pt x="7" y="6"/>
                  <a:pt x="14" y="3"/>
                  <a:pt x="2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66"/>
          <p:cNvSpPr>
            <a:spLocks/>
          </p:cNvSpPr>
          <p:nvPr/>
        </p:nvSpPr>
        <p:spPr bwMode="auto">
          <a:xfrm>
            <a:off x="8134803" y="4397255"/>
            <a:ext cx="28287" cy="109290"/>
          </a:xfrm>
          <a:custGeom>
            <a:avLst/>
            <a:gdLst>
              <a:gd name="T0" fmla="*/ 9 w 9"/>
              <a:gd name="T1" fmla="*/ 1 h 36"/>
              <a:gd name="T2" fmla="*/ 8 w 9"/>
              <a:gd name="T3" fmla="*/ 0 h 36"/>
              <a:gd name="T4" fmla="*/ 8 w 9"/>
              <a:gd name="T5" fmla="*/ 1 h 36"/>
              <a:gd name="T6" fmla="*/ 7 w 9"/>
              <a:gd name="T7" fmla="*/ 1 h 36"/>
              <a:gd name="T8" fmla="*/ 7 w 9"/>
              <a:gd name="T9" fmla="*/ 2 h 36"/>
              <a:gd name="T10" fmla="*/ 7 w 9"/>
              <a:gd name="T11" fmla="*/ 2 h 36"/>
              <a:gd name="T12" fmla="*/ 7 w 9"/>
              <a:gd name="T13" fmla="*/ 2 h 36"/>
              <a:gd name="T14" fmla="*/ 3 w 9"/>
              <a:gd name="T15" fmla="*/ 17 h 36"/>
              <a:gd name="T16" fmla="*/ 1 w 9"/>
              <a:gd name="T17" fmla="*/ 26 h 36"/>
              <a:gd name="T18" fmla="*/ 0 w 9"/>
              <a:gd name="T19" fmla="*/ 33 h 36"/>
              <a:gd name="T20" fmla="*/ 0 w 9"/>
              <a:gd name="T21" fmla="*/ 35 h 36"/>
              <a:gd name="T22" fmla="*/ 0 w 9"/>
              <a:gd name="T23" fmla="*/ 36 h 36"/>
              <a:gd name="T24" fmla="*/ 1 w 9"/>
              <a:gd name="T25" fmla="*/ 36 h 36"/>
              <a:gd name="T26" fmla="*/ 3 w 9"/>
              <a:gd name="T27" fmla="*/ 35 h 36"/>
              <a:gd name="T28" fmla="*/ 2 w 9"/>
              <a:gd name="T29" fmla="*/ 34 h 36"/>
              <a:gd name="T30" fmla="*/ 2 w 9"/>
              <a:gd name="T31" fmla="*/ 34 h 36"/>
              <a:gd name="T32" fmla="*/ 1 w 9"/>
              <a:gd name="T33" fmla="*/ 34 h 36"/>
              <a:gd name="T34" fmla="*/ 1 w 9"/>
              <a:gd name="T35" fmla="*/ 33 h 36"/>
              <a:gd name="T36" fmla="*/ 2 w 9"/>
              <a:gd name="T37" fmla="*/ 26 h 36"/>
              <a:gd name="T38" fmla="*/ 8 w 9"/>
              <a:gd name="T39" fmla="*/ 4 h 36"/>
              <a:gd name="T40" fmla="*/ 9 w 9"/>
              <a:gd name="T41" fmla="*/ 4 h 36"/>
              <a:gd name="T42" fmla="*/ 9 w 9"/>
              <a:gd name="T43" fmla="*/ 1 h 36"/>
              <a:gd name="T44" fmla="*/ 9 w 9"/>
              <a:gd name="T4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 h="36">
                <a:moveTo>
                  <a:pt x="9" y="1"/>
                </a:moveTo>
                <a:cubicBezTo>
                  <a:pt x="9" y="1"/>
                  <a:pt x="9" y="0"/>
                  <a:pt x="8" y="0"/>
                </a:cubicBezTo>
                <a:cubicBezTo>
                  <a:pt x="8" y="0"/>
                  <a:pt x="8" y="1"/>
                  <a:pt x="8" y="1"/>
                </a:cubicBezTo>
                <a:cubicBezTo>
                  <a:pt x="7" y="1"/>
                  <a:pt x="7" y="1"/>
                  <a:pt x="7" y="1"/>
                </a:cubicBezTo>
                <a:cubicBezTo>
                  <a:pt x="7" y="1"/>
                  <a:pt x="7" y="2"/>
                  <a:pt x="7" y="2"/>
                </a:cubicBezTo>
                <a:cubicBezTo>
                  <a:pt x="7" y="2"/>
                  <a:pt x="7" y="2"/>
                  <a:pt x="7" y="2"/>
                </a:cubicBezTo>
                <a:cubicBezTo>
                  <a:pt x="7" y="2"/>
                  <a:pt x="7" y="2"/>
                  <a:pt x="7" y="2"/>
                </a:cubicBezTo>
                <a:cubicBezTo>
                  <a:pt x="6" y="4"/>
                  <a:pt x="4" y="10"/>
                  <a:pt x="3" y="17"/>
                </a:cubicBezTo>
                <a:cubicBezTo>
                  <a:pt x="2" y="20"/>
                  <a:pt x="1" y="23"/>
                  <a:pt x="1" y="26"/>
                </a:cubicBezTo>
                <a:cubicBezTo>
                  <a:pt x="0" y="29"/>
                  <a:pt x="0" y="31"/>
                  <a:pt x="0" y="33"/>
                </a:cubicBezTo>
                <a:cubicBezTo>
                  <a:pt x="0" y="34"/>
                  <a:pt x="0" y="34"/>
                  <a:pt x="0" y="35"/>
                </a:cubicBezTo>
                <a:cubicBezTo>
                  <a:pt x="0" y="35"/>
                  <a:pt x="0" y="35"/>
                  <a:pt x="0" y="36"/>
                </a:cubicBezTo>
                <a:cubicBezTo>
                  <a:pt x="1" y="36"/>
                  <a:pt x="1" y="36"/>
                  <a:pt x="1" y="36"/>
                </a:cubicBezTo>
                <a:cubicBezTo>
                  <a:pt x="2" y="36"/>
                  <a:pt x="2" y="36"/>
                  <a:pt x="3" y="35"/>
                </a:cubicBezTo>
                <a:cubicBezTo>
                  <a:pt x="2" y="34"/>
                  <a:pt x="2" y="34"/>
                  <a:pt x="2" y="34"/>
                </a:cubicBezTo>
                <a:cubicBezTo>
                  <a:pt x="2" y="34"/>
                  <a:pt x="2" y="34"/>
                  <a:pt x="2" y="34"/>
                </a:cubicBezTo>
                <a:cubicBezTo>
                  <a:pt x="1" y="34"/>
                  <a:pt x="1" y="34"/>
                  <a:pt x="1" y="34"/>
                </a:cubicBezTo>
                <a:cubicBezTo>
                  <a:pt x="1" y="34"/>
                  <a:pt x="1" y="33"/>
                  <a:pt x="1" y="33"/>
                </a:cubicBezTo>
                <a:cubicBezTo>
                  <a:pt x="1" y="31"/>
                  <a:pt x="2" y="29"/>
                  <a:pt x="2" y="26"/>
                </a:cubicBezTo>
                <a:cubicBezTo>
                  <a:pt x="4" y="18"/>
                  <a:pt x="7" y="8"/>
                  <a:pt x="8" y="4"/>
                </a:cubicBezTo>
                <a:cubicBezTo>
                  <a:pt x="9" y="4"/>
                  <a:pt x="9" y="4"/>
                  <a:pt x="9" y="4"/>
                </a:cubicBezTo>
                <a:cubicBezTo>
                  <a:pt x="9" y="3"/>
                  <a:pt x="9" y="2"/>
                  <a:pt x="9" y="1"/>
                </a:cubicBezTo>
                <a:cubicBezTo>
                  <a:pt x="9" y="1"/>
                  <a:pt x="9" y="1"/>
                  <a:pt x="9"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76"/>
          <p:cNvSpPr>
            <a:spLocks/>
          </p:cNvSpPr>
          <p:nvPr/>
        </p:nvSpPr>
        <p:spPr bwMode="auto">
          <a:xfrm>
            <a:off x="8546247" y="4296966"/>
            <a:ext cx="29573" cy="109290"/>
          </a:xfrm>
          <a:custGeom>
            <a:avLst/>
            <a:gdLst>
              <a:gd name="T0" fmla="*/ 9 w 10"/>
              <a:gd name="T1" fmla="*/ 1 h 36"/>
              <a:gd name="T2" fmla="*/ 9 w 10"/>
              <a:gd name="T3" fmla="*/ 0 h 36"/>
              <a:gd name="T4" fmla="*/ 8 w 10"/>
              <a:gd name="T5" fmla="*/ 1 h 36"/>
              <a:gd name="T6" fmla="*/ 8 w 10"/>
              <a:gd name="T7" fmla="*/ 1 h 36"/>
              <a:gd name="T8" fmla="*/ 7 w 10"/>
              <a:gd name="T9" fmla="*/ 2 h 36"/>
              <a:gd name="T10" fmla="*/ 7 w 10"/>
              <a:gd name="T11" fmla="*/ 2 h 36"/>
              <a:gd name="T12" fmla="*/ 7 w 10"/>
              <a:gd name="T13" fmla="*/ 2 h 36"/>
              <a:gd name="T14" fmla="*/ 3 w 10"/>
              <a:gd name="T15" fmla="*/ 17 h 36"/>
              <a:gd name="T16" fmla="*/ 1 w 10"/>
              <a:gd name="T17" fmla="*/ 26 h 36"/>
              <a:gd name="T18" fmla="*/ 0 w 10"/>
              <a:gd name="T19" fmla="*/ 33 h 36"/>
              <a:gd name="T20" fmla="*/ 0 w 10"/>
              <a:gd name="T21" fmla="*/ 35 h 36"/>
              <a:gd name="T22" fmla="*/ 1 w 10"/>
              <a:gd name="T23" fmla="*/ 36 h 36"/>
              <a:gd name="T24" fmla="*/ 2 w 10"/>
              <a:gd name="T25" fmla="*/ 36 h 36"/>
              <a:gd name="T26" fmla="*/ 3 w 10"/>
              <a:gd name="T27" fmla="*/ 36 h 36"/>
              <a:gd name="T28" fmla="*/ 2 w 10"/>
              <a:gd name="T29" fmla="*/ 34 h 36"/>
              <a:gd name="T30" fmla="*/ 2 w 10"/>
              <a:gd name="T31" fmla="*/ 34 h 36"/>
              <a:gd name="T32" fmla="*/ 2 w 10"/>
              <a:gd name="T33" fmla="*/ 34 h 36"/>
              <a:gd name="T34" fmla="*/ 2 w 10"/>
              <a:gd name="T35" fmla="*/ 33 h 36"/>
              <a:gd name="T36" fmla="*/ 3 w 10"/>
              <a:gd name="T37" fmla="*/ 26 h 36"/>
              <a:gd name="T38" fmla="*/ 9 w 10"/>
              <a:gd name="T39" fmla="*/ 4 h 36"/>
              <a:gd name="T40" fmla="*/ 9 w 10"/>
              <a:gd name="T41" fmla="*/ 4 h 36"/>
              <a:gd name="T42" fmla="*/ 10 w 10"/>
              <a:gd name="T43" fmla="*/ 2 h 36"/>
              <a:gd name="T44" fmla="*/ 9 w 10"/>
              <a:gd name="T4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 h="36">
                <a:moveTo>
                  <a:pt x="9" y="1"/>
                </a:moveTo>
                <a:cubicBezTo>
                  <a:pt x="9" y="1"/>
                  <a:pt x="9" y="0"/>
                  <a:pt x="9" y="0"/>
                </a:cubicBezTo>
                <a:cubicBezTo>
                  <a:pt x="8" y="0"/>
                  <a:pt x="8" y="1"/>
                  <a:pt x="8" y="1"/>
                </a:cubicBezTo>
                <a:cubicBezTo>
                  <a:pt x="8" y="1"/>
                  <a:pt x="8" y="1"/>
                  <a:pt x="8" y="1"/>
                </a:cubicBezTo>
                <a:cubicBezTo>
                  <a:pt x="8" y="1"/>
                  <a:pt x="7" y="2"/>
                  <a:pt x="7" y="2"/>
                </a:cubicBezTo>
                <a:cubicBezTo>
                  <a:pt x="7" y="2"/>
                  <a:pt x="7" y="2"/>
                  <a:pt x="7" y="2"/>
                </a:cubicBezTo>
                <a:cubicBezTo>
                  <a:pt x="7" y="2"/>
                  <a:pt x="7" y="2"/>
                  <a:pt x="7" y="2"/>
                </a:cubicBezTo>
                <a:cubicBezTo>
                  <a:pt x="6" y="4"/>
                  <a:pt x="5" y="10"/>
                  <a:pt x="3" y="17"/>
                </a:cubicBezTo>
                <a:cubicBezTo>
                  <a:pt x="2" y="20"/>
                  <a:pt x="1" y="23"/>
                  <a:pt x="1" y="26"/>
                </a:cubicBezTo>
                <a:cubicBezTo>
                  <a:pt x="0" y="29"/>
                  <a:pt x="0" y="31"/>
                  <a:pt x="0" y="33"/>
                </a:cubicBezTo>
                <a:cubicBezTo>
                  <a:pt x="0" y="34"/>
                  <a:pt x="0" y="34"/>
                  <a:pt x="0" y="35"/>
                </a:cubicBezTo>
                <a:cubicBezTo>
                  <a:pt x="0" y="35"/>
                  <a:pt x="0" y="35"/>
                  <a:pt x="1" y="36"/>
                </a:cubicBezTo>
                <a:cubicBezTo>
                  <a:pt x="1" y="36"/>
                  <a:pt x="1" y="36"/>
                  <a:pt x="2" y="36"/>
                </a:cubicBezTo>
                <a:cubicBezTo>
                  <a:pt x="2" y="36"/>
                  <a:pt x="3" y="36"/>
                  <a:pt x="3" y="36"/>
                </a:cubicBezTo>
                <a:cubicBezTo>
                  <a:pt x="2" y="34"/>
                  <a:pt x="2" y="34"/>
                  <a:pt x="2" y="34"/>
                </a:cubicBezTo>
                <a:cubicBezTo>
                  <a:pt x="2" y="34"/>
                  <a:pt x="2" y="34"/>
                  <a:pt x="2" y="34"/>
                </a:cubicBezTo>
                <a:cubicBezTo>
                  <a:pt x="2" y="34"/>
                  <a:pt x="2" y="34"/>
                  <a:pt x="2" y="34"/>
                </a:cubicBezTo>
                <a:cubicBezTo>
                  <a:pt x="2" y="34"/>
                  <a:pt x="2" y="33"/>
                  <a:pt x="2" y="33"/>
                </a:cubicBezTo>
                <a:cubicBezTo>
                  <a:pt x="2" y="32"/>
                  <a:pt x="2" y="29"/>
                  <a:pt x="3" y="26"/>
                </a:cubicBezTo>
                <a:cubicBezTo>
                  <a:pt x="4" y="18"/>
                  <a:pt x="7" y="8"/>
                  <a:pt x="9" y="4"/>
                </a:cubicBezTo>
                <a:cubicBezTo>
                  <a:pt x="9" y="4"/>
                  <a:pt x="9" y="4"/>
                  <a:pt x="9" y="4"/>
                </a:cubicBezTo>
                <a:cubicBezTo>
                  <a:pt x="9" y="3"/>
                  <a:pt x="10" y="2"/>
                  <a:pt x="10" y="2"/>
                </a:cubicBezTo>
                <a:cubicBezTo>
                  <a:pt x="9" y="1"/>
                  <a:pt x="9" y="1"/>
                  <a:pt x="9"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85"/>
          <p:cNvSpPr>
            <a:spLocks/>
          </p:cNvSpPr>
          <p:nvPr/>
        </p:nvSpPr>
        <p:spPr bwMode="auto">
          <a:xfrm>
            <a:off x="7952225" y="5276717"/>
            <a:ext cx="329155" cy="191579"/>
          </a:xfrm>
          <a:custGeom>
            <a:avLst/>
            <a:gdLst>
              <a:gd name="T0" fmla="*/ 7 w 108"/>
              <a:gd name="T1" fmla="*/ 61 h 63"/>
              <a:gd name="T2" fmla="*/ 51 w 108"/>
              <a:gd name="T3" fmla="*/ 31 h 63"/>
              <a:gd name="T4" fmla="*/ 105 w 108"/>
              <a:gd name="T5" fmla="*/ 6 h 63"/>
              <a:gd name="T6" fmla="*/ 103 w 108"/>
              <a:gd name="T7" fmla="*/ 1 h 63"/>
              <a:gd name="T8" fmla="*/ 3 w 108"/>
              <a:gd name="T9" fmla="*/ 54 h 63"/>
              <a:gd name="T10" fmla="*/ 7 w 108"/>
              <a:gd name="T11" fmla="*/ 61 h 63"/>
            </a:gdLst>
            <a:ahLst/>
            <a:cxnLst>
              <a:cxn ang="0">
                <a:pos x="T0" y="T1"/>
              </a:cxn>
              <a:cxn ang="0">
                <a:pos x="T2" y="T3"/>
              </a:cxn>
              <a:cxn ang="0">
                <a:pos x="T4" y="T5"/>
              </a:cxn>
              <a:cxn ang="0">
                <a:pos x="T6" y="T7"/>
              </a:cxn>
              <a:cxn ang="0">
                <a:pos x="T8" y="T9"/>
              </a:cxn>
              <a:cxn ang="0">
                <a:pos x="T10" y="T11"/>
              </a:cxn>
            </a:cxnLst>
            <a:rect l="0" t="0" r="r" b="b"/>
            <a:pathLst>
              <a:path w="108" h="63">
                <a:moveTo>
                  <a:pt x="7" y="61"/>
                </a:moveTo>
                <a:cubicBezTo>
                  <a:pt x="22" y="51"/>
                  <a:pt x="36" y="40"/>
                  <a:pt x="51" y="31"/>
                </a:cubicBezTo>
                <a:cubicBezTo>
                  <a:pt x="68" y="21"/>
                  <a:pt x="86" y="14"/>
                  <a:pt x="105" y="6"/>
                </a:cubicBezTo>
                <a:cubicBezTo>
                  <a:pt x="108" y="5"/>
                  <a:pt x="106" y="0"/>
                  <a:pt x="103" y="1"/>
                </a:cubicBezTo>
                <a:cubicBezTo>
                  <a:pt x="67" y="10"/>
                  <a:pt x="30" y="29"/>
                  <a:pt x="3" y="54"/>
                </a:cubicBezTo>
                <a:cubicBezTo>
                  <a:pt x="0" y="57"/>
                  <a:pt x="3" y="63"/>
                  <a:pt x="7"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86"/>
          <p:cNvSpPr>
            <a:spLocks noEditPoints="1"/>
          </p:cNvSpPr>
          <p:nvPr/>
        </p:nvSpPr>
        <p:spPr bwMode="auto">
          <a:xfrm>
            <a:off x="7797933" y="5133997"/>
            <a:ext cx="933464" cy="1027325"/>
          </a:xfrm>
          <a:custGeom>
            <a:avLst/>
            <a:gdLst>
              <a:gd name="T0" fmla="*/ 266 w 307"/>
              <a:gd name="T1" fmla="*/ 138 h 338"/>
              <a:gd name="T2" fmla="*/ 159 w 307"/>
              <a:gd name="T3" fmla="*/ 7 h 338"/>
              <a:gd name="T4" fmla="*/ 149 w 307"/>
              <a:gd name="T5" fmla="*/ 17 h 338"/>
              <a:gd name="T6" fmla="*/ 264 w 307"/>
              <a:gd name="T7" fmla="*/ 156 h 338"/>
              <a:gd name="T8" fmla="*/ 251 w 307"/>
              <a:gd name="T9" fmla="*/ 157 h 338"/>
              <a:gd name="T10" fmla="*/ 220 w 307"/>
              <a:gd name="T11" fmla="*/ 192 h 338"/>
              <a:gd name="T12" fmla="*/ 243 w 307"/>
              <a:gd name="T13" fmla="*/ 145 h 338"/>
              <a:gd name="T14" fmla="*/ 229 w 307"/>
              <a:gd name="T15" fmla="*/ 152 h 338"/>
              <a:gd name="T16" fmla="*/ 169 w 307"/>
              <a:gd name="T17" fmla="*/ 218 h 338"/>
              <a:gd name="T18" fmla="*/ 184 w 307"/>
              <a:gd name="T19" fmla="*/ 191 h 338"/>
              <a:gd name="T20" fmla="*/ 165 w 307"/>
              <a:gd name="T21" fmla="*/ 193 h 338"/>
              <a:gd name="T22" fmla="*/ 141 w 307"/>
              <a:gd name="T23" fmla="*/ 227 h 338"/>
              <a:gd name="T24" fmla="*/ 126 w 307"/>
              <a:gd name="T25" fmla="*/ 228 h 338"/>
              <a:gd name="T26" fmla="*/ 143 w 307"/>
              <a:gd name="T27" fmla="*/ 203 h 338"/>
              <a:gd name="T28" fmla="*/ 104 w 307"/>
              <a:gd name="T29" fmla="*/ 229 h 338"/>
              <a:gd name="T30" fmla="*/ 123 w 307"/>
              <a:gd name="T31" fmla="*/ 196 h 338"/>
              <a:gd name="T32" fmla="*/ 89 w 307"/>
              <a:gd name="T33" fmla="*/ 226 h 338"/>
              <a:gd name="T34" fmla="*/ 77 w 307"/>
              <a:gd name="T35" fmla="*/ 217 h 338"/>
              <a:gd name="T36" fmla="*/ 70 w 307"/>
              <a:gd name="T37" fmla="*/ 194 h 338"/>
              <a:gd name="T38" fmla="*/ 59 w 307"/>
              <a:gd name="T39" fmla="*/ 173 h 338"/>
              <a:gd name="T40" fmla="*/ 65 w 307"/>
              <a:gd name="T41" fmla="*/ 110 h 338"/>
              <a:gd name="T42" fmla="*/ 44 w 307"/>
              <a:gd name="T43" fmla="*/ 127 h 338"/>
              <a:gd name="T44" fmla="*/ 46 w 307"/>
              <a:gd name="T45" fmla="*/ 88 h 338"/>
              <a:gd name="T46" fmla="*/ 35 w 307"/>
              <a:gd name="T47" fmla="*/ 143 h 338"/>
              <a:gd name="T48" fmla="*/ 3 w 307"/>
              <a:gd name="T49" fmla="*/ 103 h 338"/>
              <a:gd name="T50" fmla="*/ 113 w 307"/>
              <a:gd name="T51" fmla="*/ 261 h 338"/>
              <a:gd name="T52" fmla="*/ 191 w 307"/>
              <a:gd name="T53" fmla="*/ 224 h 338"/>
              <a:gd name="T54" fmla="*/ 132 w 307"/>
              <a:gd name="T55" fmla="*/ 299 h 338"/>
              <a:gd name="T56" fmla="*/ 230 w 307"/>
              <a:gd name="T57" fmla="*/ 244 h 338"/>
              <a:gd name="T58" fmla="*/ 230 w 307"/>
              <a:gd name="T59" fmla="*/ 243 h 338"/>
              <a:gd name="T60" fmla="*/ 249 w 307"/>
              <a:gd name="T61" fmla="*/ 227 h 338"/>
              <a:gd name="T62" fmla="*/ 271 w 307"/>
              <a:gd name="T63" fmla="*/ 202 h 338"/>
              <a:gd name="T64" fmla="*/ 286 w 307"/>
              <a:gd name="T65" fmla="*/ 180 h 338"/>
              <a:gd name="T66" fmla="*/ 280 w 307"/>
              <a:gd name="T67" fmla="*/ 184 h 338"/>
              <a:gd name="T68" fmla="*/ 279 w 307"/>
              <a:gd name="T69" fmla="*/ 168 h 338"/>
              <a:gd name="T70" fmla="*/ 234 w 307"/>
              <a:gd name="T71" fmla="*/ 250 h 338"/>
              <a:gd name="T72" fmla="*/ 201 w 307"/>
              <a:gd name="T73" fmla="*/ 301 h 338"/>
              <a:gd name="T74" fmla="*/ 253 w 307"/>
              <a:gd name="T75" fmla="*/ 197 h 338"/>
              <a:gd name="T76" fmla="*/ 254 w 307"/>
              <a:gd name="T77" fmla="*/ 197 h 338"/>
              <a:gd name="T78" fmla="*/ 250 w 307"/>
              <a:gd name="T79" fmla="*/ 184 h 338"/>
              <a:gd name="T80" fmla="*/ 242 w 307"/>
              <a:gd name="T81" fmla="*/ 192 h 338"/>
              <a:gd name="T82" fmla="*/ 249 w 307"/>
              <a:gd name="T83" fmla="*/ 196 h 338"/>
              <a:gd name="T84" fmla="*/ 131 w 307"/>
              <a:gd name="T85" fmla="*/ 246 h 338"/>
              <a:gd name="T86" fmla="*/ 85 w 307"/>
              <a:gd name="T87" fmla="*/ 229 h 338"/>
              <a:gd name="T88" fmla="*/ 66 w 307"/>
              <a:gd name="T89" fmla="*/ 200 h 338"/>
              <a:gd name="T90" fmla="*/ 40 w 307"/>
              <a:gd name="T91" fmla="*/ 139 h 338"/>
              <a:gd name="T92" fmla="*/ 46 w 307"/>
              <a:gd name="T93" fmla="*/ 156 h 338"/>
              <a:gd name="T94" fmla="*/ 56 w 307"/>
              <a:gd name="T95" fmla="*/ 181 h 338"/>
              <a:gd name="T96" fmla="*/ 57 w 307"/>
              <a:gd name="T97" fmla="*/ 184 h 338"/>
              <a:gd name="T98" fmla="*/ 65 w 307"/>
              <a:gd name="T99" fmla="*/ 198 h 338"/>
              <a:gd name="T100" fmla="*/ 99 w 307"/>
              <a:gd name="T101" fmla="*/ 227 h 338"/>
              <a:gd name="T102" fmla="*/ 101 w 307"/>
              <a:gd name="T103" fmla="*/ 234 h 338"/>
              <a:gd name="T104" fmla="*/ 118 w 307"/>
              <a:gd name="T105" fmla="*/ 235 h 338"/>
              <a:gd name="T106" fmla="*/ 158 w 307"/>
              <a:gd name="T107" fmla="*/ 230 h 338"/>
              <a:gd name="T108" fmla="*/ 216 w 307"/>
              <a:gd name="T109" fmla="*/ 188 h 338"/>
              <a:gd name="T110" fmla="*/ 238 w 307"/>
              <a:gd name="T111" fmla="*/ 202 h 338"/>
              <a:gd name="T112" fmla="*/ 276 w 307"/>
              <a:gd name="T113" fmla="*/ 191 h 338"/>
              <a:gd name="T114" fmla="*/ 259 w 307"/>
              <a:gd name="T115" fmla="*/ 19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7" h="338">
                <a:moveTo>
                  <a:pt x="306" y="183"/>
                </a:moveTo>
                <a:cubicBezTo>
                  <a:pt x="299" y="173"/>
                  <a:pt x="292" y="165"/>
                  <a:pt x="282" y="159"/>
                </a:cubicBezTo>
                <a:cubicBezTo>
                  <a:pt x="282" y="159"/>
                  <a:pt x="282" y="159"/>
                  <a:pt x="281" y="159"/>
                </a:cubicBezTo>
                <a:cubicBezTo>
                  <a:pt x="276" y="152"/>
                  <a:pt x="271" y="145"/>
                  <a:pt x="266" y="138"/>
                </a:cubicBezTo>
                <a:cubicBezTo>
                  <a:pt x="275" y="148"/>
                  <a:pt x="285" y="157"/>
                  <a:pt x="296" y="164"/>
                </a:cubicBezTo>
                <a:cubicBezTo>
                  <a:pt x="299" y="161"/>
                  <a:pt x="299" y="161"/>
                  <a:pt x="299" y="161"/>
                </a:cubicBezTo>
                <a:cubicBezTo>
                  <a:pt x="271" y="142"/>
                  <a:pt x="249" y="115"/>
                  <a:pt x="228" y="87"/>
                </a:cubicBezTo>
                <a:cubicBezTo>
                  <a:pt x="207" y="58"/>
                  <a:pt x="186" y="29"/>
                  <a:pt x="159" y="7"/>
                </a:cubicBezTo>
                <a:cubicBezTo>
                  <a:pt x="158" y="9"/>
                  <a:pt x="158" y="9"/>
                  <a:pt x="158" y="9"/>
                </a:cubicBezTo>
                <a:cubicBezTo>
                  <a:pt x="149" y="2"/>
                  <a:pt x="141" y="0"/>
                  <a:pt x="142" y="12"/>
                </a:cubicBezTo>
                <a:cubicBezTo>
                  <a:pt x="142" y="16"/>
                  <a:pt x="146" y="18"/>
                  <a:pt x="149" y="17"/>
                </a:cubicBezTo>
                <a:cubicBezTo>
                  <a:pt x="149" y="17"/>
                  <a:pt x="149" y="17"/>
                  <a:pt x="149" y="17"/>
                </a:cubicBezTo>
                <a:cubicBezTo>
                  <a:pt x="150" y="18"/>
                  <a:pt x="152" y="19"/>
                  <a:pt x="153" y="21"/>
                </a:cubicBezTo>
                <a:cubicBezTo>
                  <a:pt x="158" y="25"/>
                  <a:pt x="162" y="30"/>
                  <a:pt x="166" y="35"/>
                </a:cubicBezTo>
                <a:cubicBezTo>
                  <a:pt x="175" y="45"/>
                  <a:pt x="183" y="55"/>
                  <a:pt x="192" y="66"/>
                </a:cubicBezTo>
                <a:cubicBezTo>
                  <a:pt x="216" y="96"/>
                  <a:pt x="240" y="126"/>
                  <a:pt x="264" y="156"/>
                </a:cubicBezTo>
                <a:cubicBezTo>
                  <a:pt x="264" y="157"/>
                  <a:pt x="264" y="157"/>
                  <a:pt x="264" y="157"/>
                </a:cubicBezTo>
                <a:cubicBezTo>
                  <a:pt x="261" y="160"/>
                  <a:pt x="258" y="164"/>
                  <a:pt x="256" y="168"/>
                </a:cubicBezTo>
                <a:cubicBezTo>
                  <a:pt x="250" y="171"/>
                  <a:pt x="245" y="174"/>
                  <a:pt x="240" y="177"/>
                </a:cubicBezTo>
                <a:cubicBezTo>
                  <a:pt x="244" y="171"/>
                  <a:pt x="248" y="164"/>
                  <a:pt x="251" y="157"/>
                </a:cubicBezTo>
                <a:cubicBezTo>
                  <a:pt x="247" y="155"/>
                  <a:pt x="247" y="155"/>
                  <a:pt x="247" y="155"/>
                </a:cubicBezTo>
                <a:cubicBezTo>
                  <a:pt x="242" y="163"/>
                  <a:pt x="237" y="172"/>
                  <a:pt x="232" y="181"/>
                </a:cubicBezTo>
                <a:cubicBezTo>
                  <a:pt x="231" y="182"/>
                  <a:pt x="229" y="184"/>
                  <a:pt x="228" y="186"/>
                </a:cubicBezTo>
                <a:cubicBezTo>
                  <a:pt x="225" y="188"/>
                  <a:pt x="222" y="190"/>
                  <a:pt x="220" y="192"/>
                </a:cubicBezTo>
                <a:cubicBezTo>
                  <a:pt x="221" y="188"/>
                  <a:pt x="222" y="185"/>
                  <a:pt x="223" y="181"/>
                </a:cubicBezTo>
                <a:cubicBezTo>
                  <a:pt x="224" y="181"/>
                  <a:pt x="225" y="180"/>
                  <a:pt x="226" y="179"/>
                </a:cubicBezTo>
                <a:cubicBezTo>
                  <a:pt x="234" y="169"/>
                  <a:pt x="242" y="157"/>
                  <a:pt x="246" y="147"/>
                </a:cubicBezTo>
                <a:cubicBezTo>
                  <a:pt x="243" y="145"/>
                  <a:pt x="243" y="145"/>
                  <a:pt x="243" y="145"/>
                </a:cubicBezTo>
                <a:cubicBezTo>
                  <a:pt x="235" y="151"/>
                  <a:pt x="229" y="161"/>
                  <a:pt x="223" y="172"/>
                </a:cubicBezTo>
                <a:cubicBezTo>
                  <a:pt x="222" y="174"/>
                  <a:pt x="221" y="177"/>
                  <a:pt x="220" y="179"/>
                </a:cubicBezTo>
                <a:cubicBezTo>
                  <a:pt x="214" y="186"/>
                  <a:pt x="207" y="191"/>
                  <a:pt x="200" y="193"/>
                </a:cubicBezTo>
                <a:cubicBezTo>
                  <a:pt x="209" y="179"/>
                  <a:pt x="220" y="167"/>
                  <a:pt x="229" y="152"/>
                </a:cubicBezTo>
                <a:cubicBezTo>
                  <a:pt x="225" y="150"/>
                  <a:pt x="225" y="150"/>
                  <a:pt x="225" y="150"/>
                </a:cubicBezTo>
                <a:cubicBezTo>
                  <a:pt x="215" y="161"/>
                  <a:pt x="205" y="177"/>
                  <a:pt x="195" y="191"/>
                </a:cubicBezTo>
                <a:cubicBezTo>
                  <a:pt x="186" y="203"/>
                  <a:pt x="178" y="213"/>
                  <a:pt x="168" y="220"/>
                </a:cubicBezTo>
                <a:cubicBezTo>
                  <a:pt x="168" y="219"/>
                  <a:pt x="169" y="219"/>
                  <a:pt x="169" y="218"/>
                </a:cubicBezTo>
                <a:cubicBezTo>
                  <a:pt x="176" y="210"/>
                  <a:pt x="182" y="201"/>
                  <a:pt x="187" y="193"/>
                </a:cubicBezTo>
                <a:cubicBezTo>
                  <a:pt x="193" y="185"/>
                  <a:pt x="198" y="178"/>
                  <a:pt x="202" y="169"/>
                </a:cubicBezTo>
                <a:cubicBezTo>
                  <a:pt x="198" y="167"/>
                  <a:pt x="198" y="167"/>
                  <a:pt x="198" y="167"/>
                </a:cubicBezTo>
                <a:cubicBezTo>
                  <a:pt x="194" y="175"/>
                  <a:pt x="189" y="183"/>
                  <a:pt x="184" y="191"/>
                </a:cubicBezTo>
                <a:cubicBezTo>
                  <a:pt x="178" y="199"/>
                  <a:pt x="172" y="207"/>
                  <a:pt x="166" y="215"/>
                </a:cubicBezTo>
                <a:cubicBezTo>
                  <a:pt x="159" y="224"/>
                  <a:pt x="151" y="232"/>
                  <a:pt x="143" y="238"/>
                </a:cubicBezTo>
                <a:cubicBezTo>
                  <a:pt x="148" y="223"/>
                  <a:pt x="158" y="209"/>
                  <a:pt x="168" y="196"/>
                </a:cubicBezTo>
                <a:cubicBezTo>
                  <a:pt x="165" y="193"/>
                  <a:pt x="165" y="193"/>
                  <a:pt x="165" y="193"/>
                </a:cubicBezTo>
                <a:cubicBezTo>
                  <a:pt x="165" y="193"/>
                  <a:pt x="165" y="193"/>
                  <a:pt x="165" y="193"/>
                </a:cubicBezTo>
                <a:cubicBezTo>
                  <a:pt x="165" y="193"/>
                  <a:pt x="165" y="193"/>
                  <a:pt x="165" y="193"/>
                </a:cubicBezTo>
                <a:cubicBezTo>
                  <a:pt x="165" y="193"/>
                  <a:pt x="165" y="193"/>
                  <a:pt x="165" y="193"/>
                </a:cubicBezTo>
                <a:cubicBezTo>
                  <a:pt x="156" y="204"/>
                  <a:pt x="149" y="216"/>
                  <a:pt x="141" y="227"/>
                </a:cubicBezTo>
                <a:cubicBezTo>
                  <a:pt x="135" y="235"/>
                  <a:pt x="130" y="242"/>
                  <a:pt x="123" y="249"/>
                </a:cubicBezTo>
                <a:cubicBezTo>
                  <a:pt x="121" y="249"/>
                  <a:pt x="120" y="249"/>
                  <a:pt x="119" y="250"/>
                </a:cubicBezTo>
                <a:cubicBezTo>
                  <a:pt x="118" y="250"/>
                  <a:pt x="118" y="250"/>
                  <a:pt x="117" y="250"/>
                </a:cubicBezTo>
                <a:cubicBezTo>
                  <a:pt x="118" y="243"/>
                  <a:pt x="122" y="236"/>
                  <a:pt x="126" y="228"/>
                </a:cubicBezTo>
                <a:cubicBezTo>
                  <a:pt x="127" y="228"/>
                  <a:pt x="128" y="227"/>
                  <a:pt x="128" y="226"/>
                </a:cubicBezTo>
                <a:cubicBezTo>
                  <a:pt x="128" y="226"/>
                  <a:pt x="128" y="226"/>
                  <a:pt x="128" y="226"/>
                </a:cubicBezTo>
                <a:cubicBezTo>
                  <a:pt x="135" y="219"/>
                  <a:pt x="140" y="211"/>
                  <a:pt x="146" y="205"/>
                </a:cubicBezTo>
                <a:cubicBezTo>
                  <a:pt x="143" y="203"/>
                  <a:pt x="143" y="203"/>
                  <a:pt x="143" y="203"/>
                </a:cubicBezTo>
                <a:cubicBezTo>
                  <a:pt x="137" y="208"/>
                  <a:pt x="131" y="215"/>
                  <a:pt x="125" y="223"/>
                </a:cubicBezTo>
                <a:cubicBezTo>
                  <a:pt x="120" y="229"/>
                  <a:pt x="114" y="234"/>
                  <a:pt x="107" y="236"/>
                </a:cubicBezTo>
                <a:cubicBezTo>
                  <a:pt x="106" y="229"/>
                  <a:pt x="106" y="229"/>
                  <a:pt x="106" y="229"/>
                </a:cubicBezTo>
                <a:cubicBezTo>
                  <a:pt x="104" y="229"/>
                  <a:pt x="104" y="229"/>
                  <a:pt x="104" y="229"/>
                </a:cubicBezTo>
                <a:cubicBezTo>
                  <a:pt x="103" y="229"/>
                  <a:pt x="103" y="229"/>
                  <a:pt x="103" y="229"/>
                </a:cubicBezTo>
                <a:cubicBezTo>
                  <a:pt x="103" y="229"/>
                  <a:pt x="103" y="229"/>
                  <a:pt x="103" y="229"/>
                </a:cubicBezTo>
                <a:cubicBezTo>
                  <a:pt x="104" y="226"/>
                  <a:pt x="105" y="223"/>
                  <a:pt x="107" y="221"/>
                </a:cubicBezTo>
                <a:cubicBezTo>
                  <a:pt x="114" y="214"/>
                  <a:pt x="119" y="204"/>
                  <a:pt x="123" y="196"/>
                </a:cubicBezTo>
                <a:cubicBezTo>
                  <a:pt x="120" y="194"/>
                  <a:pt x="120" y="194"/>
                  <a:pt x="120" y="194"/>
                </a:cubicBezTo>
                <a:cubicBezTo>
                  <a:pt x="114" y="202"/>
                  <a:pt x="108" y="210"/>
                  <a:pt x="103" y="218"/>
                </a:cubicBezTo>
                <a:cubicBezTo>
                  <a:pt x="101" y="220"/>
                  <a:pt x="99" y="222"/>
                  <a:pt x="97" y="223"/>
                </a:cubicBezTo>
                <a:cubicBezTo>
                  <a:pt x="95" y="225"/>
                  <a:pt x="92" y="226"/>
                  <a:pt x="89" y="226"/>
                </a:cubicBezTo>
                <a:cubicBezTo>
                  <a:pt x="90" y="221"/>
                  <a:pt x="92" y="217"/>
                  <a:pt x="94" y="212"/>
                </a:cubicBezTo>
                <a:cubicBezTo>
                  <a:pt x="97" y="207"/>
                  <a:pt x="100" y="202"/>
                  <a:pt x="104" y="196"/>
                </a:cubicBezTo>
                <a:cubicBezTo>
                  <a:pt x="100" y="194"/>
                  <a:pt x="100" y="194"/>
                  <a:pt x="100" y="194"/>
                </a:cubicBezTo>
                <a:cubicBezTo>
                  <a:pt x="92" y="201"/>
                  <a:pt x="85" y="211"/>
                  <a:pt x="77" y="217"/>
                </a:cubicBezTo>
                <a:cubicBezTo>
                  <a:pt x="77" y="216"/>
                  <a:pt x="77" y="215"/>
                  <a:pt x="77" y="214"/>
                </a:cubicBezTo>
                <a:cubicBezTo>
                  <a:pt x="77" y="203"/>
                  <a:pt x="83" y="191"/>
                  <a:pt x="90" y="182"/>
                </a:cubicBezTo>
                <a:cubicBezTo>
                  <a:pt x="87" y="179"/>
                  <a:pt x="87" y="179"/>
                  <a:pt x="87" y="179"/>
                </a:cubicBezTo>
                <a:cubicBezTo>
                  <a:pt x="82" y="185"/>
                  <a:pt x="77" y="190"/>
                  <a:pt x="70" y="194"/>
                </a:cubicBezTo>
                <a:cubicBezTo>
                  <a:pt x="73" y="183"/>
                  <a:pt x="77" y="171"/>
                  <a:pt x="79" y="159"/>
                </a:cubicBezTo>
                <a:cubicBezTo>
                  <a:pt x="75" y="158"/>
                  <a:pt x="75" y="158"/>
                  <a:pt x="75" y="158"/>
                </a:cubicBezTo>
                <a:cubicBezTo>
                  <a:pt x="72" y="166"/>
                  <a:pt x="67" y="173"/>
                  <a:pt x="60" y="178"/>
                </a:cubicBezTo>
                <a:cubicBezTo>
                  <a:pt x="59" y="176"/>
                  <a:pt x="59" y="174"/>
                  <a:pt x="59" y="173"/>
                </a:cubicBezTo>
                <a:cubicBezTo>
                  <a:pt x="59" y="158"/>
                  <a:pt x="67" y="140"/>
                  <a:pt x="74" y="129"/>
                </a:cubicBezTo>
                <a:cubicBezTo>
                  <a:pt x="71" y="127"/>
                  <a:pt x="71" y="127"/>
                  <a:pt x="71" y="127"/>
                </a:cubicBezTo>
                <a:cubicBezTo>
                  <a:pt x="65" y="134"/>
                  <a:pt x="59" y="141"/>
                  <a:pt x="52" y="147"/>
                </a:cubicBezTo>
                <a:cubicBezTo>
                  <a:pt x="55" y="135"/>
                  <a:pt x="61" y="123"/>
                  <a:pt x="65" y="110"/>
                </a:cubicBezTo>
                <a:cubicBezTo>
                  <a:pt x="66" y="106"/>
                  <a:pt x="66" y="106"/>
                  <a:pt x="66" y="106"/>
                </a:cubicBezTo>
                <a:cubicBezTo>
                  <a:pt x="62" y="108"/>
                  <a:pt x="62" y="108"/>
                  <a:pt x="62" y="108"/>
                </a:cubicBezTo>
                <a:cubicBezTo>
                  <a:pt x="56" y="111"/>
                  <a:pt x="51" y="116"/>
                  <a:pt x="48" y="121"/>
                </a:cubicBezTo>
                <a:cubicBezTo>
                  <a:pt x="46" y="123"/>
                  <a:pt x="45" y="125"/>
                  <a:pt x="44" y="127"/>
                </a:cubicBezTo>
                <a:cubicBezTo>
                  <a:pt x="45" y="124"/>
                  <a:pt x="46" y="121"/>
                  <a:pt x="47" y="118"/>
                </a:cubicBezTo>
                <a:cubicBezTo>
                  <a:pt x="49" y="111"/>
                  <a:pt x="52" y="103"/>
                  <a:pt x="52" y="96"/>
                </a:cubicBezTo>
                <a:cubicBezTo>
                  <a:pt x="52" y="93"/>
                  <a:pt x="51" y="90"/>
                  <a:pt x="50" y="86"/>
                </a:cubicBezTo>
                <a:cubicBezTo>
                  <a:pt x="46" y="88"/>
                  <a:pt x="46" y="88"/>
                  <a:pt x="46" y="88"/>
                </a:cubicBezTo>
                <a:cubicBezTo>
                  <a:pt x="47" y="91"/>
                  <a:pt x="48" y="93"/>
                  <a:pt x="48" y="96"/>
                </a:cubicBezTo>
                <a:cubicBezTo>
                  <a:pt x="48" y="102"/>
                  <a:pt x="45" y="109"/>
                  <a:pt x="43" y="116"/>
                </a:cubicBezTo>
                <a:cubicBezTo>
                  <a:pt x="40" y="124"/>
                  <a:pt x="38" y="131"/>
                  <a:pt x="36" y="137"/>
                </a:cubicBezTo>
                <a:cubicBezTo>
                  <a:pt x="35" y="143"/>
                  <a:pt x="35" y="143"/>
                  <a:pt x="35" y="143"/>
                </a:cubicBezTo>
                <a:cubicBezTo>
                  <a:pt x="28" y="131"/>
                  <a:pt x="21" y="119"/>
                  <a:pt x="13" y="108"/>
                </a:cubicBezTo>
                <a:cubicBezTo>
                  <a:pt x="53" y="77"/>
                  <a:pt x="96" y="48"/>
                  <a:pt x="135" y="16"/>
                </a:cubicBezTo>
                <a:cubicBezTo>
                  <a:pt x="139" y="12"/>
                  <a:pt x="134" y="7"/>
                  <a:pt x="130" y="10"/>
                </a:cubicBezTo>
                <a:cubicBezTo>
                  <a:pt x="88" y="41"/>
                  <a:pt x="44" y="71"/>
                  <a:pt x="3" y="103"/>
                </a:cubicBezTo>
                <a:cubicBezTo>
                  <a:pt x="0" y="105"/>
                  <a:pt x="0" y="108"/>
                  <a:pt x="2" y="110"/>
                </a:cubicBezTo>
                <a:cubicBezTo>
                  <a:pt x="24" y="139"/>
                  <a:pt x="38" y="174"/>
                  <a:pt x="57" y="206"/>
                </a:cubicBezTo>
                <a:cubicBezTo>
                  <a:pt x="70" y="226"/>
                  <a:pt x="87" y="257"/>
                  <a:pt x="113" y="261"/>
                </a:cubicBezTo>
                <a:cubicBezTo>
                  <a:pt x="113" y="261"/>
                  <a:pt x="113" y="261"/>
                  <a:pt x="113" y="261"/>
                </a:cubicBezTo>
                <a:cubicBezTo>
                  <a:pt x="113" y="261"/>
                  <a:pt x="113" y="261"/>
                  <a:pt x="113" y="261"/>
                </a:cubicBezTo>
                <a:cubicBezTo>
                  <a:pt x="113" y="261"/>
                  <a:pt x="113" y="261"/>
                  <a:pt x="113" y="261"/>
                </a:cubicBezTo>
                <a:cubicBezTo>
                  <a:pt x="123" y="263"/>
                  <a:pt x="134" y="257"/>
                  <a:pt x="142" y="253"/>
                </a:cubicBezTo>
                <a:cubicBezTo>
                  <a:pt x="159" y="245"/>
                  <a:pt x="175" y="235"/>
                  <a:pt x="191" y="224"/>
                </a:cubicBezTo>
                <a:cubicBezTo>
                  <a:pt x="206" y="214"/>
                  <a:pt x="222" y="203"/>
                  <a:pt x="238" y="192"/>
                </a:cubicBezTo>
                <a:cubicBezTo>
                  <a:pt x="235" y="200"/>
                  <a:pt x="231" y="207"/>
                  <a:pt x="229" y="215"/>
                </a:cubicBezTo>
                <a:cubicBezTo>
                  <a:pt x="196" y="242"/>
                  <a:pt x="168" y="275"/>
                  <a:pt x="130" y="294"/>
                </a:cubicBezTo>
                <a:cubicBezTo>
                  <a:pt x="127" y="296"/>
                  <a:pt x="129" y="301"/>
                  <a:pt x="132" y="299"/>
                </a:cubicBezTo>
                <a:cubicBezTo>
                  <a:pt x="168" y="281"/>
                  <a:pt x="196" y="253"/>
                  <a:pt x="226" y="227"/>
                </a:cubicBezTo>
                <a:cubicBezTo>
                  <a:pt x="225" y="230"/>
                  <a:pt x="225" y="233"/>
                  <a:pt x="225" y="235"/>
                </a:cubicBezTo>
                <a:cubicBezTo>
                  <a:pt x="225" y="239"/>
                  <a:pt x="225" y="242"/>
                  <a:pt x="226" y="245"/>
                </a:cubicBezTo>
                <a:cubicBezTo>
                  <a:pt x="230" y="244"/>
                  <a:pt x="230" y="244"/>
                  <a:pt x="230" y="244"/>
                </a:cubicBezTo>
                <a:cubicBezTo>
                  <a:pt x="230" y="242"/>
                  <a:pt x="229" y="239"/>
                  <a:pt x="229" y="235"/>
                </a:cubicBezTo>
                <a:cubicBezTo>
                  <a:pt x="229" y="231"/>
                  <a:pt x="230" y="227"/>
                  <a:pt x="231" y="223"/>
                </a:cubicBezTo>
                <a:cubicBezTo>
                  <a:pt x="232" y="222"/>
                  <a:pt x="233" y="221"/>
                  <a:pt x="234" y="221"/>
                </a:cubicBezTo>
                <a:cubicBezTo>
                  <a:pt x="232" y="228"/>
                  <a:pt x="230" y="235"/>
                  <a:pt x="230" y="243"/>
                </a:cubicBezTo>
                <a:cubicBezTo>
                  <a:pt x="234" y="243"/>
                  <a:pt x="234" y="243"/>
                  <a:pt x="234" y="243"/>
                </a:cubicBezTo>
                <a:cubicBezTo>
                  <a:pt x="237" y="235"/>
                  <a:pt x="240" y="225"/>
                  <a:pt x="241" y="215"/>
                </a:cubicBezTo>
                <a:cubicBezTo>
                  <a:pt x="244" y="213"/>
                  <a:pt x="247" y="211"/>
                  <a:pt x="249" y="209"/>
                </a:cubicBezTo>
                <a:cubicBezTo>
                  <a:pt x="249" y="215"/>
                  <a:pt x="249" y="221"/>
                  <a:pt x="249" y="227"/>
                </a:cubicBezTo>
                <a:cubicBezTo>
                  <a:pt x="253" y="227"/>
                  <a:pt x="253" y="227"/>
                  <a:pt x="253" y="227"/>
                </a:cubicBezTo>
                <a:cubicBezTo>
                  <a:pt x="253" y="219"/>
                  <a:pt x="255" y="211"/>
                  <a:pt x="256" y="204"/>
                </a:cubicBezTo>
                <a:cubicBezTo>
                  <a:pt x="260" y="201"/>
                  <a:pt x="265" y="198"/>
                  <a:pt x="269" y="196"/>
                </a:cubicBezTo>
                <a:cubicBezTo>
                  <a:pt x="270" y="198"/>
                  <a:pt x="271" y="200"/>
                  <a:pt x="271" y="202"/>
                </a:cubicBezTo>
                <a:cubicBezTo>
                  <a:pt x="273" y="206"/>
                  <a:pt x="273" y="206"/>
                  <a:pt x="273" y="206"/>
                </a:cubicBezTo>
                <a:cubicBezTo>
                  <a:pt x="275" y="203"/>
                  <a:pt x="275" y="203"/>
                  <a:pt x="275" y="203"/>
                </a:cubicBezTo>
                <a:cubicBezTo>
                  <a:pt x="278" y="199"/>
                  <a:pt x="280" y="193"/>
                  <a:pt x="283" y="187"/>
                </a:cubicBezTo>
                <a:cubicBezTo>
                  <a:pt x="284" y="185"/>
                  <a:pt x="285" y="182"/>
                  <a:pt x="286" y="180"/>
                </a:cubicBezTo>
                <a:cubicBezTo>
                  <a:pt x="287" y="178"/>
                  <a:pt x="288" y="176"/>
                  <a:pt x="288" y="175"/>
                </a:cubicBezTo>
                <a:cubicBezTo>
                  <a:pt x="285" y="173"/>
                  <a:pt x="285" y="173"/>
                  <a:pt x="285" y="173"/>
                </a:cubicBezTo>
                <a:cubicBezTo>
                  <a:pt x="284" y="174"/>
                  <a:pt x="283" y="176"/>
                  <a:pt x="282" y="178"/>
                </a:cubicBezTo>
                <a:cubicBezTo>
                  <a:pt x="281" y="180"/>
                  <a:pt x="281" y="182"/>
                  <a:pt x="280" y="184"/>
                </a:cubicBezTo>
                <a:cubicBezTo>
                  <a:pt x="279" y="184"/>
                  <a:pt x="278" y="183"/>
                  <a:pt x="277" y="184"/>
                </a:cubicBezTo>
                <a:cubicBezTo>
                  <a:pt x="275" y="185"/>
                  <a:pt x="273" y="186"/>
                  <a:pt x="271" y="187"/>
                </a:cubicBezTo>
                <a:cubicBezTo>
                  <a:pt x="270" y="183"/>
                  <a:pt x="269" y="178"/>
                  <a:pt x="268" y="174"/>
                </a:cubicBezTo>
                <a:cubicBezTo>
                  <a:pt x="272" y="172"/>
                  <a:pt x="276" y="170"/>
                  <a:pt x="279" y="168"/>
                </a:cubicBezTo>
                <a:cubicBezTo>
                  <a:pt x="280" y="168"/>
                  <a:pt x="280" y="168"/>
                  <a:pt x="281" y="168"/>
                </a:cubicBezTo>
                <a:cubicBezTo>
                  <a:pt x="287" y="173"/>
                  <a:pt x="298" y="182"/>
                  <a:pt x="293" y="186"/>
                </a:cubicBezTo>
                <a:cubicBezTo>
                  <a:pt x="286" y="192"/>
                  <a:pt x="279" y="199"/>
                  <a:pt x="273" y="206"/>
                </a:cubicBezTo>
                <a:cubicBezTo>
                  <a:pt x="260" y="220"/>
                  <a:pt x="247" y="235"/>
                  <a:pt x="234" y="250"/>
                </a:cubicBezTo>
                <a:cubicBezTo>
                  <a:pt x="221" y="265"/>
                  <a:pt x="208" y="278"/>
                  <a:pt x="193" y="291"/>
                </a:cubicBezTo>
                <a:cubicBezTo>
                  <a:pt x="181" y="302"/>
                  <a:pt x="169" y="313"/>
                  <a:pt x="164" y="328"/>
                </a:cubicBezTo>
                <a:cubicBezTo>
                  <a:pt x="162" y="333"/>
                  <a:pt x="168" y="338"/>
                  <a:pt x="171" y="334"/>
                </a:cubicBezTo>
                <a:cubicBezTo>
                  <a:pt x="181" y="323"/>
                  <a:pt x="190" y="311"/>
                  <a:pt x="201" y="301"/>
                </a:cubicBezTo>
                <a:cubicBezTo>
                  <a:pt x="211" y="291"/>
                  <a:pt x="221" y="283"/>
                  <a:pt x="230" y="273"/>
                </a:cubicBezTo>
                <a:cubicBezTo>
                  <a:pt x="254" y="244"/>
                  <a:pt x="278" y="215"/>
                  <a:pt x="305" y="189"/>
                </a:cubicBezTo>
                <a:cubicBezTo>
                  <a:pt x="306" y="187"/>
                  <a:pt x="307" y="185"/>
                  <a:pt x="306" y="183"/>
                </a:cubicBezTo>
                <a:close/>
                <a:moveTo>
                  <a:pt x="253" y="197"/>
                </a:moveTo>
                <a:cubicBezTo>
                  <a:pt x="253" y="194"/>
                  <a:pt x="253" y="191"/>
                  <a:pt x="252" y="188"/>
                </a:cubicBezTo>
                <a:cubicBezTo>
                  <a:pt x="251" y="184"/>
                  <a:pt x="251" y="184"/>
                  <a:pt x="251" y="184"/>
                </a:cubicBezTo>
                <a:cubicBezTo>
                  <a:pt x="254" y="182"/>
                  <a:pt x="257" y="180"/>
                  <a:pt x="260" y="178"/>
                </a:cubicBezTo>
                <a:cubicBezTo>
                  <a:pt x="257" y="184"/>
                  <a:pt x="255" y="191"/>
                  <a:pt x="254" y="197"/>
                </a:cubicBezTo>
                <a:cubicBezTo>
                  <a:pt x="253" y="197"/>
                  <a:pt x="253" y="197"/>
                  <a:pt x="253" y="197"/>
                </a:cubicBezTo>
                <a:close/>
                <a:moveTo>
                  <a:pt x="242" y="192"/>
                </a:moveTo>
                <a:cubicBezTo>
                  <a:pt x="240" y="191"/>
                  <a:pt x="240" y="191"/>
                  <a:pt x="240" y="191"/>
                </a:cubicBezTo>
                <a:cubicBezTo>
                  <a:pt x="243" y="189"/>
                  <a:pt x="247" y="186"/>
                  <a:pt x="250" y="184"/>
                </a:cubicBezTo>
                <a:cubicBezTo>
                  <a:pt x="248" y="188"/>
                  <a:pt x="248" y="188"/>
                  <a:pt x="248" y="188"/>
                </a:cubicBezTo>
                <a:cubicBezTo>
                  <a:pt x="246" y="191"/>
                  <a:pt x="244" y="195"/>
                  <a:pt x="242" y="199"/>
                </a:cubicBezTo>
                <a:cubicBezTo>
                  <a:pt x="242" y="198"/>
                  <a:pt x="243" y="198"/>
                  <a:pt x="243" y="197"/>
                </a:cubicBezTo>
                <a:cubicBezTo>
                  <a:pt x="243" y="195"/>
                  <a:pt x="242" y="193"/>
                  <a:pt x="242" y="192"/>
                </a:cubicBezTo>
                <a:close/>
                <a:moveTo>
                  <a:pt x="249" y="196"/>
                </a:moveTo>
                <a:cubicBezTo>
                  <a:pt x="249" y="197"/>
                  <a:pt x="249" y="198"/>
                  <a:pt x="249" y="200"/>
                </a:cubicBezTo>
                <a:cubicBezTo>
                  <a:pt x="248" y="201"/>
                  <a:pt x="247" y="202"/>
                  <a:pt x="245" y="202"/>
                </a:cubicBezTo>
                <a:cubicBezTo>
                  <a:pt x="247" y="200"/>
                  <a:pt x="248" y="198"/>
                  <a:pt x="249" y="196"/>
                </a:cubicBezTo>
                <a:close/>
                <a:moveTo>
                  <a:pt x="139" y="237"/>
                </a:moveTo>
                <a:cubicBezTo>
                  <a:pt x="138" y="239"/>
                  <a:pt x="137" y="241"/>
                  <a:pt x="137" y="243"/>
                </a:cubicBezTo>
                <a:cubicBezTo>
                  <a:pt x="136" y="244"/>
                  <a:pt x="136" y="244"/>
                  <a:pt x="136" y="244"/>
                </a:cubicBezTo>
                <a:cubicBezTo>
                  <a:pt x="135" y="245"/>
                  <a:pt x="133" y="245"/>
                  <a:pt x="131" y="246"/>
                </a:cubicBezTo>
                <a:cubicBezTo>
                  <a:pt x="134" y="243"/>
                  <a:pt x="136" y="240"/>
                  <a:pt x="139" y="237"/>
                </a:cubicBezTo>
                <a:close/>
                <a:moveTo>
                  <a:pt x="90" y="210"/>
                </a:moveTo>
                <a:cubicBezTo>
                  <a:pt x="88" y="216"/>
                  <a:pt x="85" y="222"/>
                  <a:pt x="85" y="228"/>
                </a:cubicBezTo>
                <a:cubicBezTo>
                  <a:pt x="85" y="229"/>
                  <a:pt x="85" y="229"/>
                  <a:pt x="85" y="229"/>
                </a:cubicBezTo>
                <a:cubicBezTo>
                  <a:pt x="83" y="226"/>
                  <a:pt x="81" y="224"/>
                  <a:pt x="79" y="221"/>
                </a:cubicBezTo>
                <a:cubicBezTo>
                  <a:pt x="83" y="218"/>
                  <a:pt x="87" y="214"/>
                  <a:pt x="90" y="210"/>
                </a:cubicBezTo>
                <a:close/>
                <a:moveTo>
                  <a:pt x="73" y="211"/>
                </a:moveTo>
                <a:cubicBezTo>
                  <a:pt x="70" y="207"/>
                  <a:pt x="68" y="204"/>
                  <a:pt x="66" y="200"/>
                </a:cubicBezTo>
                <a:cubicBezTo>
                  <a:pt x="68" y="199"/>
                  <a:pt x="68" y="199"/>
                  <a:pt x="68" y="199"/>
                </a:cubicBezTo>
                <a:cubicBezTo>
                  <a:pt x="71" y="198"/>
                  <a:pt x="75" y="196"/>
                  <a:pt x="78" y="194"/>
                </a:cubicBezTo>
                <a:cubicBezTo>
                  <a:pt x="75" y="199"/>
                  <a:pt x="73" y="205"/>
                  <a:pt x="73" y="211"/>
                </a:cubicBezTo>
                <a:close/>
                <a:moveTo>
                  <a:pt x="40" y="139"/>
                </a:moveTo>
                <a:cubicBezTo>
                  <a:pt x="44" y="134"/>
                  <a:pt x="47" y="128"/>
                  <a:pt x="51" y="123"/>
                </a:cubicBezTo>
                <a:cubicBezTo>
                  <a:pt x="53" y="120"/>
                  <a:pt x="56" y="117"/>
                  <a:pt x="59" y="115"/>
                </a:cubicBezTo>
                <a:cubicBezTo>
                  <a:pt x="55" y="127"/>
                  <a:pt x="49" y="138"/>
                  <a:pt x="47" y="151"/>
                </a:cubicBezTo>
                <a:cubicBezTo>
                  <a:pt x="46" y="156"/>
                  <a:pt x="46" y="156"/>
                  <a:pt x="46" y="156"/>
                </a:cubicBezTo>
                <a:cubicBezTo>
                  <a:pt x="50" y="153"/>
                  <a:pt x="50" y="153"/>
                  <a:pt x="50" y="153"/>
                </a:cubicBezTo>
                <a:cubicBezTo>
                  <a:pt x="55" y="151"/>
                  <a:pt x="58" y="147"/>
                  <a:pt x="62" y="143"/>
                </a:cubicBezTo>
                <a:cubicBezTo>
                  <a:pt x="58" y="153"/>
                  <a:pt x="55" y="163"/>
                  <a:pt x="55" y="173"/>
                </a:cubicBezTo>
                <a:cubicBezTo>
                  <a:pt x="55" y="176"/>
                  <a:pt x="55" y="179"/>
                  <a:pt x="56" y="181"/>
                </a:cubicBezTo>
                <a:cubicBezTo>
                  <a:pt x="56" y="182"/>
                  <a:pt x="56" y="182"/>
                  <a:pt x="56" y="182"/>
                </a:cubicBezTo>
                <a:cubicBezTo>
                  <a:pt x="49" y="170"/>
                  <a:pt x="42" y="157"/>
                  <a:pt x="35" y="144"/>
                </a:cubicBezTo>
                <a:lnTo>
                  <a:pt x="40" y="139"/>
                </a:lnTo>
                <a:close/>
                <a:moveTo>
                  <a:pt x="57" y="184"/>
                </a:moveTo>
                <a:cubicBezTo>
                  <a:pt x="59" y="183"/>
                  <a:pt x="59" y="183"/>
                  <a:pt x="59" y="183"/>
                </a:cubicBezTo>
                <a:cubicBezTo>
                  <a:pt x="64" y="180"/>
                  <a:pt x="68" y="176"/>
                  <a:pt x="72" y="172"/>
                </a:cubicBezTo>
                <a:cubicBezTo>
                  <a:pt x="69" y="181"/>
                  <a:pt x="67" y="189"/>
                  <a:pt x="65" y="197"/>
                </a:cubicBezTo>
                <a:cubicBezTo>
                  <a:pt x="65" y="198"/>
                  <a:pt x="65" y="198"/>
                  <a:pt x="65" y="198"/>
                </a:cubicBezTo>
                <a:cubicBezTo>
                  <a:pt x="62" y="192"/>
                  <a:pt x="59" y="187"/>
                  <a:pt x="57" y="184"/>
                </a:cubicBezTo>
                <a:close/>
                <a:moveTo>
                  <a:pt x="86" y="230"/>
                </a:moveTo>
                <a:cubicBezTo>
                  <a:pt x="87" y="230"/>
                  <a:pt x="87" y="230"/>
                  <a:pt x="87" y="230"/>
                </a:cubicBezTo>
                <a:cubicBezTo>
                  <a:pt x="91" y="230"/>
                  <a:pt x="95" y="229"/>
                  <a:pt x="99" y="227"/>
                </a:cubicBezTo>
                <a:cubicBezTo>
                  <a:pt x="99" y="227"/>
                  <a:pt x="99" y="227"/>
                  <a:pt x="99" y="227"/>
                </a:cubicBezTo>
                <a:cubicBezTo>
                  <a:pt x="99" y="228"/>
                  <a:pt x="98" y="230"/>
                  <a:pt x="98" y="231"/>
                </a:cubicBezTo>
                <a:cubicBezTo>
                  <a:pt x="96" y="238"/>
                  <a:pt x="96" y="238"/>
                  <a:pt x="96" y="238"/>
                </a:cubicBezTo>
                <a:cubicBezTo>
                  <a:pt x="101" y="234"/>
                  <a:pt x="101" y="234"/>
                  <a:pt x="101" y="234"/>
                </a:cubicBezTo>
                <a:cubicBezTo>
                  <a:pt x="102" y="233"/>
                  <a:pt x="102" y="233"/>
                  <a:pt x="102" y="233"/>
                </a:cubicBezTo>
                <a:cubicBezTo>
                  <a:pt x="104" y="241"/>
                  <a:pt x="104" y="241"/>
                  <a:pt x="104" y="241"/>
                </a:cubicBezTo>
                <a:cubicBezTo>
                  <a:pt x="106" y="241"/>
                  <a:pt x="106" y="241"/>
                  <a:pt x="106" y="241"/>
                </a:cubicBezTo>
                <a:cubicBezTo>
                  <a:pt x="111" y="239"/>
                  <a:pt x="114" y="237"/>
                  <a:pt x="118" y="235"/>
                </a:cubicBezTo>
                <a:cubicBezTo>
                  <a:pt x="115" y="240"/>
                  <a:pt x="114" y="245"/>
                  <a:pt x="113" y="250"/>
                </a:cubicBezTo>
                <a:cubicBezTo>
                  <a:pt x="103" y="249"/>
                  <a:pt x="94" y="241"/>
                  <a:pt x="86" y="230"/>
                </a:cubicBezTo>
                <a:close/>
                <a:moveTo>
                  <a:pt x="151" y="237"/>
                </a:moveTo>
                <a:cubicBezTo>
                  <a:pt x="153" y="235"/>
                  <a:pt x="156" y="233"/>
                  <a:pt x="158" y="230"/>
                </a:cubicBezTo>
                <a:cubicBezTo>
                  <a:pt x="162" y="228"/>
                  <a:pt x="162" y="228"/>
                  <a:pt x="162" y="228"/>
                </a:cubicBezTo>
                <a:cubicBezTo>
                  <a:pt x="175" y="222"/>
                  <a:pt x="186" y="211"/>
                  <a:pt x="195" y="198"/>
                </a:cubicBezTo>
                <a:cubicBezTo>
                  <a:pt x="195" y="198"/>
                  <a:pt x="195" y="198"/>
                  <a:pt x="195" y="198"/>
                </a:cubicBezTo>
                <a:cubicBezTo>
                  <a:pt x="203" y="197"/>
                  <a:pt x="210" y="193"/>
                  <a:pt x="216" y="188"/>
                </a:cubicBezTo>
                <a:cubicBezTo>
                  <a:pt x="216" y="191"/>
                  <a:pt x="215" y="193"/>
                  <a:pt x="214" y="195"/>
                </a:cubicBezTo>
                <a:cubicBezTo>
                  <a:pt x="211" y="198"/>
                  <a:pt x="208" y="200"/>
                  <a:pt x="205" y="202"/>
                </a:cubicBezTo>
                <a:cubicBezTo>
                  <a:pt x="188" y="213"/>
                  <a:pt x="170" y="227"/>
                  <a:pt x="151" y="237"/>
                </a:cubicBezTo>
                <a:close/>
                <a:moveTo>
                  <a:pt x="238" y="202"/>
                </a:moveTo>
                <a:cubicBezTo>
                  <a:pt x="238" y="204"/>
                  <a:pt x="238" y="206"/>
                  <a:pt x="238" y="208"/>
                </a:cubicBezTo>
                <a:cubicBezTo>
                  <a:pt x="237" y="209"/>
                  <a:pt x="236" y="210"/>
                  <a:pt x="235" y="211"/>
                </a:cubicBezTo>
                <a:cubicBezTo>
                  <a:pt x="236" y="208"/>
                  <a:pt x="237" y="205"/>
                  <a:pt x="238" y="202"/>
                </a:cubicBezTo>
                <a:close/>
                <a:moveTo>
                  <a:pt x="276" y="191"/>
                </a:moveTo>
                <a:cubicBezTo>
                  <a:pt x="276" y="193"/>
                  <a:pt x="275" y="195"/>
                  <a:pt x="274" y="197"/>
                </a:cubicBezTo>
                <a:cubicBezTo>
                  <a:pt x="274" y="196"/>
                  <a:pt x="273" y="195"/>
                  <a:pt x="273" y="193"/>
                </a:cubicBezTo>
                <a:cubicBezTo>
                  <a:pt x="274" y="193"/>
                  <a:pt x="275" y="192"/>
                  <a:pt x="276" y="191"/>
                </a:cubicBezTo>
                <a:close/>
                <a:moveTo>
                  <a:pt x="259" y="193"/>
                </a:moveTo>
                <a:cubicBezTo>
                  <a:pt x="260" y="188"/>
                  <a:pt x="262" y="183"/>
                  <a:pt x="265" y="178"/>
                </a:cubicBezTo>
                <a:cubicBezTo>
                  <a:pt x="266" y="182"/>
                  <a:pt x="266" y="185"/>
                  <a:pt x="267" y="189"/>
                </a:cubicBezTo>
                <a:cubicBezTo>
                  <a:pt x="264" y="190"/>
                  <a:pt x="262" y="192"/>
                  <a:pt x="259" y="19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87"/>
          <p:cNvSpPr>
            <a:spLocks/>
          </p:cNvSpPr>
          <p:nvPr/>
        </p:nvSpPr>
        <p:spPr bwMode="auto">
          <a:xfrm>
            <a:off x="8150232" y="5827023"/>
            <a:ext cx="267439" cy="146577"/>
          </a:xfrm>
          <a:custGeom>
            <a:avLst/>
            <a:gdLst>
              <a:gd name="T0" fmla="*/ 82 w 88"/>
              <a:gd name="T1" fmla="*/ 2 h 48"/>
              <a:gd name="T2" fmla="*/ 3 w 88"/>
              <a:gd name="T3" fmla="*/ 41 h 48"/>
              <a:gd name="T4" fmla="*/ 5 w 88"/>
              <a:gd name="T5" fmla="*/ 47 h 48"/>
              <a:gd name="T6" fmla="*/ 85 w 88"/>
              <a:gd name="T7" fmla="*/ 7 h 48"/>
              <a:gd name="T8" fmla="*/ 82 w 88"/>
              <a:gd name="T9" fmla="*/ 2 h 48"/>
            </a:gdLst>
            <a:ahLst/>
            <a:cxnLst>
              <a:cxn ang="0">
                <a:pos x="T0" y="T1"/>
              </a:cxn>
              <a:cxn ang="0">
                <a:pos x="T2" y="T3"/>
              </a:cxn>
              <a:cxn ang="0">
                <a:pos x="T4" y="T5"/>
              </a:cxn>
              <a:cxn ang="0">
                <a:pos x="T6" y="T7"/>
              </a:cxn>
              <a:cxn ang="0">
                <a:pos x="T8" y="T9"/>
              </a:cxn>
            </a:cxnLst>
            <a:rect l="0" t="0" r="r" b="b"/>
            <a:pathLst>
              <a:path w="88" h="48">
                <a:moveTo>
                  <a:pt x="82" y="2"/>
                </a:moveTo>
                <a:cubicBezTo>
                  <a:pt x="56" y="17"/>
                  <a:pt x="31" y="30"/>
                  <a:pt x="3" y="41"/>
                </a:cubicBezTo>
                <a:cubicBezTo>
                  <a:pt x="0" y="42"/>
                  <a:pt x="2" y="48"/>
                  <a:pt x="5" y="47"/>
                </a:cubicBezTo>
                <a:cubicBezTo>
                  <a:pt x="33" y="39"/>
                  <a:pt x="63" y="26"/>
                  <a:pt x="85" y="7"/>
                </a:cubicBezTo>
                <a:cubicBezTo>
                  <a:pt x="88" y="5"/>
                  <a:pt x="85" y="0"/>
                  <a:pt x="82"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88"/>
          <p:cNvSpPr>
            <a:spLocks/>
          </p:cNvSpPr>
          <p:nvPr/>
        </p:nvSpPr>
        <p:spPr bwMode="auto">
          <a:xfrm>
            <a:off x="8247950" y="5897740"/>
            <a:ext cx="245581" cy="207008"/>
          </a:xfrm>
          <a:custGeom>
            <a:avLst/>
            <a:gdLst>
              <a:gd name="T0" fmla="*/ 74 w 81"/>
              <a:gd name="T1" fmla="*/ 2 h 68"/>
              <a:gd name="T2" fmla="*/ 2 w 81"/>
              <a:gd name="T3" fmla="*/ 63 h 68"/>
              <a:gd name="T4" fmla="*/ 5 w 81"/>
              <a:gd name="T5" fmla="*/ 66 h 68"/>
              <a:gd name="T6" fmla="*/ 78 w 81"/>
              <a:gd name="T7" fmla="*/ 6 h 68"/>
              <a:gd name="T8" fmla="*/ 74 w 81"/>
              <a:gd name="T9" fmla="*/ 2 h 68"/>
            </a:gdLst>
            <a:ahLst/>
            <a:cxnLst>
              <a:cxn ang="0">
                <a:pos x="T0" y="T1"/>
              </a:cxn>
              <a:cxn ang="0">
                <a:pos x="T2" y="T3"/>
              </a:cxn>
              <a:cxn ang="0">
                <a:pos x="T4" y="T5"/>
              </a:cxn>
              <a:cxn ang="0">
                <a:pos x="T6" y="T7"/>
              </a:cxn>
              <a:cxn ang="0">
                <a:pos x="T8" y="T9"/>
              </a:cxn>
            </a:cxnLst>
            <a:rect l="0" t="0" r="r" b="b"/>
            <a:pathLst>
              <a:path w="81" h="68">
                <a:moveTo>
                  <a:pt x="74" y="2"/>
                </a:moveTo>
                <a:cubicBezTo>
                  <a:pt x="50" y="22"/>
                  <a:pt x="24" y="40"/>
                  <a:pt x="2" y="63"/>
                </a:cubicBezTo>
                <a:cubicBezTo>
                  <a:pt x="0" y="65"/>
                  <a:pt x="3" y="68"/>
                  <a:pt x="5" y="66"/>
                </a:cubicBezTo>
                <a:cubicBezTo>
                  <a:pt x="28" y="45"/>
                  <a:pt x="54" y="27"/>
                  <a:pt x="78" y="6"/>
                </a:cubicBezTo>
                <a:cubicBezTo>
                  <a:pt x="81" y="4"/>
                  <a:pt x="77" y="0"/>
                  <a:pt x="74" y="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523"/>
          <p:cNvSpPr>
            <a:spLocks noEditPoints="1"/>
          </p:cNvSpPr>
          <p:nvPr/>
        </p:nvSpPr>
        <p:spPr bwMode="auto">
          <a:xfrm>
            <a:off x="7106627" y="4902560"/>
            <a:ext cx="474663" cy="846138"/>
          </a:xfrm>
          <a:custGeom>
            <a:avLst/>
            <a:gdLst/>
            <a:ahLst/>
            <a:cxnLst>
              <a:cxn ang="0">
                <a:pos x="176" y="1"/>
              </a:cxn>
              <a:cxn ang="0">
                <a:pos x="82" y="20"/>
              </a:cxn>
              <a:cxn ang="0">
                <a:pos x="13" y="102"/>
              </a:cxn>
              <a:cxn ang="0">
                <a:pos x="20" y="256"/>
              </a:cxn>
              <a:cxn ang="0">
                <a:pos x="105" y="379"/>
              </a:cxn>
              <a:cxn ang="0">
                <a:pos x="113" y="464"/>
              </a:cxn>
              <a:cxn ang="0">
                <a:pos x="147" y="532"/>
              </a:cxn>
              <a:cxn ang="0">
                <a:pos x="187" y="505"/>
              </a:cxn>
              <a:cxn ang="0">
                <a:pos x="208" y="367"/>
              </a:cxn>
              <a:cxn ang="0">
                <a:pos x="287" y="225"/>
              </a:cxn>
              <a:cxn ang="0">
                <a:pos x="295" y="112"/>
              </a:cxn>
              <a:cxn ang="0">
                <a:pos x="157" y="524"/>
              </a:cxn>
              <a:cxn ang="0">
                <a:pos x="141" y="506"/>
              </a:cxn>
              <a:cxn ang="0">
                <a:pos x="164" y="522"/>
              </a:cxn>
              <a:cxn ang="0">
                <a:pos x="142" y="497"/>
              </a:cxn>
              <a:cxn ang="0">
                <a:pos x="180" y="484"/>
              </a:cxn>
              <a:cxn ang="0">
                <a:pos x="180" y="475"/>
              </a:cxn>
              <a:cxn ang="0">
                <a:pos x="183" y="476"/>
              </a:cxn>
              <a:cxn ang="0">
                <a:pos x="111" y="212"/>
              </a:cxn>
              <a:cxn ang="0">
                <a:pos x="142" y="198"/>
              </a:cxn>
              <a:cxn ang="0">
                <a:pos x="186" y="202"/>
              </a:cxn>
              <a:cxn ang="0">
                <a:pos x="185" y="236"/>
              </a:cxn>
              <a:cxn ang="0">
                <a:pos x="169" y="412"/>
              </a:cxn>
              <a:cxn ang="0">
                <a:pos x="149" y="358"/>
              </a:cxn>
              <a:cxn ang="0">
                <a:pos x="115" y="157"/>
              </a:cxn>
              <a:cxn ang="0">
                <a:pos x="168" y="156"/>
              </a:cxn>
              <a:cxn ang="0">
                <a:pos x="168" y="171"/>
              </a:cxn>
              <a:cxn ang="0">
                <a:pos x="275" y="231"/>
              </a:cxn>
              <a:cxn ang="0">
                <a:pos x="206" y="346"/>
              </a:cxn>
              <a:cxn ang="0">
                <a:pos x="182" y="447"/>
              </a:cxn>
              <a:cxn ang="0">
                <a:pos x="190" y="255"/>
              </a:cxn>
              <a:cxn ang="0">
                <a:pos x="222" y="218"/>
              </a:cxn>
              <a:cxn ang="0">
                <a:pos x="214" y="201"/>
              </a:cxn>
              <a:cxn ang="0">
                <a:pos x="211" y="195"/>
              </a:cxn>
              <a:cxn ang="0">
                <a:pos x="220" y="162"/>
              </a:cxn>
              <a:cxn ang="0">
                <a:pos x="183" y="193"/>
              </a:cxn>
              <a:cxn ang="0">
                <a:pos x="181" y="151"/>
              </a:cxn>
              <a:cxn ang="0">
                <a:pos x="159" y="156"/>
              </a:cxn>
              <a:cxn ang="0">
                <a:pos x="151" y="190"/>
              </a:cxn>
              <a:cxn ang="0">
                <a:pos x="127" y="155"/>
              </a:cxn>
              <a:cxn ang="0">
                <a:pos x="103" y="153"/>
              </a:cxn>
              <a:cxn ang="0">
                <a:pos x="119" y="184"/>
              </a:cxn>
              <a:cxn ang="0">
                <a:pos x="79" y="169"/>
              </a:cxn>
              <a:cxn ang="0">
                <a:pos x="62" y="186"/>
              </a:cxn>
              <a:cxn ang="0">
                <a:pos x="100" y="210"/>
              </a:cxn>
              <a:cxn ang="0">
                <a:pos x="141" y="364"/>
              </a:cxn>
              <a:cxn ang="0">
                <a:pos x="125" y="448"/>
              </a:cxn>
              <a:cxn ang="0">
                <a:pos x="87" y="332"/>
              </a:cxn>
              <a:cxn ang="0">
                <a:pos x="13" y="212"/>
              </a:cxn>
              <a:cxn ang="0">
                <a:pos x="27" y="91"/>
              </a:cxn>
              <a:cxn ang="0">
                <a:pos x="108" y="19"/>
              </a:cxn>
              <a:cxn ang="0">
                <a:pos x="229" y="27"/>
              </a:cxn>
              <a:cxn ang="0">
                <a:pos x="289" y="133"/>
              </a:cxn>
              <a:cxn ang="0">
                <a:pos x="212" y="212"/>
              </a:cxn>
              <a:cxn ang="0">
                <a:pos x="200" y="187"/>
              </a:cxn>
              <a:cxn ang="0">
                <a:pos x="212" y="181"/>
              </a:cxn>
              <a:cxn ang="0">
                <a:pos x="83" y="192"/>
              </a:cxn>
              <a:cxn ang="0">
                <a:pos x="79" y="180"/>
              </a:cxn>
            </a:cxnLst>
            <a:rect l="0" t="0" r="r" b="b"/>
            <a:pathLst>
              <a:path w="299" h="533">
                <a:moveTo>
                  <a:pt x="254" y="35"/>
                </a:moveTo>
                <a:lnTo>
                  <a:pt x="254" y="35"/>
                </a:lnTo>
                <a:lnTo>
                  <a:pt x="246" y="28"/>
                </a:lnTo>
                <a:lnTo>
                  <a:pt x="237" y="22"/>
                </a:lnTo>
                <a:lnTo>
                  <a:pt x="228" y="17"/>
                </a:lnTo>
                <a:lnTo>
                  <a:pt x="219" y="11"/>
                </a:lnTo>
                <a:lnTo>
                  <a:pt x="209" y="8"/>
                </a:lnTo>
                <a:lnTo>
                  <a:pt x="198" y="5"/>
                </a:lnTo>
                <a:lnTo>
                  <a:pt x="187" y="2"/>
                </a:lnTo>
                <a:lnTo>
                  <a:pt x="176" y="1"/>
                </a:lnTo>
                <a:lnTo>
                  <a:pt x="166" y="0"/>
                </a:lnTo>
                <a:lnTo>
                  <a:pt x="155" y="0"/>
                </a:lnTo>
                <a:lnTo>
                  <a:pt x="144" y="1"/>
                </a:lnTo>
                <a:lnTo>
                  <a:pt x="133" y="2"/>
                </a:lnTo>
                <a:lnTo>
                  <a:pt x="123" y="4"/>
                </a:lnTo>
                <a:lnTo>
                  <a:pt x="111" y="7"/>
                </a:lnTo>
                <a:lnTo>
                  <a:pt x="101" y="10"/>
                </a:lnTo>
                <a:lnTo>
                  <a:pt x="92" y="14"/>
                </a:lnTo>
                <a:lnTo>
                  <a:pt x="92" y="14"/>
                </a:lnTo>
                <a:lnTo>
                  <a:pt x="82" y="20"/>
                </a:lnTo>
                <a:lnTo>
                  <a:pt x="73" y="26"/>
                </a:lnTo>
                <a:lnTo>
                  <a:pt x="64" y="32"/>
                </a:lnTo>
                <a:lnTo>
                  <a:pt x="56" y="39"/>
                </a:lnTo>
                <a:lnTo>
                  <a:pt x="48" y="47"/>
                </a:lnTo>
                <a:lnTo>
                  <a:pt x="41" y="55"/>
                </a:lnTo>
                <a:lnTo>
                  <a:pt x="35" y="63"/>
                </a:lnTo>
                <a:lnTo>
                  <a:pt x="28" y="72"/>
                </a:lnTo>
                <a:lnTo>
                  <a:pt x="22" y="82"/>
                </a:lnTo>
                <a:lnTo>
                  <a:pt x="18" y="91"/>
                </a:lnTo>
                <a:lnTo>
                  <a:pt x="13" y="102"/>
                </a:lnTo>
                <a:lnTo>
                  <a:pt x="10" y="112"/>
                </a:lnTo>
                <a:lnTo>
                  <a:pt x="4" y="133"/>
                </a:lnTo>
                <a:lnTo>
                  <a:pt x="1" y="154"/>
                </a:lnTo>
                <a:lnTo>
                  <a:pt x="1" y="154"/>
                </a:lnTo>
                <a:lnTo>
                  <a:pt x="0" y="172"/>
                </a:lnTo>
                <a:lnTo>
                  <a:pt x="1" y="190"/>
                </a:lnTo>
                <a:lnTo>
                  <a:pt x="4" y="207"/>
                </a:lnTo>
                <a:lnTo>
                  <a:pt x="8" y="224"/>
                </a:lnTo>
                <a:lnTo>
                  <a:pt x="13" y="240"/>
                </a:lnTo>
                <a:lnTo>
                  <a:pt x="20" y="256"/>
                </a:lnTo>
                <a:lnTo>
                  <a:pt x="28" y="272"/>
                </a:lnTo>
                <a:lnTo>
                  <a:pt x="39" y="286"/>
                </a:lnTo>
                <a:lnTo>
                  <a:pt x="39" y="286"/>
                </a:lnTo>
                <a:lnTo>
                  <a:pt x="53" y="304"/>
                </a:lnTo>
                <a:lnTo>
                  <a:pt x="67" y="321"/>
                </a:lnTo>
                <a:lnTo>
                  <a:pt x="81" y="340"/>
                </a:lnTo>
                <a:lnTo>
                  <a:pt x="94" y="358"/>
                </a:lnTo>
                <a:lnTo>
                  <a:pt x="94" y="358"/>
                </a:lnTo>
                <a:lnTo>
                  <a:pt x="100" y="368"/>
                </a:lnTo>
                <a:lnTo>
                  <a:pt x="105" y="379"/>
                </a:lnTo>
                <a:lnTo>
                  <a:pt x="109" y="390"/>
                </a:lnTo>
                <a:lnTo>
                  <a:pt x="111" y="401"/>
                </a:lnTo>
                <a:lnTo>
                  <a:pt x="113" y="413"/>
                </a:lnTo>
                <a:lnTo>
                  <a:pt x="115" y="425"/>
                </a:lnTo>
                <a:lnTo>
                  <a:pt x="116" y="449"/>
                </a:lnTo>
                <a:lnTo>
                  <a:pt x="116" y="449"/>
                </a:lnTo>
                <a:lnTo>
                  <a:pt x="115" y="450"/>
                </a:lnTo>
                <a:lnTo>
                  <a:pt x="113" y="453"/>
                </a:lnTo>
                <a:lnTo>
                  <a:pt x="113" y="453"/>
                </a:lnTo>
                <a:lnTo>
                  <a:pt x="113" y="464"/>
                </a:lnTo>
                <a:lnTo>
                  <a:pt x="115" y="477"/>
                </a:lnTo>
                <a:lnTo>
                  <a:pt x="116" y="490"/>
                </a:lnTo>
                <a:lnTo>
                  <a:pt x="119" y="504"/>
                </a:lnTo>
                <a:lnTo>
                  <a:pt x="122" y="510"/>
                </a:lnTo>
                <a:lnTo>
                  <a:pt x="124" y="515"/>
                </a:lnTo>
                <a:lnTo>
                  <a:pt x="128" y="520"/>
                </a:lnTo>
                <a:lnTo>
                  <a:pt x="131" y="524"/>
                </a:lnTo>
                <a:lnTo>
                  <a:pt x="136" y="528"/>
                </a:lnTo>
                <a:lnTo>
                  <a:pt x="141" y="531"/>
                </a:lnTo>
                <a:lnTo>
                  <a:pt x="147" y="532"/>
                </a:lnTo>
                <a:lnTo>
                  <a:pt x="154" y="533"/>
                </a:lnTo>
                <a:lnTo>
                  <a:pt x="154" y="533"/>
                </a:lnTo>
                <a:lnTo>
                  <a:pt x="161" y="533"/>
                </a:lnTo>
                <a:lnTo>
                  <a:pt x="166" y="531"/>
                </a:lnTo>
                <a:lnTo>
                  <a:pt x="172" y="529"/>
                </a:lnTo>
                <a:lnTo>
                  <a:pt x="176" y="525"/>
                </a:lnTo>
                <a:lnTo>
                  <a:pt x="180" y="521"/>
                </a:lnTo>
                <a:lnTo>
                  <a:pt x="183" y="516"/>
                </a:lnTo>
                <a:lnTo>
                  <a:pt x="185" y="511"/>
                </a:lnTo>
                <a:lnTo>
                  <a:pt x="187" y="505"/>
                </a:lnTo>
                <a:lnTo>
                  <a:pt x="190" y="491"/>
                </a:lnTo>
                <a:lnTo>
                  <a:pt x="191" y="477"/>
                </a:lnTo>
                <a:lnTo>
                  <a:pt x="191" y="453"/>
                </a:lnTo>
                <a:lnTo>
                  <a:pt x="191" y="453"/>
                </a:lnTo>
                <a:lnTo>
                  <a:pt x="192" y="450"/>
                </a:lnTo>
                <a:lnTo>
                  <a:pt x="192" y="450"/>
                </a:lnTo>
                <a:lnTo>
                  <a:pt x="197" y="416"/>
                </a:lnTo>
                <a:lnTo>
                  <a:pt x="200" y="399"/>
                </a:lnTo>
                <a:lnTo>
                  <a:pt x="204" y="383"/>
                </a:lnTo>
                <a:lnTo>
                  <a:pt x="208" y="367"/>
                </a:lnTo>
                <a:lnTo>
                  <a:pt x="214" y="352"/>
                </a:lnTo>
                <a:lnTo>
                  <a:pt x="221" y="336"/>
                </a:lnTo>
                <a:lnTo>
                  <a:pt x="230" y="321"/>
                </a:lnTo>
                <a:lnTo>
                  <a:pt x="230" y="321"/>
                </a:lnTo>
                <a:lnTo>
                  <a:pt x="245" y="298"/>
                </a:lnTo>
                <a:lnTo>
                  <a:pt x="261" y="275"/>
                </a:lnTo>
                <a:lnTo>
                  <a:pt x="268" y="264"/>
                </a:lnTo>
                <a:lnTo>
                  <a:pt x="275" y="251"/>
                </a:lnTo>
                <a:lnTo>
                  <a:pt x="282" y="238"/>
                </a:lnTo>
                <a:lnTo>
                  <a:pt x="287" y="225"/>
                </a:lnTo>
                <a:lnTo>
                  <a:pt x="287" y="225"/>
                </a:lnTo>
                <a:lnTo>
                  <a:pt x="291" y="214"/>
                </a:lnTo>
                <a:lnTo>
                  <a:pt x="293" y="202"/>
                </a:lnTo>
                <a:lnTo>
                  <a:pt x="296" y="189"/>
                </a:lnTo>
                <a:lnTo>
                  <a:pt x="297" y="176"/>
                </a:lnTo>
                <a:lnTo>
                  <a:pt x="298" y="163"/>
                </a:lnTo>
                <a:lnTo>
                  <a:pt x="299" y="150"/>
                </a:lnTo>
                <a:lnTo>
                  <a:pt x="298" y="138"/>
                </a:lnTo>
                <a:lnTo>
                  <a:pt x="297" y="125"/>
                </a:lnTo>
                <a:lnTo>
                  <a:pt x="295" y="112"/>
                </a:lnTo>
                <a:lnTo>
                  <a:pt x="292" y="100"/>
                </a:lnTo>
                <a:lnTo>
                  <a:pt x="288" y="87"/>
                </a:lnTo>
                <a:lnTo>
                  <a:pt x="284" y="76"/>
                </a:lnTo>
                <a:lnTo>
                  <a:pt x="278" y="65"/>
                </a:lnTo>
                <a:lnTo>
                  <a:pt x="270" y="54"/>
                </a:lnTo>
                <a:lnTo>
                  <a:pt x="263" y="44"/>
                </a:lnTo>
                <a:lnTo>
                  <a:pt x="254" y="35"/>
                </a:lnTo>
                <a:lnTo>
                  <a:pt x="254" y="35"/>
                </a:lnTo>
                <a:close/>
                <a:moveTo>
                  <a:pt x="157" y="524"/>
                </a:moveTo>
                <a:lnTo>
                  <a:pt x="157" y="524"/>
                </a:lnTo>
                <a:lnTo>
                  <a:pt x="152" y="524"/>
                </a:lnTo>
                <a:lnTo>
                  <a:pt x="147" y="524"/>
                </a:lnTo>
                <a:lnTo>
                  <a:pt x="143" y="522"/>
                </a:lnTo>
                <a:lnTo>
                  <a:pt x="140" y="520"/>
                </a:lnTo>
                <a:lnTo>
                  <a:pt x="136" y="517"/>
                </a:lnTo>
                <a:lnTo>
                  <a:pt x="134" y="514"/>
                </a:lnTo>
                <a:lnTo>
                  <a:pt x="129" y="506"/>
                </a:lnTo>
                <a:lnTo>
                  <a:pt x="129" y="506"/>
                </a:lnTo>
                <a:lnTo>
                  <a:pt x="135" y="506"/>
                </a:lnTo>
                <a:lnTo>
                  <a:pt x="141" y="506"/>
                </a:lnTo>
                <a:lnTo>
                  <a:pt x="153" y="506"/>
                </a:lnTo>
                <a:lnTo>
                  <a:pt x="165" y="505"/>
                </a:lnTo>
                <a:lnTo>
                  <a:pt x="171" y="506"/>
                </a:lnTo>
                <a:lnTo>
                  <a:pt x="177" y="507"/>
                </a:lnTo>
                <a:lnTo>
                  <a:pt x="177" y="507"/>
                </a:lnTo>
                <a:lnTo>
                  <a:pt x="178" y="507"/>
                </a:lnTo>
                <a:lnTo>
                  <a:pt x="178" y="507"/>
                </a:lnTo>
                <a:lnTo>
                  <a:pt x="174" y="513"/>
                </a:lnTo>
                <a:lnTo>
                  <a:pt x="170" y="519"/>
                </a:lnTo>
                <a:lnTo>
                  <a:pt x="164" y="522"/>
                </a:lnTo>
                <a:lnTo>
                  <a:pt x="157" y="524"/>
                </a:lnTo>
                <a:lnTo>
                  <a:pt x="157" y="524"/>
                </a:lnTo>
                <a:close/>
                <a:moveTo>
                  <a:pt x="180" y="498"/>
                </a:moveTo>
                <a:lnTo>
                  <a:pt x="180" y="498"/>
                </a:lnTo>
                <a:lnTo>
                  <a:pt x="179" y="498"/>
                </a:lnTo>
                <a:lnTo>
                  <a:pt x="179" y="498"/>
                </a:lnTo>
                <a:lnTo>
                  <a:pt x="173" y="496"/>
                </a:lnTo>
                <a:lnTo>
                  <a:pt x="167" y="496"/>
                </a:lnTo>
                <a:lnTo>
                  <a:pt x="154" y="496"/>
                </a:lnTo>
                <a:lnTo>
                  <a:pt x="142" y="497"/>
                </a:lnTo>
                <a:lnTo>
                  <a:pt x="136" y="497"/>
                </a:lnTo>
                <a:lnTo>
                  <a:pt x="130" y="496"/>
                </a:lnTo>
                <a:lnTo>
                  <a:pt x="130" y="496"/>
                </a:lnTo>
                <a:lnTo>
                  <a:pt x="128" y="496"/>
                </a:lnTo>
                <a:lnTo>
                  <a:pt x="127" y="497"/>
                </a:lnTo>
                <a:lnTo>
                  <a:pt x="127" y="497"/>
                </a:lnTo>
                <a:lnTo>
                  <a:pt x="124" y="482"/>
                </a:lnTo>
                <a:lnTo>
                  <a:pt x="124" y="482"/>
                </a:lnTo>
                <a:lnTo>
                  <a:pt x="152" y="483"/>
                </a:lnTo>
                <a:lnTo>
                  <a:pt x="180" y="484"/>
                </a:lnTo>
                <a:lnTo>
                  <a:pt x="180" y="484"/>
                </a:lnTo>
                <a:lnTo>
                  <a:pt x="182" y="484"/>
                </a:lnTo>
                <a:lnTo>
                  <a:pt x="182" y="484"/>
                </a:lnTo>
                <a:lnTo>
                  <a:pt x="181" y="491"/>
                </a:lnTo>
                <a:lnTo>
                  <a:pt x="180" y="498"/>
                </a:lnTo>
                <a:lnTo>
                  <a:pt x="180" y="498"/>
                </a:lnTo>
                <a:close/>
                <a:moveTo>
                  <a:pt x="183" y="476"/>
                </a:moveTo>
                <a:lnTo>
                  <a:pt x="183" y="476"/>
                </a:lnTo>
                <a:lnTo>
                  <a:pt x="180" y="475"/>
                </a:lnTo>
                <a:lnTo>
                  <a:pt x="180" y="475"/>
                </a:lnTo>
                <a:lnTo>
                  <a:pt x="152" y="474"/>
                </a:lnTo>
                <a:lnTo>
                  <a:pt x="123" y="473"/>
                </a:lnTo>
                <a:lnTo>
                  <a:pt x="123" y="473"/>
                </a:lnTo>
                <a:lnTo>
                  <a:pt x="123" y="457"/>
                </a:lnTo>
                <a:lnTo>
                  <a:pt x="123" y="457"/>
                </a:lnTo>
                <a:lnTo>
                  <a:pt x="138" y="457"/>
                </a:lnTo>
                <a:lnTo>
                  <a:pt x="153" y="457"/>
                </a:lnTo>
                <a:lnTo>
                  <a:pt x="183" y="456"/>
                </a:lnTo>
                <a:lnTo>
                  <a:pt x="183" y="456"/>
                </a:lnTo>
                <a:lnTo>
                  <a:pt x="183" y="476"/>
                </a:lnTo>
                <a:lnTo>
                  <a:pt x="183" y="476"/>
                </a:lnTo>
                <a:close/>
                <a:moveTo>
                  <a:pt x="146" y="327"/>
                </a:moveTo>
                <a:lnTo>
                  <a:pt x="146" y="327"/>
                </a:lnTo>
                <a:lnTo>
                  <a:pt x="141" y="298"/>
                </a:lnTo>
                <a:lnTo>
                  <a:pt x="134" y="269"/>
                </a:lnTo>
                <a:lnTo>
                  <a:pt x="130" y="253"/>
                </a:lnTo>
                <a:lnTo>
                  <a:pt x="125" y="239"/>
                </a:lnTo>
                <a:lnTo>
                  <a:pt x="119" y="225"/>
                </a:lnTo>
                <a:lnTo>
                  <a:pt x="111" y="212"/>
                </a:lnTo>
                <a:lnTo>
                  <a:pt x="111" y="212"/>
                </a:lnTo>
                <a:lnTo>
                  <a:pt x="107" y="204"/>
                </a:lnTo>
                <a:lnTo>
                  <a:pt x="107" y="204"/>
                </a:lnTo>
                <a:lnTo>
                  <a:pt x="112" y="202"/>
                </a:lnTo>
                <a:lnTo>
                  <a:pt x="118" y="198"/>
                </a:lnTo>
                <a:lnTo>
                  <a:pt x="123" y="194"/>
                </a:lnTo>
                <a:lnTo>
                  <a:pt x="126" y="189"/>
                </a:lnTo>
                <a:lnTo>
                  <a:pt x="126" y="189"/>
                </a:lnTo>
                <a:lnTo>
                  <a:pt x="134" y="195"/>
                </a:lnTo>
                <a:lnTo>
                  <a:pt x="138" y="197"/>
                </a:lnTo>
                <a:lnTo>
                  <a:pt x="142" y="198"/>
                </a:lnTo>
                <a:lnTo>
                  <a:pt x="142" y="198"/>
                </a:lnTo>
                <a:lnTo>
                  <a:pt x="148" y="199"/>
                </a:lnTo>
                <a:lnTo>
                  <a:pt x="154" y="197"/>
                </a:lnTo>
                <a:lnTo>
                  <a:pt x="160" y="195"/>
                </a:lnTo>
                <a:lnTo>
                  <a:pt x="165" y="191"/>
                </a:lnTo>
                <a:lnTo>
                  <a:pt x="165" y="191"/>
                </a:lnTo>
                <a:lnTo>
                  <a:pt x="169" y="195"/>
                </a:lnTo>
                <a:lnTo>
                  <a:pt x="174" y="199"/>
                </a:lnTo>
                <a:lnTo>
                  <a:pt x="180" y="201"/>
                </a:lnTo>
                <a:lnTo>
                  <a:pt x="186" y="202"/>
                </a:lnTo>
                <a:lnTo>
                  <a:pt x="186" y="202"/>
                </a:lnTo>
                <a:lnTo>
                  <a:pt x="186" y="208"/>
                </a:lnTo>
                <a:lnTo>
                  <a:pt x="186" y="208"/>
                </a:lnTo>
                <a:lnTo>
                  <a:pt x="187" y="210"/>
                </a:lnTo>
                <a:lnTo>
                  <a:pt x="189" y="213"/>
                </a:lnTo>
                <a:lnTo>
                  <a:pt x="193" y="217"/>
                </a:lnTo>
                <a:lnTo>
                  <a:pt x="193" y="217"/>
                </a:lnTo>
                <a:lnTo>
                  <a:pt x="190" y="223"/>
                </a:lnTo>
                <a:lnTo>
                  <a:pt x="187" y="229"/>
                </a:lnTo>
                <a:lnTo>
                  <a:pt x="185" y="236"/>
                </a:lnTo>
                <a:lnTo>
                  <a:pt x="183" y="243"/>
                </a:lnTo>
                <a:lnTo>
                  <a:pt x="183" y="243"/>
                </a:lnTo>
                <a:lnTo>
                  <a:pt x="180" y="260"/>
                </a:lnTo>
                <a:lnTo>
                  <a:pt x="178" y="276"/>
                </a:lnTo>
                <a:lnTo>
                  <a:pt x="177" y="292"/>
                </a:lnTo>
                <a:lnTo>
                  <a:pt x="176" y="308"/>
                </a:lnTo>
                <a:lnTo>
                  <a:pt x="176" y="308"/>
                </a:lnTo>
                <a:lnTo>
                  <a:pt x="174" y="343"/>
                </a:lnTo>
                <a:lnTo>
                  <a:pt x="172" y="378"/>
                </a:lnTo>
                <a:lnTo>
                  <a:pt x="169" y="412"/>
                </a:lnTo>
                <a:lnTo>
                  <a:pt x="168" y="447"/>
                </a:lnTo>
                <a:lnTo>
                  <a:pt x="168" y="447"/>
                </a:lnTo>
                <a:lnTo>
                  <a:pt x="142" y="448"/>
                </a:lnTo>
                <a:lnTo>
                  <a:pt x="142" y="448"/>
                </a:lnTo>
                <a:lnTo>
                  <a:pt x="145" y="434"/>
                </a:lnTo>
                <a:lnTo>
                  <a:pt x="147" y="418"/>
                </a:lnTo>
                <a:lnTo>
                  <a:pt x="149" y="403"/>
                </a:lnTo>
                <a:lnTo>
                  <a:pt x="150" y="388"/>
                </a:lnTo>
                <a:lnTo>
                  <a:pt x="150" y="373"/>
                </a:lnTo>
                <a:lnTo>
                  <a:pt x="149" y="358"/>
                </a:lnTo>
                <a:lnTo>
                  <a:pt x="148" y="343"/>
                </a:lnTo>
                <a:lnTo>
                  <a:pt x="146" y="327"/>
                </a:lnTo>
                <a:lnTo>
                  <a:pt x="146" y="327"/>
                </a:lnTo>
                <a:close/>
                <a:moveTo>
                  <a:pt x="117" y="167"/>
                </a:moveTo>
                <a:lnTo>
                  <a:pt x="117" y="167"/>
                </a:lnTo>
                <a:lnTo>
                  <a:pt x="113" y="163"/>
                </a:lnTo>
                <a:lnTo>
                  <a:pt x="113" y="163"/>
                </a:lnTo>
                <a:lnTo>
                  <a:pt x="112" y="161"/>
                </a:lnTo>
                <a:lnTo>
                  <a:pt x="112" y="159"/>
                </a:lnTo>
                <a:lnTo>
                  <a:pt x="115" y="157"/>
                </a:lnTo>
                <a:lnTo>
                  <a:pt x="118" y="156"/>
                </a:lnTo>
                <a:lnTo>
                  <a:pt x="118" y="156"/>
                </a:lnTo>
                <a:lnTo>
                  <a:pt x="120" y="160"/>
                </a:lnTo>
                <a:lnTo>
                  <a:pt x="121" y="164"/>
                </a:lnTo>
                <a:lnTo>
                  <a:pt x="121" y="164"/>
                </a:lnTo>
                <a:lnTo>
                  <a:pt x="122" y="172"/>
                </a:lnTo>
                <a:lnTo>
                  <a:pt x="122" y="172"/>
                </a:lnTo>
                <a:lnTo>
                  <a:pt x="117" y="167"/>
                </a:lnTo>
                <a:lnTo>
                  <a:pt x="117" y="167"/>
                </a:lnTo>
                <a:close/>
                <a:moveTo>
                  <a:pt x="168" y="156"/>
                </a:moveTo>
                <a:lnTo>
                  <a:pt x="168" y="156"/>
                </a:lnTo>
                <a:lnTo>
                  <a:pt x="169" y="154"/>
                </a:lnTo>
                <a:lnTo>
                  <a:pt x="170" y="153"/>
                </a:lnTo>
                <a:lnTo>
                  <a:pt x="171" y="153"/>
                </a:lnTo>
                <a:lnTo>
                  <a:pt x="171" y="154"/>
                </a:lnTo>
                <a:lnTo>
                  <a:pt x="172" y="157"/>
                </a:lnTo>
                <a:lnTo>
                  <a:pt x="172" y="160"/>
                </a:lnTo>
                <a:lnTo>
                  <a:pt x="172" y="160"/>
                </a:lnTo>
                <a:lnTo>
                  <a:pt x="170" y="165"/>
                </a:lnTo>
                <a:lnTo>
                  <a:pt x="168" y="171"/>
                </a:lnTo>
                <a:lnTo>
                  <a:pt x="168" y="171"/>
                </a:lnTo>
                <a:lnTo>
                  <a:pt x="166" y="175"/>
                </a:lnTo>
                <a:lnTo>
                  <a:pt x="166" y="175"/>
                </a:lnTo>
                <a:lnTo>
                  <a:pt x="165" y="171"/>
                </a:lnTo>
                <a:lnTo>
                  <a:pt x="165" y="171"/>
                </a:lnTo>
                <a:lnTo>
                  <a:pt x="165" y="167"/>
                </a:lnTo>
                <a:lnTo>
                  <a:pt x="166" y="163"/>
                </a:lnTo>
                <a:lnTo>
                  <a:pt x="168" y="156"/>
                </a:lnTo>
                <a:lnTo>
                  <a:pt x="168" y="156"/>
                </a:lnTo>
                <a:close/>
                <a:moveTo>
                  <a:pt x="275" y="231"/>
                </a:moveTo>
                <a:lnTo>
                  <a:pt x="275" y="231"/>
                </a:lnTo>
                <a:lnTo>
                  <a:pt x="269" y="245"/>
                </a:lnTo>
                <a:lnTo>
                  <a:pt x="262" y="259"/>
                </a:lnTo>
                <a:lnTo>
                  <a:pt x="254" y="271"/>
                </a:lnTo>
                <a:lnTo>
                  <a:pt x="246" y="284"/>
                </a:lnTo>
                <a:lnTo>
                  <a:pt x="228" y="308"/>
                </a:lnTo>
                <a:lnTo>
                  <a:pt x="220" y="320"/>
                </a:lnTo>
                <a:lnTo>
                  <a:pt x="212" y="333"/>
                </a:lnTo>
                <a:lnTo>
                  <a:pt x="212" y="333"/>
                </a:lnTo>
                <a:lnTo>
                  <a:pt x="206" y="346"/>
                </a:lnTo>
                <a:lnTo>
                  <a:pt x="201" y="359"/>
                </a:lnTo>
                <a:lnTo>
                  <a:pt x="197" y="372"/>
                </a:lnTo>
                <a:lnTo>
                  <a:pt x="192" y="386"/>
                </a:lnTo>
                <a:lnTo>
                  <a:pt x="188" y="414"/>
                </a:lnTo>
                <a:lnTo>
                  <a:pt x="185" y="442"/>
                </a:lnTo>
                <a:lnTo>
                  <a:pt x="185" y="442"/>
                </a:lnTo>
                <a:lnTo>
                  <a:pt x="183" y="444"/>
                </a:lnTo>
                <a:lnTo>
                  <a:pt x="182" y="446"/>
                </a:lnTo>
                <a:lnTo>
                  <a:pt x="182" y="446"/>
                </a:lnTo>
                <a:lnTo>
                  <a:pt x="182" y="447"/>
                </a:lnTo>
                <a:lnTo>
                  <a:pt x="182" y="447"/>
                </a:lnTo>
                <a:lnTo>
                  <a:pt x="177" y="447"/>
                </a:lnTo>
                <a:lnTo>
                  <a:pt x="177" y="447"/>
                </a:lnTo>
                <a:lnTo>
                  <a:pt x="178" y="415"/>
                </a:lnTo>
                <a:lnTo>
                  <a:pt x="180" y="383"/>
                </a:lnTo>
                <a:lnTo>
                  <a:pt x="184" y="319"/>
                </a:lnTo>
                <a:lnTo>
                  <a:pt x="184" y="319"/>
                </a:lnTo>
                <a:lnTo>
                  <a:pt x="186" y="287"/>
                </a:lnTo>
                <a:lnTo>
                  <a:pt x="188" y="271"/>
                </a:lnTo>
                <a:lnTo>
                  <a:pt x="190" y="255"/>
                </a:lnTo>
                <a:lnTo>
                  <a:pt x="190" y="255"/>
                </a:lnTo>
                <a:lnTo>
                  <a:pt x="192" y="245"/>
                </a:lnTo>
                <a:lnTo>
                  <a:pt x="194" y="236"/>
                </a:lnTo>
                <a:lnTo>
                  <a:pt x="198" y="228"/>
                </a:lnTo>
                <a:lnTo>
                  <a:pt x="203" y="221"/>
                </a:lnTo>
                <a:lnTo>
                  <a:pt x="203" y="221"/>
                </a:lnTo>
                <a:lnTo>
                  <a:pt x="210" y="221"/>
                </a:lnTo>
                <a:lnTo>
                  <a:pt x="217" y="221"/>
                </a:lnTo>
                <a:lnTo>
                  <a:pt x="220" y="219"/>
                </a:lnTo>
                <a:lnTo>
                  <a:pt x="222" y="218"/>
                </a:lnTo>
                <a:lnTo>
                  <a:pt x="224" y="215"/>
                </a:lnTo>
                <a:lnTo>
                  <a:pt x="225" y="212"/>
                </a:lnTo>
                <a:lnTo>
                  <a:pt x="225" y="212"/>
                </a:lnTo>
                <a:lnTo>
                  <a:pt x="225" y="208"/>
                </a:lnTo>
                <a:lnTo>
                  <a:pt x="225" y="204"/>
                </a:lnTo>
                <a:lnTo>
                  <a:pt x="223" y="201"/>
                </a:lnTo>
                <a:lnTo>
                  <a:pt x="221" y="200"/>
                </a:lnTo>
                <a:lnTo>
                  <a:pt x="219" y="200"/>
                </a:lnTo>
                <a:lnTo>
                  <a:pt x="219" y="200"/>
                </a:lnTo>
                <a:lnTo>
                  <a:pt x="214" y="201"/>
                </a:lnTo>
                <a:lnTo>
                  <a:pt x="209" y="203"/>
                </a:lnTo>
                <a:lnTo>
                  <a:pt x="204" y="207"/>
                </a:lnTo>
                <a:lnTo>
                  <a:pt x="200" y="210"/>
                </a:lnTo>
                <a:lnTo>
                  <a:pt x="200" y="210"/>
                </a:lnTo>
                <a:lnTo>
                  <a:pt x="198" y="209"/>
                </a:lnTo>
                <a:lnTo>
                  <a:pt x="197" y="207"/>
                </a:lnTo>
                <a:lnTo>
                  <a:pt x="196" y="202"/>
                </a:lnTo>
                <a:lnTo>
                  <a:pt x="196" y="202"/>
                </a:lnTo>
                <a:lnTo>
                  <a:pt x="204" y="199"/>
                </a:lnTo>
                <a:lnTo>
                  <a:pt x="211" y="195"/>
                </a:lnTo>
                <a:lnTo>
                  <a:pt x="217" y="189"/>
                </a:lnTo>
                <a:lnTo>
                  <a:pt x="221" y="182"/>
                </a:lnTo>
                <a:lnTo>
                  <a:pt x="221" y="182"/>
                </a:lnTo>
                <a:lnTo>
                  <a:pt x="223" y="176"/>
                </a:lnTo>
                <a:lnTo>
                  <a:pt x="224" y="171"/>
                </a:lnTo>
                <a:lnTo>
                  <a:pt x="224" y="168"/>
                </a:lnTo>
                <a:lnTo>
                  <a:pt x="224" y="165"/>
                </a:lnTo>
                <a:lnTo>
                  <a:pt x="222" y="163"/>
                </a:lnTo>
                <a:lnTo>
                  <a:pt x="220" y="162"/>
                </a:lnTo>
                <a:lnTo>
                  <a:pt x="220" y="162"/>
                </a:lnTo>
                <a:lnTo>
                  <a:pt x="214" y="161"/>
                </a:lnTo>
                <a:lnTo>
                  <a:pt x="209" y="162"/>
                </a:lnTo>
                <a:lnTo>
                  <a:pt x="205" y="165"/>
                </a:lnTo>
                <a:lnTo>
                  <a:pt x="200" y="169"/>
                </a:lnTo>
                <a:lnTo>
                  <a:pt x="197" y="174"/>
                </a:lnTo>
                <a:lnTo>
                  <a:pt x="192" y="181"/>
                </a:lnTo>
                <a:lnTo>
                  <a:pt x="190" y="187"/>
                </a:lnTo>
                <a:lnTo>
                  <a:pt x="188" y="194"/>
                </a:lnTo>
                <a:lnTo>
                  <a:pt x="188" y="194"/>
                </a:lnTo>
                <a:lnTo>
                  <a:pt x="183" y="193"/>
                </a:lnTo>
                <a:lnTo>
                  <a:pt x="179" y="191"/>
                </a:lnTo>
                <a:lnTo>
                  <a:pt x="174" y="189"/>
                </a:lnTo>
                <a:lnTo>
                  <a:pt x="171" y="185"/>
                </a:lnTo>
                <a:lnTo>
                  <a:pt x="171" y="185"/>
                </a:lnTo>
                <a:lnTo>
                  <a:pt x="175" y="179"/>
                </a:lnTo>
                <a:lnTo>
                  <a:pt x="179" y="170"/>
                </a:lnTo>
                <a:lnTo>
                  <a:pt x="181" y="163"/>
                </a:lnTo>
                <a:lnTo>
                  <a:pt x="182" y="156"/>
                </a:lnTo>
                <a:lnTo>
                  <a:pt x="182" y="156"/>
                </a:lnTo>
                <a:lnTo>
                  <a:pt x="181" y="151"/>
                </a:lnTo>
                <a:lnTo>
                  <a:pt x="179" y="147"/>
                </a:lnTo>
                <a:lnTo>
                  <a:pt x="178" y="145"/>
                </a:lnTo>
                <a:lnTo>
                  <a:pt x="176" y="143"/>
                </a:lnTo>
                <a:lnTo>
                  <a:pt x="174" y="142"/>
                </a:lnTo>
                <a:lnTo>
                  <a:pt x="172" y="142"/>
                </a:lnTo>
                <a:lnTo>
                  <a:pt x="172" y="142"/>
                </a:lnTo>
                <a:lnTo>
                  <a:pt x="167" y="144"/>
                </a:lnTo>
                <a:lnTo>
                  <a:pt x="163" y="147"/>
                </a:lnTo>
                <a:lnTo>
                  <a:pt x="160" y="151"/>
                </a:lnTo>
                <a:lnTo>
                  <a:pt x="159" y="156"/>
                </a:lnTo>
                <a:lnTo>
                  <a:pt x="159" y="156"/>
                </a:lnTo>
                <a:lnTo>
                  <a:pt x="157" y="163"/>
                </a:lnTo>
                <a:lnTo>
                  <a:pt x="157" y="170"/>
                </a:lnTo>
                <a:lnTo>
                  <a:pt x="158" y="178"/>
                </a:lnTo>
                <a:lnTo>
                  <a:pt x="160" y="184"/>
                </a:lnTo>
                <a:lnTo>
                  <a:pt x="160" y="184"/>
                </a:lnTo>
                <a:lnTo>
                  <a:pt x="158" y="186"/>
                </a:lnTo>
                <a:lnTo>
                  <a:pt x="158" y="186"/>
                </a:lnTo>
                <a:lnTo>
                  <a:pt x="155" y="189"/>
                </a:lnTo>
                <a:lnTo>
                  <a:pt x="151" y="190"/>
                </a:lnTo>
                <a:lnTo>
                  <a:pt x="148" y="190"/>
                </a:lnTo>
                <a:lnTo>
                  <a:pt x="144" y="189"/>
                </a:lnTo>
                <a:lnTo>
                  <a:pt x="137" y="186"/>
                </a:lnTo>
                <a:lnTo>
                  <a:pt x="129" y="180"/>
                </a:lnTo>
                <a:lnTo>
                  <a:pt x="129" y="180"/>
                </a:lnTo>
                <a:lnTo>
                  <a:pt x="130" y="173"/>
                </a:lnTo>
                <a:lnTo>
                  <a:pt x="130" y="167"/>
                </a:lnTo>
                <a:lnTo>
                  <a:pt x="130" y="167"/>
                </a:lnTo>
                <a:lnTo>
                  <a:pt x="129" y="161"/>
                </a:lnTo>
                <a:lnTo>
                  <a:pt x="127" y="155"/>
                </a:lnTo>
                <a:lnTo>
                  <a:pt x="124" y="150"/>
                </a:lnTo>
                <a:lnTo>
                  <a:pt x="120" y="146"/>
                </a:lnTo>
                <a:lnTo>
                  <a:pt x="120" y="146"/>
                </a:lnTo>
                <a:lnTo>
                  <a:pt x="118" y="145"/>
                </a:lnTo>
                <a:lnTo>
                  <a:pt x="115" y="144"/>
                </a:lnTo>
                <a:lnTo>
                  <a:pt x="109" y="146"/>
                </a:lnTo>
                <a:lnTo>
                  <a:pt x="105" y="149"/>
                </a:lnTo>
                <a:lnTo>
                  <a:pt x="103" y="151"/>
                </a:lnTo>
                <a:lnTo>
                  <a:pt x="103" y="153"/>
                </a:lnTo>
                <a:lnTo>
                  <a:pt x="103" y="153"/>
                </a:lnTo>
                <a:lnTo>
                  <a:pt x="102" y="156"/>
                </a:lnTo>
                <a:lnTo>
                  <a:pt x="103" y="159"/>
                </a:lnTo>
                <a:lnTo>
                  <a:pt x="105" y="165"/>
                </a:lnTo>
                <a:lnTo>
                  <a:pt x="108" y="171"/>
                </a:lnTo>
                <a:lnTo>
                  <a:pt x="112" y="176"/>
                </a:lnTo>
                <a:lnTo>
                  <a:pt x="112" y="176"/>
                </a:lnTo>
                <a:lnTo>
                  <a:pt x="120" y="184"/>
                </a:lnTo>
                <a:lnTo>
                  <a:pt x="120" y="184"/>
                </a:lnTo>
                <a:lnTo>
                  <a:pt x="119" y="184"/>
                </a:lnTo>
                <a:lnTo>
                  <a:pt x="119" y="184"/>
                </a:lnTo>
                <a:lnTo>
                  <a:pt x="116" y="189"/>
                </a:lnTo>
                <a:lnTo>
                  <a:pt x="112" y="192"/>
                </a:lnTo>
                <a:lnTo>
                  <a:pt x="107" y="195"/>
                </a:lnTo>
                <a:lnTo>
                  <a:pt x="102" y="196"/>
                </a:lnTo>
                <a:lnTo>
                  <a:pt x="102" y="196"/>
                </a:lnTo>
                <a:lnTo>
                  <a:pt x="96" y="185"/>
                </a:lnTo>
                <a:lnTo>
                  <a:pt x="92" y="180"/>
                </a:lnTo>
                <a:lnTo>
                  <a:pt x="88" y="175"/>
                </a:lnTo>
                <a:lnTo>
                  <a:pt x="83" y="171"/>
                </a:lnTo>
                <a:lnTo>
                  <a:pt x="79" y="169"/>
                </a:lnTo>
                <a:lnTo>
                  <a:pt x="74" y="168"/>
                </a:lnTo>
                <a:lnTo>
                  <a:pt x="69" y="168"/>
                </a:lnTo>
                <a:lnTo>
                  <a:pt x="69" y="168"/>
                </a:lnTo>
                <a:lnTo>
                  <a:pt x="67" y="169"/>
                </a:lnTo>
                <a:lnTo>
                  <a:pt x="65" y="171"/>
                </a:lnTo>
                <a:lnTo>
                  <a:pt x="62" y="175"/>
                </a:lnTo>
                <a:lnTo>
                  <a:pt x="61" y="181"/>
                </a:lnTo>
                <a:lnTo>
                  <a:pt x="61" y="183"/>
                </a:lnTo>
                <a:lnTo>
                  <a:pt x="62" y="186"/>
                </a:lnTo>
                <a:lnTo>
                  <a:pt x="62" y="186"/>
                </a:lnTo>
                <a:lnTo>
                  <a:pt x="64" y="190"/>
                </a:lnTo>
                <a:lnTo>
                  <a:pt x="67" y="193"/>
                </a:lnTo>
                <a:lnTo>
                  <a:pt x="74" y="198"/>
                </a:lnTo>
                <a:lnTo>
                  <a:pt x="82" y="201"/>
                </a:lnTo>
                <a:lnTo>
                  <a:pt x="90" y="204"/>
                </a:lnTo>
                <a:lnTo>
                  <a:pt x="90" y="204"/>
                </a:lnTo>
                <a:lnTo>
                  <a:pt x="97" y="205"/>
                </a:lnTo>
                <a:lnTo>
                  <a:pt x="97" y="205"/>
                </a:lnTo>
                <a:lnTo>
                  <a:pt x="100" y="210"/>
                </a:lnTo>
                <a:lnTo>
                  <a:pt x="100" y="210"/>
                </a:lnTo>
                <a:lnTo>
                  <a:pt x="106" y="222"/>
                </a:lnTo>
                <a:lnTo>
                  <a:pt x="112" y="235"/>
                </a:lnTo>
                <a:lnTo>
                  <a:pt x="118" y="247"/>
                </a:lnTo>
                <a:lnTo>
                  <a:pt x="122" y="262"/>
                </a:lnTo>
                <a:lnTo>
                  <a:pt x="129" y="288"/>
                </a:lnTo>
                <a:lnTo>
                  <a:pt x="135" y="315"/>
                </a:lnTo>
                <a:lnTo>
                  <a:pt x="135" y="315"/>
                </a:lnTo>
                <a:lnTo>
                  <a:pt x="138" y="331"/>
                </a:lnTo>
                <a:lnTo>
                  <a:pt x="140" y="348"/>
                </a:lnTo>
                <a:lnTo>
                  <a:pt x="141" y="364"/>
                </a:lnTo>
                <a:lnTo>
                  <a:pt x="141" y="381"/>
                </a:lnTo>
                <a:lnTo>
                  <a:pt x="140" y="397"/>
                </a:lnTo>
                <a:lnTo>
                  <a:pt x="139" y="413"/>
                </a:lnTo>
                <a:lnTo>
                  <a:pt x="137" y="430"/>
                </a:lnTo>
                <a:lnTo>
                  <a:pt x="133" y="446"/>
                </a:lnTo>
                <a:lnTo>
                  <a:pt x="133" y="446"/>
                </a:lnTo>
                <a:lnTo>
                  <a:pt x="133" y="448"/>
                </a:lnTo>
                <a:lnTo>
                  <a:pt x="133" y="448"/>
                </a:lnTo>
                <a:lnTo>
                  <a:pt x="125" y="448"/>
                </a:lnTo>
                <a:lnTo>
                  <a:pt x="125" y="448"/>
                </a:lnTo>
                <a:lnTo>
                  <a:pt x="125" y="434"/>
                </a:lnTo>
                <a:lnTo>
                  <a:pt x="124" y="421"/>
                </a:lnTo>
                <a:lnTo>
                  <a:pt x="122" y="407"/>
                </a:lnTo>
                <a:lnTo>
                  <a:pt x="119" y="394"/>
                </a:lnTo>
                <a:lnTo>
                  <a:pt x="115" y="381"/>
                </a:lnTo>
                <a:lnTo>
                  <a:pt x="109" y="369"/>
                </a:lnTo>
                <a:lnTo>
                  <a:pt x="103" y="357"/>
                </a:lnTo>
                <a:lnTo>
                  <a:pt x="96" y="345"/>
                </a:lnTo>
                <a:lnTo>
                  <a:pt x="96" y="345"/>
                </a:lnTo>
                <a:lnTo>
                  <a:pt x="87" y="332"/>
                </a:lnTo>
                <a:lnTo>
                  <a:pt x="78" y="320"/>
                </a:lnTo>
                <a:lnTo>
                  <a:pt x="59" y="297"/>
                </a:lnTo>
                <a:lnTo>
                  <a:pt x="49" y="285"/>
                </a:lnTo>
                <a:lnTo>
                  <a:pt x="41" y="273"/>
                </a:lnTo>
                <a:lnTo>
                  <a:pt x="32" y="260"/>
                </a:lnTo>
                <a:lnTo>
                  <a:pt x="25" y="246"/>
                </a:lnTo>
                <a:lnTo>
                  <a:pt x="25" y="246"/>
                </a:lnTo>
                <a:lnTo>
                  <a:pt x="20" y="235"/>
                </a:lnTo>
                <a:lnTo>
                  <a:pt x="16" y="223"/>
                </a:lnTo>
                <a:lnTo>
                  <a:pt x="13" y="212"/>
                </a:lnTo>
                <a:lnTo>
                  <a:pt x="11" y="200"/>
                </a:lnTo>
                <a:lnTo>
                  <a:pt x="9" y="188"/>
                </a:lnTo>
                <a:lnTo>
                  <a:pt x="9" y="174"/>
                </a:lnTo>
                <a:lnTo>
                  <a:pt x="9" y="162"/>
                </a:lnTo>
                <a:lnTo>
                  <a:pt x="10" y="150"/>
                </a:lnTo>
                <a:lnTo>
                  <a:pt x="12" y="138"/>
                </a:lnTo>
                <a:lnTo>
                  <a:pt x="15" y="126"/>
                </a:lnTo>
                <a:lnTo>
                  <a:pt x="18" y="114"/>
                </a:lnTo>
                <a:lnTo>
                  <a:pt x="22" y="103"/>
                </a:lnTo>
                <a:lnTo>
                  <a:pt x="27" y="91"/>
                </a:lnTo>
                <a:lnTo>
                  <a:pt x="34" y="80"/>
                </a:lnTo>
                <a:lnTo>
                  <a:pt x="41" y="70"/>
                </a:lnTo>
                <a:lnTo>
                  <a:pt x="48" y="60"/>
                </a:lnTo>
                <a:lnTo>
                  <a:pt x="48" y="60"/>
                </a:lnTo>
                <a:lnTo>
                  <a:pt x="56" y="51"/>
                </a:lnTo>
                <a:lnTo>
                  <a:pt x="65" y="43"/>
                </a:lnTo>
                <a:lnTo>
                  <a:pt x="75" y="35"/>
                </a:lnTo>
                <a:lnTo>
                  <a:pt x="85" y="29"/>
                </a:lnTo>
                <a:lnTo>
                  <a:pt x="96" y="23"/>
                </a:lnTo>
                <a:lnTo>
                  <a:pt x="108" y="19"/>
                </a:lnTo>
                <a:lnTo>
                  <a:pt x="120" y="14"/>
                </a:lnTo>
                <a:lnTo>
                  <a:pt x="132" y="11"/>
                </a:lnTo>
                <a:lnTo>
                  <a:pt x="144" y="10"/>
                </a:lnTo>
                <a:lnTo>
                  <a:pt x="156" y="9"/>
                </a:lnTo>
                <a:lnTo>
                  <a:pt x="169" y="9"/>
                </a:lnTo>
                <a:lnTo>
                  <a:pt x="181" y="11"/>
                </a:lnTo>
                <a:lnTo>
                  <a:pt x="193" y="13"/>
                </a:lnTo>
                <a:lnTo>
                  <a:pt x="206" y="17"/>
                </a:lnTo>
                <a:lnTo>
                  <a:pt x="217" y="22"/>
                </a:lnTo>
                <a:lnTo>
                  <a:pt x="229" y="27"/>
                </a:lnTo>
                <a:lnTo>
                  <a:pt x="229" y="27"/>
                </a:lnTo>
                <a:lnTo>
                  <a:pt x="241" y="35"/>
                </a:lnTo>
                <a:lnTo>
                  <a:pt x="251" y="44"/>
                </a:lnTo>
                <a:lnTo>
                  <a:pt x="260" y="54"/>
                </a:lnTo>
                <a:lnTo>
                  <a:pt x="268" y="66"/>
                </a:lnTo>
                <a:lnTo>
                  <a:pt x="274" y="78"/>
                </a:lnTo>
                <a:lnTo>
                  <a:pt x="280" y="91"/>
                </a:lnTo>
                <a:lnTo>
                  <a:pt x="284" y="105"/>
                </a:lnTo>
                <a:lnTo>
                  <a:pt x="287" y="119"/>
                </a:lnTo>
                <a:lnTo>
                  <a:pt x="289" y="133"/>
                </a:lnTo>
                <a:lnTo>
                  <a:pt x="290" y="148"/>
                </a:lnTo>
                <a:lnTo>
                  <a:pt x="289" y="162"/>
                </a:lnTo>
                <a:lnTo>
                  <a:pt x="288" y="176"/>
                </a:lnTo>
                <a:lnTo>
                  <a:pt x="286" y="192"/>
                </a:lnTo>
                <a:lnTo>
                  <a:pt x="283" y="205"/>
                </a:lnTo>
                <a:lnTo>
                  <a:pt x="280" y="219"/>
                </a:lnTo>
                <a:lnTo>
                  <a:pt x="275" y="231"/>
                </a:lnTo>
                <a:lnTo>
                  <a:pt x="275" y="231"/>
                </a:lnTo>
                <a:close/>
                <a:moveTo>
                  <a:pt x="212" y="212"/>
                </a:moveTo>
                <a:lnTo>
                  <a:pt x="212" y="212"/>
                </a:lnTo>
                <a:lnTo>
                  <a:pt x="213" y="211"/>
                </a:lnTo>
                <a:lnTo>
                  <a:pt x="213" y="211"/>
                </a:lnTo>
                <a:lnTo>
                  <a:pt x="215" y="210"/>
                </a:lnTo>
                <a:lnTo>
                  <a:pt x="216" y="210"/>
                </a:lnTo>
                <a:lnTo>
                  <a:pt x="215" y="211"/>
                </a:lnTo>
                <a:lnTo>
                  <a:pt x="212" y="212"/>
                </a:lnTo>
                <a:lnTo>
                  <a:pt x="212" y="212"/>
                </a:lnTo>
                <a:close/>
                <a:moveTo>
                  <a:pt x="197" y="192"/>
                </a:moveTo>
                <a:lnTo>
                  <a:pt x="197" y="192"/>
                </a:lnTo>
                <a:lnTo>
                  <a:pt x="200" y="187"/>
                </a:lnTo>
                <a:lnTo>
                  <a:pt x="203" y="182"/>
                </a:lnTo>
                <a:lnTo>
                  <a:pt x="210" y="173"/>
                </a:lnTo>
                <a:lnTo>
                  <a:pt x="210" y="173"/>
                </a:lnTo>
                <a:lnTo>
                  <a:pt x="212" y="172"/>
                </a:lnTo>
                <a:lnTo>
                  <a:pt x="214" y="171"/>
                </a:lnTo>
                <a:lnTo>
                  <a:pt x="214" y="172"/>
                </a:lnTo>
                <a:lnTo>
                  <a:pt x="214" y="173"/>
                </a:lnTo>
                <a:lnTo>
                  <a:pt x="213" y="178"/>
                </a:lnTo>
                <a:lnTo>
                  <a:pt x="212" y="181"/>
                </a:lnTo>
                <a:lnTo>
                  <a:pt x="212" y="181"/>
                </a:lnTo>
                <a:lnTo>
                  <a:pt x="209" y="185"/>
                </a:lnTo>
                <a:lnTo>
                  <a:pt x="206" y="188"/>
                </a:lnTo>
                <a:lnTo>
                  <a:pt x="202" y="190"/>
                </a:lnTo>
                <a:lnTo>
                  <a:pt x="197" y="192"/>
                </a:lnTo>
                <a:lnTo>
                  <a:pt x="197" y="192"/>
                </a:lnTo>
                <a:close/>
                <a:moveTo>
                  <a:pt x="92" y="195"/>
                </a:moveTo>
                <a:lnTo>
                  <a:pt x="92" y="195"/>
                </a:lnTo>
                <a:lnTo>
                  <a:pt x="89" y="195"/>
                </a:lnTo>
                <a:lnTo>
                  <a:pt x="89" y="195"/>
                </a:lnTo>
                <a:lnTo>
                  <a:pt x="83" y="192"/>
                </a:lnTo>
                <a:lnTo>
                  <a:pt x="78" y="190"/>
                </a:lnTo>
                <a:lnTo>
                  <a:pt x="78" y="190"/>
                </a:lnTo>
                <a:lnTo>
                  <a:pt x="75" y="188"/>
                </a:lnTo>
                <a:lnTo>
                  <a:pt x="75" y="188"/>
                </a:lnTo>
                <a:lnTo>
                  <a:pt x="72" y="186"/>
                </a:lnTo>
                <a:lnTo>
                  <a:pt x="71" y="184"/>
                </a:lnTo>
                <a:lnTo>
                  <a:pt x="71" y="181"/>
                </a:lnTo>
                <a:lnTo>
                  <a:pt x="73" y="178"/>
                </a:lnTo>
                <a:lnTo>
                  <a:pt x="73" y="178"/>
                </a:lnTo>
                <a:lnTo>
                  <a:pt x="79" y="180"/>
                </a:lnTo>
                <a:lnTo>
                  <a:pt x="84" y="184"/>
                </a:lnTo>
                <a:lnTo>
                  <a:pt x="88" y="189"/>
                </a:lnTo>
                <a:lnTo>
                  <a:pt x="92" y="195"/>
                </a:lnTo>
                <a:lnTo>
                  <a:pt x="92" y="195"/>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56" name="Freeform 168"/>
          <p:cNvSpPr>
            <a:spLocks noEditPoints="1"/>
          </p:cNvSpPr>
          <p:nvPr/>
        </p:nvSpPr>
        <p:spPr bwMode="auto">
          <a:xfrm>
            <a:off x="1866872" y="3949658"/>
            <a:ext cx="790575" cy="404813"/>
          </a:xfrm>
          <a:custGeom>
            <a:avLst/>
            <a:gdLst>
              <a:gd name="T0" fmla="*/ 926 w 1015"/>
              <a:gd name="T1" fmla="*/ 64 h 521"/>
              <a:gd name="T2" fmla="*/ 980 w 1015"/>
              <a:gd name="T3" fmla="*/ 90 h 521"/>
              <a:gd name="T4" fmla="*/ 1006 w 1015"/>
              <a:gd name="T5" fmla="*/ 90 h 521"/>
              <a:gd name="T6" fmla="*/ 951 w 1015"/>
              <a:gd name="T7" fmla="*/ 219 h 521"/>
              <a:gd name="T8" fmla="*/ 943 w 1015"/>
              <a:gd name="T9" fmla="*/ 286 h 521"/>
              <a:gd name="T10" fmla="*/ 892 w 1015"/>
              <a:gd name="T11" fmla="*/ 342 h 521"/>
              <a:gd name="T12" fmla="*/ 822 w 1015"/>
              <a:gd name="T13" fmla="*/ 413 h 521"/>
              <a:gd name="T14" fmla="*/ 677 w 1015"/>
              <a:gd name="T15" fmla="*/ 453 h 521"/>
              <a:gd name="T16" fmla="*/ 664 w 1015"/>
              <a:gd name="T17" fmla="*/ 500 h 521"/>
              <a:gd name="T18" fmla="*/ 506 w 1015"/>
              <a:gd name="T19" fmla="*/ 480 h 521"/>
              <a:gd name="T20" fmla="*/ 369 w 1015"/>
              <a:gd name="T21" fmla="*/ 426 h 521"/>
              <a:gd name="T22" fmla="*/ 251 w 1015"/>
              <a:gd name="T23" fmla="*/ 283 h 521"/>
              <a:gd name="T24" fmla="*/ 57 w 1015"/>
              <a:gd name="T25" fmla="*/ 151 h 521"/>
              <a:gd name="T26" fmla="*/ 308 w 1015"/>
              <a:gd name="T27" fmla="*/ 125 h 521"/>
              <a:gd name="T28" fmla="*/ 382 w 1015"/>
              <a:gd name="T29" fmla="*/ 59 h 521"/>
              <a:gd name="T30" fmla="*/ 473 w 1015"/>
              <a:gd name="T31" fmla="*/ 19 h 521"/>
              <a:gd name="T32" fmla="*/ 542 w 1015"/>
              <a:gd name="T33" fmla="*/ 17 h 521"/>
              <a:gd name="T34" fmla="*/ 620 w 1015"/>
              <a:gd name="T35" fmla="*/ 50 h 521"/>
              <a:gd name="T36" fmla="*/ 688 w 1015"/>
              <a:gd name="T37" fmla="*/ 63 h 521"/>
              <a:gd name="T38" fmla="*/ 767 w 1015"/>
              <a:gd name="T39" fmla="*/ 58 h 521"/>
              <a:gd name="T40" fmla="*/ 858 w 1015"/>
              <a:gd name="T41" fmla="*/ 27 h 521"/>
              <a:gd name="T42" fmla="*/ 922 w 1015"/>
              <a:gd name="T43" fmla="*/ 263 h 521"/>
              <a:gd name="T44" fmla="*/ 926 w 1015"/>
              <a:gd name="T45" fmla="*/ 219 h 521"/>
              <a:gd name="T46" fmla="*/ 990 w 1015"/>
              <a:gd name="T47" fmla="*/ 99 h 521"/>
              <a:gd name="T48" fmla="*/ 933 w 1015"/>
              <a:gd name="T49" fmla="*/ 74 h 521"/>
              <a:gd name="T50" fmla="*/ 830 w 1015"/>
              <a:gd name="T51" fmla="*/ 89 h 521"/>
              <a:gd name="T52" fmla="*/ 750 w 1015"/>
              <a:gd name="T53" fmla="*/ 81 h 521"/>
              <a:gd name="T54" fmla="*/ 675 w 1015"/>
              <a:gd name="T55" fmla="*/ 82 h 521"/>
              <a:gd name="T56" fmla="*/ 623 w 1015"/>
              <a:gd name="T57" fmla="*/ 63 h 521"/>
              <a:gd name="T58" fmla="*/ 604 w 1015"/>
              <a:gd name="T59" fmla="*/ 37 h 521"/>
              <a:gd name="T60" fmla="*/ 462 w 1015"/>
              <a:gd name="T61" fmla="*/ 71 h 521"/>
              <a:gd name="T62" fmla="*/ 256 w 1015"/>
              <a:gd name="T63" fmla="*/ 250 h 521"/>
              <a:gd name="T64" fmla="*/ 302 w 1015"/>
              <a:gd name="T65" fmla="*/ 273 h 521"/>
              <a:gd name="T66" fmla="*/ 419 w 1015"/>
              <a:gd name="T67" fmla="*/ 136 h 521"/>
              <a:gd name="T68" fmla="*/ 405 w 1015"/>
              <a:gd name="T69" fmla="*/ 291 h 521"/>
              <a:gd name="T70" fmla="*/ 493 w 1015"/>
              <a:gd name="T71" fmla="*/ 288 h 521"/>
              <a:gd name="T72" fmla="*/ 643 w 1015"/>
              <a:gd name="T73" fmla="*/ 149 h 521"/>
              <a:gd name="T74" fmla="*/ 716 w 1015"/>
              <a:gd name="T75" fmla="*/ 159 h 521"/>
              <a:gd name="T76" fmla="*/ 703 w 1015"/>
              <a:gd name="T77" fmla="*/ 231 h 521"/>
              <a:gd name="T78" fmla="*/ 770 w 1015"/>
              <a:gd name="T79" fmla="*/ 227 h 521"/>
              <a:gd name="T80" fmla="*/ 848 w 1015"/>
              <a:gd name="T81" fmla="*/ 192 h 521"/>
              <a:gd name="T82" fmla="*/ 926 w 1015"/>
              <a:gd name="T83" fmla="*/ 151 h 521"/>
              <a:gd name="T84" fmla="*/ 868 w 1015"/>
              <a:gd name="T85" fmla="*/ 193 h 521"/>
              <a:gd name="T86" fmla="*/ 796 w 1015"/>
              <a:gd name="T87" fmla="*/ 226 h 521"/>
              <a:gd name="T88" fmla="*/ 726 w 1015"/>
              <a:gd name="T89" fmla="*/ 257 h 521"/>
              <a:gd name="T90" fmla="*/ 714 w 1015"/>
              <a:gd name="T91" fmla="*/ 342 h 521"/>
              <a:gd name="T92" fmla="*/ 618 w 1015"/>
              <a:gd name="T93" fmla="*/ 371 h 521"/>
              <a:gd name="T94" fmla="*/ 550 w 1015"/>
              <a:gd name="T95" fmla="*/ 395 h 521"/>
              <a:gd name="T96" fmla="*/ 419 w 1015"/>
              <a:gd name="T97" fmla="*/ 312 h 521"/>
              <a:gd name="T98" fmla="*/ 385 w 1015"/>
              <a:gd name="T99" fmla="*/ 379 h 521"/>
              <a:gd name="T100" fmla="*/ 261 w 1015"/>
              <a:gd name="T101" fmla="*/ 281 h 521"/>
              <a:gd name="T102" fmla="*/ 460 w 1015"/>
              <a:gd name="T103" fmla="*/ 459 h 521"/>
              <a:gd name="T104" fmla="*/ 581 w 1015"/>
              <a:gd name="T105" fmla="*/ 495 h 521"/>
              <a:gd name="T106" fmla="*/ 693 w 1015"/>
              <a:gd name="T107" fmla="*/ 485 h 521"/>
              <a:gd name="T108" fmla="*/ 791 w 1015"/>
              <a:gd name="T109" fmla="*/ 415 h 521"/>
              <a:gd name="T110" fmla="*/ 832 w 1015"/>
              <a:gd name="T111" fmla="*/ 332 h 521"/>
              <a:gd name="T112" fmla="*/ 186 w 1015"/>
              <a:gd name="T113" fmla="*/ 254 h 521"/>
              <a:gd name="T114" fmla="*/ 54 w 1015"/>
              <a:gd name="T115" fmla="*/ 17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5" h="521">
                <a:moveTo>
                  <a:pt x="843" y="73"/>
                </a:moveTo>
                <a:cubicBezTo>
                  <a:pt x="874" y="69"/>
                  <a:pt x="895" y="42"/>
                  <a:pt x="928" y="35"/>
                </a:cubicBezTo>
                <a:cubicBezTo>
                  <a:pt x="933" y="44"/>
                  <a:pt x="926" y="54"/>
                  <a:pt x="926" y="64"/>
                </a:cubicBezTo>
                <a:cubicBezTo>
                  <a:pt x="942" y="61"/>
                  <a:pt x="953" y="52"/>
                  <a:pt x="959" y="38"/>
                </a:cubicBezTo>
                <a:cubicBezTo>
                  <a:pt x="972" y="38"/>
                  <a:pt x="971" y="34"/>
                  <a:pt x="979" y="32"/>
                </a:cubicBezTo>
                <a:cubicBezTo>
                  <a:pt x="986" y="43"/>
                  <a:pt x="978" y="69"/>
                  <a:pt x="980" y="90"/>
                </a:cubicBezTo>
                <a:cubicBezTo>
                  <a:pt x="997" y="90"/>
                  <a:pt x="992" y="78"/>
                  <a:pt x="1002" y="71"/>
                </a:cubicBezTo>
                <a:cubicBezTo>
                  <a:pt x="1006" y="70"/>
                  <a:pt x="1007" y="73"/>
                  <a:pt x="1011" y="73"/>
                </a:cubicBezTo>
                <a:cubicBezTo>
                  <a:pt x="1015" y="80"/>
                  <a:pt x="1012" y="88"/>
                  <a:pt x="1006" y="90"/>
                </a:cubicBezTo>
                <a:cubicBezTo>
                  <a:pt x="1000" y="115"/>
                  <a:pt x="990" y="134"/>
                  <a:pt x="975" y="151"/>
                </a:cubicBezTo>
                <a:cubicBezTo>
                  <a:pt x="984" y="148"/>
                  <a:pt x="986" y="144"/>
                  <a:pt x="997" y="148"/>
                </a:cubicBezTo>
                <a:cubicBezTo>
                  <a:pt x="991" y="181"/>
                  <a:pt x="970" y="199"/>
                  <a:pt x="951" y="219"/>
                </a:cubicBezTo>
                <a:cubicBezTo>
                  <a:pt x="963" y="221"/>
                  <a:pt x="969" y="208"/>
                  <a:pt x="980" y="214"/>
                </a:cubicBezTo>
                <a:cubicBezTo>
                  <a:pt x="970" y="250"/>
                  <a:pt x="937" y="265"/>
                  <a:pt x="909" y="283"/>
                </a:cubicBezTo>
                <a:cubicBezTo>
                  <a:pt x="918" y="292"/>
                  <a:pt x="931" y="276"/>
                  <a:pt x="943" y="286"/>
                </a:cubicBezTo>
                <a:cubicBezTo>
                  <a:pt x="938" y="300"/>
                  <a:pt x="921" y="303"/>
                  <a:pt x="909" y="311"/>
                </a:cubicBezTo>
                <a:cubicBezTo>
                  <a:pt x="894" y="319"/>
                  <a:pt x="880" y="333"/>
                  <a:pt x="856" y="335"/>
                </a:cubicBezTo>
                <a:cubicBezTo>
                  <a:pt x="864" y="346"/>
                  <a:pt x="877" y="345"/>
                  <a:pt x="892" y="342"/>
                </a:cubicBezTo>
                <a:cubicBezTo>
                  <a:pt x="890" y="348"/>
                  <a:pt x="898" y="344"/>
                  <a:pt x="897" y="350"/>
                </a:cubicBezTo>
                <a:cubicBezTo>
                  <a:pt x="875" y="382"/>
                  <a:pt x="817" y="378"/>
                  <a:pt x="778" y="394"/>
                </a:cubicBezTo>
                <a:cubicBezTo>
                  <a:pt x="791" y="403"/>
                  <a:pt x="817" y="399"/>
                  <a:pt x="822" y="413"/>
                </a:cubicBezTo>
                <a:cubicBezTo>
                  <a:pt x="821" y="419"/>
                  <a:pt x="814" y="422"/>
                  <a:pt x="809" y="423"/>
                </a:cubicBezTo>
                <a:cubicBezTo>
                  <a:pt x="794" y="429"/>
                  <a:pt x="778" y="435"/>
                  <a:pt x="762" y="441"/>
                </a:cubicBezTo>
                <a:cubicBezTo>
                  <a:pt x="738" y="450"/>
                  <a:pt x="710" y="453"/>
                  <a:pt x="677" y="453"/>
                </a:cubicBezTo>
                <a:cubicBezTo>
                  <a:pt x="683" y="464"/>
                  <a:pt x="702" y="477"/>
                  <a:pt x="721" y="480"/>
                </a:cubicBezTo>
                <a:cubicBezTo>
                  <a:pt x="720" y="485"/>
                  <a:pt x="723" y="485"/>
                  <a:pt x="723" y="488"/>
                </a:cubicBezTo>
                <a:cubicBezTo>
                  <a:pt x="717" y="498"/>
                  <a:pt x="685" y="500"/>
                  <a:pt x="664" y="500"/>
                </a:cubicBezTo>
                <a:cubicBezTo>
                  <a:pt x="636" y="500"/>
                  <a:pt x="608" y="488"/>
                  <a:pt x="592" y="484"/>
                </a:cubicBezTo>
                <a:cubicBezTo>
                  <a:pt x="596" y="490"/>
                  <a:pt x="602" y="493"/>
                  <a:pt x="604" y="498"/>
                </a:cubicBezTo>
                <a:cubicBezTo>
                  <a:pt x="588" y="521"/>
                  <a:pt x="532" y="496"/>
                  <a:pt x="506" y="480"/>
                </a:cubicBezTo>
                <a:cubicBezTo>
                  <a:pt x="488" y="470"/>
                  <a:pt x="479" y="459"/>
                  <a:pt x="473" y="480"/>
                </a:cubicBezTo>
                <a:cubicBezTo>
                  <a:pt x="432" y="472"/>
                  <a:pt x="405" y="451"/>
                  <a:pt x="372" y="435"/>
                </a:cubicBezTo>
                <a:cubicBezTo>
                  <a:pt x="373" y="430"/>
                  <a:pt x="367" y="431"/>
                  <a:pt x="369" y="426"/>
                </a:cubicBezTo>
                <a:cubicBezTo>
                  <a:pt x="346" y="416"/>
                  <a:pt x="337" y="390"/>
                  <a:pt x="315" y="379"/>
                </a:cubicBezTo>
                <a:cubicBezTo>
                  <a:pt x="301" y="357"/>
                  <a:pt x="284" y="338"/>
                  <a:pt x="264" y="322"/>
                </a:cubicBezTo>
                <a:cubicBezTo>
                  <a:pt x="260" y="309"/>
                  <a:pt x="253" y="298"/>
                  <a:pt x="251" y="283"/>
                </a:cubicBezTo>
                <a:cubicBezTo>
                  <a:pt x="149" y="270"/>
                  <a:pt x="82" y="222"/>
                  <a:pt x="0" y="193"/>
                </a:cubicBezTo>
                <a:cubicBezTo>
                  <a:pt x="2" y="172"/>
                  <a:pt x="17" y="151"/>
                  <a:pt x="34" y="139"/>
                </a:cubicBezTo>
                <a:cubicBezTo>
                  <a:pt x="42" y="143"/>
                  <a:pt x="47" y="149"/>
                  <a:pt x="57" y="151"/>
                </a:cubicBezTo>
                <a:cubicBezTo>
                  <a:pt x="77" y="176"/>
                  <a:pt x="109" y="192"/>
                  <a:pt x="139" y="213"/>
                </a:cubicBezTo>
                <a:cubicBezTo>
                  <a:pt x="166" y="232"/>
                  <a:pt x="205" y="259"/>
                  <a:pt x="248" y="252"/>
                </a:cubicBezTo>
                <a:cubicBezTo>
                  <a:pt x="252" y="209"/>
                  <a:pt x="282" y="162"/>
                  <a:pt x="308" y="125"/>
                </a:cubicBezTo>
                <a:cubicBezTo>
                  <a:pt x="317" y="113"/>
                  <a:pt x="328" y="106"/>
                  <a:pt x="338" y="97"/>
                </a:cubicBezTo>
                <a:cubicBezTo>
                  <a:pt x="345" y="90"/>
                  <a:pt x="349" y="80"/>
                  <a:pt x="357" y="74"/>
                </a:cubicBezTo>
                <a:cubicBezTo>
                  <a:pt x="364" y="69"/>
                  <a:pt x="374" y="65"/>
                  <a:pt x="382" y="59"/>
                </a:cubicBezTo>
                <a:cubicBezTo>
                  <a:pt x="397" y="48"/>
                  <a:pt x="411" y="40"/>
                  <a:pt x="432" y="32"/>
                </a:cubicBezTo>
                <a:cubicBezTo>
                  <a:pt x="437" y="30"/>
                  <a:pt x="442" y="29"/>
                  <a:pt x="447" y="27"/>
                </a:cubicBezTo>
                <a:cubicBezTo>
                  <a:pt x="456" y="22"/>
                  <a:pt x="460" y="15"/>
                  <a:pt x="473" y="19"/>
                </a:cubicBezTo>
                <a:cubicBezTo>
                  <a:pt x="474" y="20"/>
                  <a:pt x="474" y="23"/>
                  <a:pt x="476" y="24"/>
                </a:cubicBezTo>
                <a:cubicBezTo>
                  <a:pt x="477" y="34"/>
                  <a:pt x="470" y="37"/>
                  <a:pt x="466" y="43"/>
                </a:cubicBezTo>
                <a:cubicBezTo>
                  <a:pt x="488" y="39"/>
                  <a:pt x="515" y="0"/>
                  <a:pt x="542" y="17"/>
                </a:cubicBezTo>
                <a:cubicBezTo>
                  <a:pt x="538" y="30"/>
                  <a:pt x="523" y="31"/>
                  <a:pt x="527" y="50"/>
                </a:cubicBezTo>
                <a:cubicBezTo>
                  <a:pt x="555" y="37"/>
                  <a:pt x="585" y="26"/>
                  <a:pt x="618" y="19"/>
                </a:cubicBezTo>
                <a:cubicBezTo>
                  <a:pt x="627" y="25"/>
                  <a:pt x="626" y="41"/>
                  <a:pt x="620" y="50"/>
                </a:cubicBezTo>
                <a:cubicBezTo>
                  <a:pt x="634" y="45"/>
                  <a:pt x="642" y="36"/>
                  <a:pt x="659" y="32"/>
                </a:cubicBezTo>
                <a:cubicBezTo>
                  <a:pt x="671" y="28"/>
                  <a:pt x="680" y="11"/>
                  <a:pt x="695" y="19"/>
                </a:cubicBezTo>
                <a:cubicBezTo>
                  <a:pt x="699" y="38"/>
                  <a:pt x="691" y="46"/>
                  <a:pt x="688" y="63"/>
                </a:cubicBezTo>
                <a:cubicBezTo>
                  <a:pt x="720" y="63"/>
                  <a:pt x="744" y="41"/>
                  <a:pt x="770" y="30"/>
                </a:cubicBezTo>
                <a:cubicBezTo>
                  <a:pt x="772" y="32"/>
                  <a:pt x="775" y="34"/>
                  <a:pt x="776" y="37"/>
                </a:cubicBezTo>
                <a:cubicBezTo>
                  <a:pt x="772" y="43"/>
                  <a:pt x="771" y="52"/>
                  <a:pt x="767" y="58"/>
                </a:cubicBezTo>
                <a:cubicBezTo>
                  <a:pt x="767" y="61"/>
                  <a:pt x="771" y="61"/>
                  <a:pt x="772" y="64"/>
                </a:cubicBezTo>
                <a:cubicBezTo>
                  <a:pt x="790" y="55"/>
                  <a:pt x="808" y="50"/>
                  <a:pt x="825" y="42"/>
                </a:cubicBezTo>
                <a:cubicBezTo>
                  <a:pt x="835" y="36"/>
                  <a:pt x="844" y="25"/>
                  <a:pt x="858" y="27"/>
                </a:cubicBezTo>
                <a:cubicBezTo>
                  <a:pt x="865" y="42"/>
                  <a:pt x="851" y="62"/>
                  <a:pt x="843" y="73"/>
                </a:cubicBezTo>
                <a:close/>
                <a:moveTo>
                  <a:pt x="878" y="289"/>
                </a:moveTo>
                <a:cubicBezTo>
                  <a:pt x="888" y="275"/>
                  <a:pt x="907" y="273"/>
                  <a:pt x="922" y="263"/>
                </a:cubicBezTo>
                <a:cubicBezTo>
                  <a:pt x="936" y="253"/>
                  <a:pt x="949" y="242"/>
                  <a:pt x="959" y="229"/>
                </a:cubicBezTo>
                <a:cubicBezTo>
                  <a:pt x="950" y="231"/>
                  <a:pt x="939" y="232"/>
                  <a:pt x="928" y="232"/>
                </a:cubicBezTo>
                <a:cubicBezTo>
                  <a:pt x="925" y="228"/>
                  <a:pt x="929" y="222"/>
                  <a:pt x="926" y="219"/>
                </a:cubicBezTo>
                <a:cubicBezTo>
                  <a:pt x="948" y="212"/>
                  <a:pt x="966" y="187"/>
                  <a:pt x="979" y="165"/>
                </a:cubicBezTo>
                <a:cubicBezTo>
                  <a:pt x="967" y="168"/>
                  <a:pt x="952" y="177"/>
                  <a:pt x="946" y="164"/>
                </a:cubicBezTo>
                <a:cubicBezTo>
                  <a:pt x="965" y="146"/>
                  <a:pt x="984" y="129"/>
                  <a:pt x="990" y="99"/>
                </a:cubicBezTo>
                <a:cubicBezTo>
                  <a:pt x="980" y="103"/>
                  <a:pt x="961" y="118"/>
                  <a:pt x="959" y="95"/>
                </a:cubicBezTo>
                <a:cubicBezTo>
                  <a:pt x="971" y="90"/>
                  <a:pt x="973" y="64"/>
                  <a:pt x="969" y="53"/>
                </a:cubicBezTo>
                <a:cubicBezTo>
                  <a:pt x="964" y="60"/>
                  <a:pt x="946" y="65"/>
                  <a:pt x="933" y="74"/>
                </a:cubicBezTo>
                <a:cubicBezTo>
                  <a:pt x="922" y="81"/>
                  <a:pt x="911" y="97"/>
                  <a:pt x="904" y="76"/>
                </a:cubicBezTo>
                <a:cubicBezTo>
                  <a:pt x="910" y="69"/>
                  <a:pt x="914" y="67"/>
                  <a:pt x="915" y="53"/>
                </a:cubicBezTo>
                <a:cubicBezTo>
                  <a:pt x="887" y="66"/>
                  <a:pt x="862" y="80"/>
                  <a:pt x="830" y="89"/>
                </a:cubicBezTo>
                <a:cubicBezTo>
                  <a:pt x="828" y="86"/>
                  <a:pt x="822" y="87"/>
                  <a:pt x="822" y="82"/>
                </a:cubicBezTo>
                <a:cubicBezTo>
                  <a:pt x="830" y="69"/>
                  <a:pt x="846" y="56"/>
                  <a:pt x="847" y="42"/>
                </a:cubicBezTo>
                <a:cubicBezTo>
                  <a:pt x="817" y="57"/>
                  <a:pt x="788" y="73"/>
                  <a:pt x="750" y="81"/>
                </a:cubicBezTo>
                <a:cubicBezTo>
                  <a:pt x="750" y="78"/>
                  <a:pt x="748" y="78"/>
                  <a:pt x="747" y="76"/>
                </a:cubicBezTo>
                <a:cubicBezTo>
                  <a:pt x="745" y="63"/>
                  <a:pt x="761" y="59"/>
                  <a:pt x="757" y="50"/>
                </a:cubicBezTo>
                <a:cubicBezTo>
                  <a:pt x="733" y="63"/>
                  <a:pt x="705" y="73"/>
                  <a:pt x="675" y="82"/>
                </a:cubicBezTo>
                <a:cubicBezTo>
                  <a:pt x="676" y="75"/>
                  <a:pt x="672" y="84"/>
                  <a:pt x="672" y="79"/>
                </a:cubicBezTo>
                <a:cubicBezTo>
                  <a:pt x="671" y="67"/>
                  <a:pt x="682" y="51"/>
                  <a:pt x="682" y="33"/>
                </a:cubicBezTo>
                <a:cubicBezTo>
                  <a:pt x="666" y="40"/>
                  <a:pt x="639" y="52"/>
                  <a:pt x="623" y="63"/>
                </a:cubicBezTo>
                <a:cubicBezTo>
                  <a:pt x="614" y="68"/>
                  <a:pt x="607" y="79"/>
                  <a:pt x="599" y="68"/>
                </a:cubicBezTo>
                <a:cubicBezTo>
                  <a:pt x="599" y="60"/>
                  <a:pt x="602" y="55"/>
                  <a:pt x="607" y="51"/>
                </a:cubicBezTo>
                <a:cubicBezTo>
                  <a:pt x="607" y="45"/>
                  <a:pt x="601" y="45"/>
                  <a:pt x="604" y="37"/>
                </a:cubicBezTo>
                <a:cubicBezTo>
                  <a:pt x="574" y="41"/>
                  <a:pt x="543" y="54"/>
                  <a:pt x="520" y="69"/>
                </a:cubicBezTo>
                <a:cubicBezTo>
                  <a:pt x="506" y="64"/>
                  <a:pt x="516" y="41"/>
                  <a:pt x="517" y="30"/>
                </a:cubicBezTo>
                <a:cubicBezTo>
                  <a:pt x="494" y="40"/>
                  <a:pt x="473" y="50"/>
                  <a:pt x="462" y="71"/>
                </a:cubicBezTo>
                <a:cubicBezTo>
                  <a:pt x="456" y="69"/>
                  <a:pt x="450" y="68"/>
                  <a:pt x="447" y="63"/>
                </a:cubicBezTo>
                <a:cubicBezTo>
                  <a:pt x="450" y="54"/>
                  <a:pt x="457" y="49"/>
                  <a:pt x="457" y="37"/>
                </a:cubicBezTo>
                <a:cubicBezTo>
                  <a:pt x="353" y="71"/>
                  <a:pt x="289" y="145"/>
                  <a:pt x="256" y="250"/>
                </a:cubicBezTo>
                <a:cubicBezTo>
                  <a:pt x="259" y="252"/>
                  <a:pt x="264" y="253"/>
                  <a:pt x="264" y="258"/>
                </a:cubicBezTo>
                <a:cubicBezTo>
                  <a:pt x="264" y="263"/>
                  <a:pt x="257" y="261"/>
                  <a:pt x="258" y="267"/>
                </a:cubicBezTo>
                <a:cubicBezTo>
                  <a:pt x="271" y="270"/>
                  <a:pt x="287" y="271"/>
                  <a:pt x="302" y="273"/>
                </a:cubicBezTo>
                <a:cubicBezTo>
                  <a:pt x="305" y="240"/>
                  <a:pt x="323" y="219"/>
                  <a:pt x="344" y="195"/>
                </a:cubicBezTo>
                <a:cubicBezTo>
                  <a:pt x="359" y="178"/>
                  <a:pt x="374" y="159"/>
                  <a:pt x="387" y="148"/>
                </a:cubicBezTo>
                <a:cubicBezTo>
                  <a:pt x="394" y="141"/>
                  <a:pt x="407" y="129"/>
                  <a:pt x="419" y="136"/>
                </a:cubicBezTo>
                <a:cubicBezTo>
                  <a:pt x="393" y="147"/>
                  <a:pt x="376" y="166"/>
                  <a:pt x="354" y="192"/>
                </a:cubicBezTo>
                <a:cubicBezTo>
                  <a:pt x="331" y="219"/>
                  <a:pt x="311" y="243"/>
                  <a:pt x="315" y="276"/>
                </a:cubicBezTo>
                <a:cubicBezTo>
                  <a:pt x="344" y="286"/>
                  <a:pt x="376" y="292"/>
                  <a:pt x="405" y="291"/>
                </a:cubicBezTo>
                <a:cubicBezTo>
                  <a:pt x="426" y="237"/>
                  <a:pt x="447" y="173"/>
                  <a:pt x="506" y="161"/>
                </a:cubicBezTo>
                <a:cubicBezTo>
                  <a:pt x="455" y="183"/>
                  <a:pt x="432" y="232"/>
                  <a:pt x="418" y="291"/>
                </a:cubicBezTo>
                <a:cubicBezTo>
                  <a:pt x="436" y="289"/>
                  <a:pt x="468" y="290"/>
                  <a:pt x="493" y="288"/>
                </a:cubicBezTo>
                <a:cubicBezTo>
                  <a:pt x="500" y="245"/>
                  <a:pt x="515" y="210"/>
                  <a:pt x="546" y="192"/>
                </a:cubicBezTo>
                <a:cubicBezTo>
                  <a:pt x="561" y="183"/>
                  <a:pt x="577" y="176"/>
                  <a:pt x="594" y="167"/>
                </a:cubicBezTo>
                <a:cubicBezTo>
                  <a:pt x="609" y="159"/>
                  <a:pt x="626" y="145"/>
                  <a:pt x="643" y="149"/>
                </a:cubicBezTo>
                <a:cubicBezTo>
                  <a:pt x="582" y="177"/>
                  <a:pt x="503" y="203"/>
                  <a:pt x="507" y="285"/>
                </a:cubicBezTo>
                <a:cubicBezTo>
                  <a:pt x="540" y="281"/>
                  <a:pt x="584" y="277"/>
                  <a:pt x="620" y="268"/>
                </a:cubicBezTo>
                <a:cubicBezTo>
                  <a:pt x="628" y="215"/>
                  <a:pt x="672" y="175"/>
                  <a:pt x="716" y="159"/>
                </a:cubicBezTo>
                <a:cubicBezTo>
                  <a:pt x="680" y="187"/>
                  <a:pt x="636" y="211"/>
                  <a:pt x="631" y="267"/>
                </a:cubicBezTo>
                <a:cubicBezTo>
                  <a:pt x="652" y="268"/>
                  <a:pt x="665" y="260"/>
                  <a:pt x="683" y="258"/>
                </a:cubicBezTo>
                <a:cubicBezTo>
                  <a:pt x="685" y="247"/>
                  <a:pt x="696" y="240"/>
                  <a:pt x="703" y="231"/>
                </a:cubicBezTo>
                <a:cubicBezTo>
                  <a:pt x="717" y="213"/>
                  <a:pt x="728" y="190"/>
                  <a:pt x="749" y="185"/>
                </a:cubicBezTo>
                <a:cubicBezTo>
                  <a:pt x="729" y="204"/>
                  <a:pt x="715" y="229"/>
                  <a:pt x="700" y="254"/>
                </a:cubicBezTo>
                <a:cubicBezTo>
                  <a:pt x="724" y="245"/>
                  <a:pt x="750" y="240"/>
                  <a:pt x="770" y="227"/>
                </a:cubicBezTo>
                <a:cubicBezTo>
                  <a:pt x="776" y="189"/>
                  <a:pt x="801" y="145"/>
                  <a:pt x="834" y="130"/>
                </a:cubicBezTo>
                <a:cubicBezTo>
                  <a:pt x="810" y="154"/>
                  <a:pt x="792" y="182"/>
                  <a:pt x="783" y="221"/>
                </a:cubicBezTo>
                <a:cubicBezTo>
                  <a:pt x="804" y="210"/>
                  <a:pt x="825" y="200"/>
                  <a:pt x="848" y="192"/>
                </a:cubicBezTo>
                <a:cubicBezTo>
                  <a:pt x="854" y="167"/>
                  <a:pt x="852" y="118"/>
                  <a:pt x="881" y="108"/>
                </a:cubicBezTo>
                <a:cubicBezTo>
                  <a:pt x="867" y="128"/>
                  <a:pt x="864" y="157"/>
                  <a:pt x="861" y="183"/>
                </a:cubicBezTo>
                <a:cubicBezTo>
                  <a:pt x="887" y="178"/>
                  <a:pt x="901" y="152"/>
                  <a:pt x="926" y="151"/>
                </a:cubicBezTo>
                <a:cubicBezTo>
                  <a:pt x="923" y="172"/>
                  <a:pt x="895" y="169"/>
                  <a:pt x="886" y="185"/>
                </a:cubicBezTo>
                <a:cubicBezTo>
                  <a:pt x="903" y="193"/>
                  <a:pt x="928" y="193"/>
                  <a:pt x="941" y="205"/>
                </a:cubicBezTo>
                <a:cubicBezTo>
                  <a:pt x="915" y="206"/>
                  <a:pt x="887" y="200"/>
                  <a:pt x="868" y="193"/>
                </a:cubicBezTo>
                <a:cubicBezTo>
                  <a:pt x="856" y="207"/>
                  <a:pt x="832" y="204"/>
                  <a:pt x="816" y="216"/>
                </a:cubicBezTo>
                <a:cubicBezTo>
                  <a:pt x="832" y="237"/>
                  <a:pt x="860" y="247"/>
                  <a:pt x="884" y="260"/>
                </a:cubicBezTo>
                <a:cubicBezTo>
                  <a:pt x="842" y="261"/>
                  <a:pt x="829" y="234"/>
                  <a:pt x="796" y="226"/>
                </a:cubicBezTo>
                <a:cubicBezTo>
                  <a:pt x="781" y="237"/>
                  <a:pt x="761" y="244"/>
                  <a:pt x="742" y="252"/>
                </a:cubicBezTo>
                <a:cubicBezTo>
                  <a:pt x="760" y="276"/>
                  <a:pt x="789" y="289"/>
                  <a:pt x="822" y="298"/>
                </a:cubicBezTo>
                <a:cubicBezTo>
                  <a:pt x="783" y="303"/>
                  <a:pt x="752" y="276"/>
                  <a:pt x="726" y="257"/>
                </a:cubicBezTo>
                <a:cubicBezTo>
                  <a:pt x="701" y="266"/>
                  <a:pt x="674" y="274"/>
                  <a:pt x="644" y="278"/>
                </a:cubicBezTo>
                <a:cubicBezTo>
                  <a:pt x="641" y="287"/>
                  <a:pt x="645" y="295"/>
                  <a:pt x="649" y="301"/>
                </a:cubicBezTo>
                <a:cubicBezTo>
                  <a:pt x="664" y="319"/>
                  <a:pt x="696" y="328"/>
                  <a:pt x="714" y="342"/>
                </a:cubicBezTo>
                <a:cubicBezTo>
                  <a:pt x="673" y="333"/>
                  <a:pt x="642" y="313"/>
                  <a:pt x="623" y="281"/>
                </a:cubicBezTo>
                <a:cubicBezTo>
                  <a:pt x="587" y="288"/>
                  <a:pt x="563" y="291"/>
                  <a:pt x="519" y="296"/>
                </a:cubicBezTo>
                <a:cubicBezTo>
                  <a:pt x="538" y="335"/>
                  <a:pt x="572" y="359"/>
                  <a:pt x="618" y="371"/>
                </a:cubicBezTo>
                <a:cubicBezTo>
                  <a:pt x="553" y="372"/>
                  <a:pt x="535" y="327"/>
                  <a:pt x="499" y="299"/>
                </a:cubicBezTo>
                <a:cubicBezTo>
                  <a:pt x="475" y="302"/>
                  <a:pt x="461" y="303"/>
                  <a:pt x="429" y="302"/>
                </a:cubicBezTo>
                <a:cubicBezTo>
                  <a:pt x="446" y="351"/>
                  <a:pt x="498" y="381"/>
                  <a:pt x="550" y="395"/>
                </a:cubicBezTo>
                <a:cubicBezTo>
                  <a:pt x="538" y="398"/>
                  <a:pt x="537" y="392"/>
                  <a:pt x="525" y="394"/>
                </a:cubicBezTo>
                <a:cubicBezTo>
                  <a:pt x="490" y="378"/>
                  <a:pt x="455" y="362"/>
                  <a:pt x="431" y="332"/>
                </a:cubicBezTo>
                <a:cubicBezTo>
                  <a:pt x="426" y="326"/>
                  <a:pt x="425" y="318"/>
                  <a:pt x="419" y="312"/>
                </a:cubicBezTo>
                <a:cubicBezTo>
                  <a:pt x="405" y="298"/>
                  <a:pt x="380" y="305"/>
                  <a:pt x="357" y="301"/>
                </a:cubicBezTo>
                <a:cubicBezTo>
                  <a:pt x="345" y="299"/>
                  <a:pt x="335" y="292"/>
                  <a:pt x="323" y="294"/>
                </a:cubicBezTo>
                <a:cubicBezTo>
                  <a:pt x="315" y="332"/>
                  <a:pt x="363" y="361"/>
                  <a:pt x="385" y="379"/>
                </a:cubicBezTo>
                <a:cubicBezTo>
                  <a:pt x="354" y="366"/>
                  <a:pt x="322" y="347"/>
                  <a:pt x="312" y="314"/>
                </a:cubicBezTo>
                <a:cubicBezTo>
                  <a:pt x="308" y="305"/>
                  <a:pt x="310" y="294"/>
                  <a:pt x="302" y="286"/>
                </a:cubicBezTo>
                <a:cubicBezTo>
                  <a:pt x="287" y="285"/>
                  <a:pt x="274" y="282"/>
                  <a:pt x="261" y="281"/>
                </a:cubicBezTo>
                <a:cubicBezTo>
                  <a:pt x="260" y="303"/>
                  <a:pt x="275" y="308"/>
                  <a:pt x="285" y="319"/>
                </a:cubicBezTo>
                <a:cubicBezTo>
                  <a:pt x="297" y="331"/>
                  <a:pt x="308" y="349"/>
                  <a:pt x="318" y="361"/>
                </a:cubicBezTo>
                <a:cubicBezTo>
                  <a:pt x="353" y="404"/>
                  <a:pt x="403" y="449"/>
                  <a:pt x="460" y="459"/>
                </a:cubicBezTo>
                <a:cubicBezTo>
                  <a:pt x="464" y="458"/>
                  <a:pt x="460" y="449"/>
                  <a:pt x="463" y="448"/>
                </a:cubicBezTo>
                <a:cubicBezTo>
                  <a:pt x="472" y="446"/>
                  <a:pt x="473" y="445"/>
                  <a:pt x="480" y="444"/>
                </a:cubicBezTo>
                <a:cubicBezTo>
                  <a:pt x="506" y="469"/>
                  <a:pt x="537" y="488"/>
                  <a:pt x="581" y="495"/>
                </a:cubicBezTo>
                <a:cubicBezTo>
                  <a:pt x="583" y="483"/>
                  <a:pt x="573" y="483"/>
                  <a:pt x="569" y="477"/>
                </a:cubicBezTo>
                <a:cubicBezTo>
                  <a:pt x="565" y="468"/>
                  <a:pt x="576" y="463"/>
                  <a:pt x="586" y="462"/>
                </a:cubicBezTo>
                <a:cubicBezTo>
                  <a:pt x="609" y="483"/>
                  <a:pt x="654" y="490"/>
                  <a:pt x="693" y="485"/>
                </a:cubicBezTo>
                <a:cubicBezTo>
                  <a:pt x="678" y="470"/>
                  <a:pt x="655" y="461"/>
                  <a:pt x="646" y="440"/>
                </a:cubicBezTo>
                <a:cubicBezTo>
                  <a:pt x="647" y="435"/>
                  <a:pt x="653" y="435"/>
                  <a:pt x="656" y="433"/>
                </a:cubicBezTo>
                <a:cubicBezTo>
                  <a:pt x="704" y="454"/>
                  <a:pt x="749" y="432"/>
                  <a:pt x="791" y="415"/>
                </a:cubicBezTo>
                <a:cubicBezTo>
                  <a:pt x="777" y="398"/>
                  <a:pt x="749" y="407"/>
                  <a:pt x="742" y="387"/>
                </a:cubicBezTo>
                <a:cubicBezTo>
                  <a:pt x="780" y="380"/>
                  <a:pt x="832" y="376"/>
                  <a:pt x="868" y="355"/>
                </a:cubicBezTo>
                <a:cubicBezTo>
                  <a:pt x="853" y="350"/>
                  <a:pt x="838" y="345"/>
                  <a:pt x="832" y="332"/>
                </a:cubicBezTo>
                <a:cubicBezTo>
                  <a:pt x="850" y="318"/>
                  <a:pt x="893" y="319"/>
                  <a:pt x="904" y="296"/>
                </a:cubicBezTo>
                <a:cubicBezTo>
                  <a:pt x="896" y="296"/>
                  <a:pt x="882" y="301"/>
                  <a:pt x="878" y="289"/>
                </a:cubicBezTo>
                <a:close/>
                <a:moveTo>
                  <a:pt x="186" y="254"/>
                </a:moveTo>
                <a:cubicBezTo>
                  <a:pt x="170" y="249"/>
                  <a:pt x="152" y="238"/>
                  <a:pt x="139" y="229"/>
                </a:cubicBezTo>
                <a:cubicBezTo>
                  <a:pt x="130" y="223"/>
                  <a:pt x="118" y="216"/>
                  <a:pt x="106" y="208"/>
                </a:cubicBezTo>
                <a:cubicBezTo>
                  <a:pt x="84" y="194"/>
                  <a:pt x="74" y="184"/>
                  <a:pt x="54" y="170"/>
                </a:cubicBezTo>
                <a:cubicBezTo>
                  <a:pt x="28" y="154"/>
                  <a:pt x="21" y="162"/>
                  <a:pt x="13" y="187"/>
                </a:cubicBezTo>
                <a:cubicBezTo>
                  <a:pt x="69" y="204"/>
                  <a:pt x="125" y="242"/>
                  <a:pt x="186" y="2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57" name="组合 56"/>
          <p:cNvGrpSpPr/>
          <p:nvPr/>
        </p:nvGrpSpPr>
        <p:grpSpPr>
          <a:xfrm>
            <a:off x="6006760" y="5475616"/>
            <a:ext cx="1918463" cy="629132"/>
            <a:chOff x="3494088" y="1354138"/>
            <a:chExt cx="1176338" cy="385763"/>
          </a:xfrm>
        </p:grpSpPr>
        <p:sp>
          <p:nvSpPr>
            <p:cNvPr id="58" name="Freeform 116"/>
            <p:cNvSpPr>
              <a:spLocks noEditPoints="1"/>
            </p:cNvSpPr>
            <p:nvPr/>
          </p:nvSpPr>
          <p:spPr bwMode="auto">
            <a:xfrm>
              <a:off x="4618038" y="1709738"/>
              <a:ext cx="52388" cy="30163"/>
            </a:xfrm>
            <a:custGeom>
              <a:avLst/>
              <a:gdLst>
                <a:gd name="T0" fmla="*/ 67 w 67"/>
                <a:gd name="T1" fmla="*/ 31 h 38"/>
                <a:gd name="T2" fmla="*/ 43 w 67"/>
                <a:gd name="T3" fmla="*/ 38 h 38"/>
                <a:gd name="T4" fmla="*/ 7 w 67"/>
                <a:gd name="T5" fmla="*/ 15 h 38"/>
                <a:gd name="T6" fmla="*/ 37 w 67"/>
                <a:gd name="T7" fmla="*/ 0 h 38"/>
                <a:gd name="T8" fmla="*/ 67 w 67"/>
                <a:gd name="T9" fmla="*/ 31 h 38"/>
                <a:gd name="T10" fmla="*/ 25 w 67"/>
                <a:gd name="T11" fmla="*/ 25 h 38"/>
                <a:gd name="T12" fmla="*/ 52 w 67"/>
                <a:gd name="T13" fmla="*/ 21 h 38"/>
                <a:gd name="T14" fmla="*/ 25 w 67"/>
                <a:gd name="T15" fmla="*/ 25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38">
                  <a:moveTo>
                    <a:pt x="67" y="31"/>
                  </a:moveTo>
                  <a:cubicBezTo>
                    <a:pt x="59" y="33"/>
                    <a:pt x="50" y="34"/>
                    <a:pt x="43" y="38"/>
                  </a:cubicBezTo>
                  <a:cubicBezTo>
                    <a:pt x="28" y="36"/>
                    <a:pt x="0" y="34"/>
                    <a:pt x="7" y="15"/>
                  </a:cubicBezTo>
                  <a:cubicBezTo>
                    <a:pt x="20" y="16"/>
                    <a:pt x="27" y="4"/>
                    <a:pt x="37" y="0"/>
                  </a:cubicBezTo>
                  <a:cubicBezTo>
                    <a:pt x="51" y="6"/>
                    <a:pt x="64" y="13"/>
                    <a:pt x="67" y="31"/>
                  </a:cubicBezTo>
                  <a:close/>
                  <a:moveTo>
                    <a:pt x="25" y="25"/>
                  </a:moveTo>
                  <a:cubicBezTo>
                    <a:pt x="33" y="31"/>
                    <a:pt x="46" y="27"/>
                    <a:pt x="52" y="21"/>
                  </a:cubicBezTo>
                  <a:cubicBezTo>
                    <a:pt x="47" y="11"/>
                    <a:pt x="27" y="14"/>
                    <a:pt x="25"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117"/>
            <p:cNvSpPr>
              <a:spLocks noEditPoints="1"/>
            </p:cNvSpPr>
            <p:nvPr/>
          </p:nvSpPr>
          <p:spPr bwMode="auto">
            <a:xfrm>
              <a:off x="4560888" y="1698626"/>
              <a:ext cx="47625" cy="30163"/>
            </a:xfrm>
            <a:custGeom>
              <a:avLst/>
              <a:gdLst>
                <a:gd name="T0" fmla="*/ 0 w 61"/>
                <a:gd name="T1" fmla="*/ 18 h 39"/>
                <a:gd name="T2" fmla="*/ 6 w 61"/>
                <a:gd name="T3" fmla="*/ 0 h 39"/>
                <a:gd name="T4" fmla="*/ 61 w 61"/>
                <a:gd name="T5" fmla="*/ 11 h 39"/>
                <a:gd name="T6" fmla="*/ 47 w 61"/>
                <a:gd name="T7" fmla="*/ 36 h 39"/>
                <a:gd name="T8" fmla="*/ 0 w 61"/>
                <a:gd name="T9" fmla="*/ 18 h 39"/>
                <a:gd name="T10" fmla="*/ 13 w 61"/>
                <a:gd name="T11" fmla="*/ 12 h 39"/>
                <a:gd name="T12" fmla="*/ 47 w 61"/>
                <a:gd name="T13" fmla="*/ 18 h 39"/>
                <a:gd name="T14" fmla="*/ 13 w 61"/>
                <a:gd name="T15" fmla="*/ 12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39">
                  <a:moveTo>
                    <a:pt x="0" y="18"/>
                  </a:moveTo>
                  <a:cubicBezTo>
                    <a:pt x="0" y="10"/>
                    <a:pt x="0" y="4"/>
                    <a:pt x="6" y="0"/>
                  </a:cubicBezTo>
                  <a:cubicBezTo>
                    <a:pt x="28" y="3"/>
                    <a:pt x="43" y="2"/>
                    <a:pt x="61" y="11"/>
                  </a:cubicBezTo>
                  <a:cubicBezTo>
                    <a:pt x="59" y="23"/>
                    <a:pt x="55" y="34"/>
                    <a:pt x="47" y="36"/>
                  </a:cubicBezTo>
                  <a:cubicBezTo>
                    <a:pt x="32" y="39"/>
                    <a:pt x="13" y="20"/>
                    <a:pt x="0" y="18"/>
                  </a:cubicBezTo>
                  <a:close/>
                  <a:moveTo>
                    <a:pt x="13" y="12"/>
                  </a:moveTo>
                  <a:cubicBezTo>
                    <a:pt x="21" y="18"/>
                    <a:pt x="39" y="29"/>
                    <a:pt x="47" y="18"/>
                  </a:cubicBezTo>
                  <a:cubicBezTo>
                    <a:pt x="39" y="13"/>
                    <a:pt x="27" y="11"/>
                    <a:pt x="13"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118"/>
            <p:cNvSpPr>
              <a:spLocks noEditPoints="1"/>
            </p:cNvSpPr>
            <p:nvPr/>
          </p:nvSpPr>
          <p:spPr bwMode="auto">
            <a:xfrm>
              <a:off x="3494088" y="1354138"/>
              <a:ext cx="1052513" cy="374650"/>
            </a:xfrm>
            <a:custGeom>
              <a:avLst/>
              <a:gdLst>
                <a:gd name="T0" fmla="*/ 1317 w 1350"/>
                <a:gd name="T1" fmla="*/ 458 h 481"/>
                <a:gd name="T2" fmla="*/ 1132 w 1350"/>
                <a:gd name="T3" fmla="*/ 443 h 481"/>
                <a:gd name="T4" fmla="*/ 1072 w 1350"/>
                <a:gd name="T5" fmla="*/ 459 h 481"/>
                <a:gd name="T6" fmla="*/ 771 w 1350"/>
                <a:gd name="T7" fmla="*/ 461 h 481"/>
                <a:gd name="T8" fmla="*/ 613 w 1350"/>
                <a:gd name="T9" fmla="*/ 446 h 481"/>
                <a:gd name="T10" fmla="*/ 285 w 1350"/>
                <a:gd name="T11" fmla="*/ 286 h 481"/>
                <a:gd name="T12" fmla="*/ 12 w 1350"/>
                <a:gd name="T13" fmla="*/ 159 h 481"/>
                <a:gd name="T14" fmla="*/ 85 w 1350"/>
                <a:gd name="T15" fmla="*/ 1 h 481"/>
                <a:gd name="T16" fmla="*/ 223 w 1350"/>
                <a:gd name="T17" fmla="*/ 62 h 481"/>
                <a:gd name="T18" fmla="*/ 411 w 1350"/>
                <a:gd name="T19" fmla="*/ 164 h 481"/>
                <a:gd name="T20" fmla="*/ 703 w 1350"/>
                <a:gd name="T21" fmla="*/ 321 h 481"/>
                <a:gd name="T22" fmla="*/ 903 w 1350"/>
                <a:gd name="T23" fmla="*/ 440 h 481"/>
                <a:gd name="T24" fmla="*/ 979 w 1350"/>
                <a:gd name="T25" fmla="*/ 380 h 481"/>
                <a:gd name="T26" fmla="*/ 1083 w 1350"/>
                <a:gd name="T27" fmla="*/ 375 h 481"/>
                <a:gd name="T28" fmla="*/ 1182 w 1350"/>
                <a:gd name="T29" fmla="*/ 417 h 481"/>
                <a:gd name="T30" fmla="*/ 1339 w 1350"/>
                <a:gd name="T31" fmla="*/ 433 h 481"/>
                <a:gd name="T32" fmla="*/ 1246 w 1350"/>
                <a:gd name="T33" fmla="*/ 423 h 481"/>
                <a:gd name="T34" fmla="*/ 1142 w 1350"/>
                <a:gd name="T35" fmla="*/ 433 h 481"/>
                <a:gd name="T36" fmla="*/ 1286 w 1350"/>
                <a:gd name="T37" fmla="*/ 431 h 481"/>
                <a:gd name="T38" fmla="*/ 986 w 1350"/>
                <a:gd name="T39" fmla="*/ 369 h 481"/>
                <a:gd name="T40" fmla="*/ 990 w 1350"/>
                <a:gd name="T41" fmla="*/ 450 h 481"/>
                <a:gd name="T42" fmla="*/ 829 w 1350"/>
                <a:gd name="T43" fmla="*/ 439 h 481"/>
                <a:gd name="T44" fmla="*/ 904 w 1350"/>
                <a:gd name="T45" fmla="*/ 456 h 481"/>
                <a:gd name="T46" fmla="*/ 1028 w 1350"/>
                <a:gd name="T47" fmla="*/ 388 h 481"/>
                <a:gd name="T48" fmla="*/ 1062 w 1350"/>
                <a:gd name="T49" fmla="*/ 377 h 481"/>
                <a:gd name="T50" fmla="*/ 1111 w 1350"/>
                <a:gd name="T51" fmla="*/ 410 h 481"/>
                <a:gd name="T52" fmla="*/ 781 w 1350"/>
                <a:gd name="T53" fmla="*/ 444 h 481"/>
                <a:gd name="T54" fmla="*/ 697 w 1350"/>
                <a:gd name="T55" fmla="*/ 378 h 481"/>
                <a:gd name="T56" fmla="*/ 731 w 1350"/>
                <a:gd name="T57" fmla="*/ 444 h 481"/>
                <a:gd name="T58" fmla="*/ 642 w 1350"/>
                <a:gd name="T59" fmla="*/ 304 h 481"/>
                <a:gd name="T60" fmla="*/ 687 w 1350"/>
                <a:gd name="T61" fmla="*/ 374 h 481"/>
                <a:gd name="T62" fmla="*/ 367 w 1350"/>
                <a:gd name="T63" fmla="*/ 293 h 481"/>
                <a:gd name="T64" fmla="*/ 580 w 1350"/>
                <a:gd name="T65" fmla="*/ 397 h 481"/>
                <a:gd name="T66" fmla="*/ 630 w 1350"/>
                <a:gd name="T67" fmla="*/ 297 h 481"/>
                <a:gd name="T68" fmla="*/ 390 w 1350"/>
                <a:gd name="T69" fmla="*/ 164 h 481"/>
                <a:gd name="T70" fmla="*/ 585 w 1350"/>
                <a:gd name="T71" fmla="*/ 288 h 481"/>
                <a:gd name="T72" fmla="*/ 479 w 1350"/>
                <a:gd name="T73" fmla="*/ 317 h 481"/>
                <a:gd name="T74" fmla="*/ 280 w 1350"/>
                <a:gd name="T75" fmla="*/ 195 h 481"/>
                <a:gd name="T76" fmla="*/ 182 w 1350"/>
                <a:gd name="T77" fmla="*/ 53 h 481"/>
                <a:gd name="T78" fmla="*/ 591 w 1350"/>
                <a:gd name="T79" fmla="*/ 312 h 481"/>
                <a:gd name="T80" fmla="*/ 405 w 1350"/>
                <a:gd name="T81" fmla="*/ 204 h 481"/>
                <a:gd name="T82" fmla="*/ 259 w 1350"/>
                <a:gd name="T83" fmla="*/ 114 h 481"/>
                <a:gd name="T84" fmla="*/ 305 w 1350"/>
                <a:gd name="T85" fmla="*/ 204 h 481"/>
                <a:gd name="T86" fmla="*/ 594 w 1350"/>
                <a:gd name="T87" fmla="*/ 314 h 481"/>
                <a:gd name="T88" fmla="*/ 580 w 1350"/>
                <a:gd name="T89" fmla="*/ 409 h 481"/>
                <a:gd name="T90" fmla="*/ 354 w 1350"/>
                <a:gd name="T91" fmla="*/ 297 h 481"/>
                <a:gd name="T92" fmla="*/ 113 w 1350"/>
                <a:gd name="T93" fmla="*/ 201 h 481"/>
                <a:gd name="T94" fmla="*/ 539 w 1350"/>
                <a:gd name="T95" fmla="*/ 395 h 481"/>
                <a:gd name="T96" fmla="*/ 168 w 1350"/>
                <a:gd name="T97" fmla="*/ 43 h 481"/>
                <a:gd name="T98" fmla="*/ 98 w 1350"/>
                <a:gd name="T99" fmla="*/ 194 h 481"/>
                <a:gd name="T100" fmla="*/ 41 w 1350"/>
                <a:gd name="T101" fmla="*/ 49 h 481"/>
                <a:gd name="T102" fmla="*/ 37 w 1350"/>
                <a:gd name="T103" fmla="*/ 149 h 481"/>
                <a:gd name="T104" fmla="*/ 108 w 1350"/>
                <a:gd name="T105" fmla="*/ 23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50" h="481">
                  <a:moveTo>
                    <a:pt x="1345" y="435"/>
                  </a:moveTo>
                  <a:cubicBezTo>
                    <a:pt x="1345" y="443"/>
                    <a:pt x="1350" y="456"/>
                    <a:pt x="1347" y="466"/>
                  </a:cubicBezTo>
                  <a:cubicBezTo>
                    <a:pt x="1333" y="468"/>
                    <a:pt x="1329" y="464"/>
                    <a:pt x="1317" y="458"/>
                  </a:cubicBezTo>
                  <a:cubicBezTo>
                    <a:pt x="1286" y="451"/>
                    <a:pt x="1253" y="437"/>
                    <a:pt x="1218" y="441"/>
                  </a:cubicBezTo>
                  <a:cubicBezTo>
                    <a:pt x="1205" y="443"/>
                    <a:pt x="1194" y="449"/>
                    <a:pt x="1182" y="450"/>
                  </a:cubicBezTo>
                  <a:cubicBezTo>
                    <a:pt x="1165" y="451"/>
                    <a:pt x="1150" y="442"/>
                    <a:pt x="1132" y="443"/>
                  </a:cubicBezTo>
                  <a:cubicBezTo>
                    <a:pt x="1114" y="428"/>
                    <a:pt x="1097" y="415"/>
                    <a:pt x="1078" y="402"/>
                  </a:cubicBezTo>
                  <a:cubicBezTo>
                    <a:pt x="1085" y="415"/>
                    <a:pt x="1096" y="424"/>
                    <a:pt x="1094" y="441"/>
                  </a:cubicBezTo>
                  <a:cubicBezTo>
                    <a:pt x="1090" y="450"/>
                    <a:pt x="1080" y="453"/>
                    <a:pt x="1072" y="459"/>
                  </a:cubicBezTo>
                  <a:cubicBezTo>
                    <a:pt x="1032" y="456"/>
                    <a:pt x="994" y="472"/>
                    <a:pt x="961" y="478"/>
                  </a:cubicBezTo>
                  <a:cubicBezTo>
                    <a:pt x="908" y="477"/>
                    <a:pt x="858" y="449"/>
                    <a:pt x="801" y="454"/>
                  </a:cubicBezTo>
                  <a:cubicBezTo>
                    <a:pt x="791" y="455"/>
                    <a:pt x="781" y="461"/>
                    <a:pt x="771" y="461"/>
                  </a:cubicBezTo>
                  <a:cubicBezTo>
                    <a:pt x="750" y="463"/>
                    <a:pt x="728" y="456"/>
                    <a:pt x="706" y="455"/>
                  </a:cubicBezTo>
                  <a:cubicBezTo>
                    <a:pt x="683" y="455"/>
                    <a:pt x="659" y="452"/>
                    <a:pt x="637" y="454"/>
                  </a:cubicBezTo>
                  <a:cubicBezTo>
                    <a:pt x="625" y="455"/>
                    <a:pt x="618" y="459"/>
                    <a:pt x="613" y="446"/>
                  </a:cubicBezTo>
                  <a:cubicBezTo>
                    <a:pt x="555" y="415"/>
                    <a:pt x="496" y="385"/>
                    <a:pt x="437" y="353"/>
                  </a:cubicBezTo>
                  <a:cubicBezTo>
                    <a:pt x="418" y="343"/>
                    <a:pt x="399" y="331"/>
                    <a:pt x="378" y="322"/>
                  </a:cubicBezTo>
                  <a:cubicBezTo>
                    <a:pt x="348" y="308"/>
                    <a:pt x="315" y="300"/>
                    <a:pt x="285" y="286"/>
                  </a:cubicBezTo>
                  <a:cubicBezTo>
                    <a:pt x="226" y="259"/>
                    <a:pt x="166" y="240"/>
                    <a:pt x="109" y="209"/>
                  </a:cubicBezTo>
                  <a:cubicBezTo>
                    <a:pt x="89" y="197"/>
                    <a:pt x="66" y="187"/>
                    <a:pt x="45" y="176"/>
                  </a:cubicBezTo>
                  <a:cubicBezTo>
                    <a:pt x="33" y="170"/>
                    <a:pt x="23" y="166"/>
                    <a:pt x="12" y="159"/>
                  </a:cubicBezTo>
                  <a:cubicBezTo>
                    <a:pt x="6" y="147"/>
                    <a:pt x="4" y="136"/>
                    <a:pt x="0" y="124"/>
                  </a:cubicBezTo>
                  <a:cubicBezTo>
                    <a:pt x="2" y="94"/>
                    <a:pt x="25" y="47"/>
                    <a:pt x="43" y="27"/>
                  </a:cubicBezTo>
                  <a:cubicBezTo>
                    <a:pt x="54" y="15"/>
                    <a:pt x="71" y="3"/>
                    <a:pt x="85" y="1"/>
                  </a:cubicBezTo>
                  <a:cubicBezTo>
                    <a:pt x="89" y="0"/>
                    <a:pt x="103" y="0"/>
                    <a:pt x="108" y="2"/>
                  </a:cubicBezTo>
                  <a:cubicBezTo>
                    <a:pt x="141" y="14"/>
                    <a:pt x="175" y="36"/>
                    <a:pt x="207" y="53"/>
                  </a:cubicBezTo>
                  <a:cubicBezTo>
                    <a:pt x="212" y="56"/>
                    <a:pt x="217" y="59"/>
                    <a:pt x="223" y="62"/>
                  </a:cubicBezTo>
                  <a:cubicBezTo>
                    <a:pt x="239" y="70"/>
                    <a:pt x="256" y="79"/>
                    <a:pt x="275" y="89"/>
                  </a:cubicBezTo>
                  <a:cubicBezTo>
                    <a:pt x="306" y="105"/>
                    <a:pt x="338" y="122"/>
                    <a:pt x="371" y="139"/>
                  </a:cubicBezTo>
                  <a:cubicBezTo>
                    <a:pt x="385" y="146"/>
                    <a:pt x="397" y="156"/>
                    <a:pt x="411" y="164"/>
                  </a:cubicBezTo>
                  <a:cubicBezTo>
                    <a:pt x="478" y="202"/>
                    <a:pt x="550" y="239"/>
                    <a:pt x="618" y="278"/>
                  </a:cubicBezTo>
                  <a:cubicBezTo>
                    <a:pt x="632" y="286"/>
                    <a:pt x="647" y="291"/>
                    <a:pt x="661" y="299"/>
                  </a:cubicBezTo>
                  <a:cubicBezTo>
                    <a:pt x="675" y="307"/>
                    <a:pt x="688" y="318"/>
                    <a:pt x="703" y="321"/>
                  </a:cubicBezTo>
                  <a:cubicBezTo>
                    <a:pt x="734" y="355"/>
                    <a:pt x="764" y="389"/>
                    <a:pt x="789" y="429"/>
                  </a:cubicBezTo>
                  <a:cubicBezTo>
                    <a:pt x="808" y="427"/>
                    <a:pt x="829" y="428"/>
                    <a:pt x="854" y="430"/>
                  </a:cubicBezTo>
                  <a:cubicBezTo>
                    <a:pt x="870" y="432"/>
                    <a:pt x="886" y="438"/>
                    <a:pt x="903" y="440"/>
                  </a:cubicBezTo>
                  <a:cubicBezTo>
                    <a:pt x="924" y="443"/>
                    <a:pt x="951" y="442"/>
                    <a:pt x="974" y="443"/>
                  </a:cubicBezTo>
                  <a:cubicBezTo>
                    <a:pt x="1006" y="444"/>
                    <a:pt x="1031" y="434"/>
                    <a:pt x="1053" y="423"/>
                  </a:cubicBezTo>
                  <a:cubicBezTo>
                    <a:pt x="1041" y="393"/>
                    <a:pt x="988" y="412"/>
                    <a:pt x="979" y="380"/>
                  </a:cubicBezTo>
                  <a:cubicBezTo>
                    <a:pt x="971" y="354"/>
                    <a:pt x="1000" y="340"/>
                    <a:pt x="1026" y="344"/>
                  </a:cubicBezTo>
                  <a:cubicBezTo>
                    <a:pt x="1030" y="345"/>
                    <a:pt x="1035" y="349"/>
                    <a:pt x="1041" y="352"/>
                  </a:cubicBezTo>
                  <a:cubicBezTo>
                    <a:pt x="1057" y="360"/>
                    <a:pt x="1069" y="366"/>
                    <a:pt x="1083" y="375"/>
                  </a:cubicBezTo>
                  <a:cubicBezTo>
                    <a:pt x="1096" y="384"/>
                    <a:pt x="1108" y="400"/>
                    <a:pt x="1121" y="407"/>
                  </a:cubicBezTo>
                  <a:cubicBezTo>
                    <a:pt x="1128" y="410"/>
                    <a:pt x="1139" y="411"/>
                    <a:pt x="1148" y="414"/>
                  </a:cubicBezTo>
                  <a:cubicBezTo>
                    <a:pt x="1163" y="418"/>
                    <a:pt x="1166" y="419"/>
                    <a:pt x="1182" y="417"/>
                  </a:cubicBezTo>
                  <a:cubicBezTo>
                    <a:pt x="1200" y="414"/>
                    <a:pt x="1221" y="408"/>
                    <a:pt x="1239" y="410"/>
                  </a:cubicBezTo>
                  <a:cubicBezTo>
                    <a:pt x="1255" y="412"/>
                    <a:pt x="1274" y="419"/>
                    <a:pt x="1292" y="424"/>
                  </a:cubicBezTo>
                  <a:cubicBezTo>
                    <a:pt x="1309" y="428"/>
                    <a:pt x="1333" y="431"/>
                    <a:pt x="1339" y="433"/>
                  </a:cubicBezTo>
                  <a:cubicBezTo>
                    <a:pt x="1340" y="434"/>
                    <a:pt x="1343" y="432"/>
                    <a:pt x="1345" y="435"/>
                  </a:cubicBezTo>
                  <a:close/>
                  <a:moveTo>
                    <a:pt x="1286" y="431"/>
                  </a:moveTo>
                  <a:cubicBezTo>
                    <a:pt x="1272" y="429"/>
                    <a:pt x="1260" y="423"/>
                    <a:pt x="1246" y="423"/>
                  </a:cubicBezTo>
                  <a:cubicBezTo>
                    <a:pt x="1217" y="422"/>
                    <a:pt x="1187" y="433"/>
                    <a:pt x="1160" y="429"/>
                  </a:cubicBezTo>
                  <a:cubicBezTo>
                    <a:pt x="1143" y="427"/>
                    <a:pt x="1130" y="419"/>
                    <a:pt x="1114" y="413"/>
                  </a:cubicBezTo>
                  <a:cubicBezTo>
                    <a:pt x="1122" y="421"/>
                    <a:pt x="1132" y="429"/>
                    <a:pt x="1142" y="433"/>
                  </a:cubicBezTo>
                  <a:cubicBezTo>
                    <a:pt x="1173" y="443"/>
                    <a:pt x="1195" y="433"/>
                    <a:pt x="1220" y="430"/>
                  </a:cubicBezTo>
                  <a:cubicBezTo>
                    <a:pt x="1267" y="425"/>
                    <a:pt x="1300" y="446"/>
                    <a:pt x="1336" y="454"/>
                  </a:cubicBezTo>
                  <a:cubicBezTo>
                    <a:pt x="1335" y="431"/>
                    <a:pt x="1310" y="435"/>
                    <a:pt x="1286" y="431"/>
                  </a:cubicBezTo>
                  <a:close/>
                  <a:moveTo>
                    <a:pt x="1078" y="387"/>
                  </a:moveTo>
                  <a:cubicBezTo>
                    <a:pt x="1073" y="374"/>
                    <a:pt x="1057" y="369"/>
                    <a:pt x="1043" y="363"/>
                  </a:cubicBezTo>
                  <a:cubicBezTo>
                    <a:pt x="1028" y="356"/>
                    <a:pt x="988" y="341"/>
                    <a:pt x="986" y="369"/>
                  </a:cubicBezTo>
                  <a:cubicBezTo>
                    <a:pt x="985" y="396"/>
                    <a:pt x="1020" y="389"/>
                    <a:pt x="1042" y="398"/>
                  </a:cubicBezTo>
                  <a:cubicBezTo>
                    <a:pt x="1052" y="401"/>
                    <a:pt x="1069" y="414"/>
                    <a:pt x="1067" y="424"/>
                  </a:cubicBezTo>
                  <a:cubicBezTo>
                    <a:pt x="1065" y="437"/>
                    <a:pt x="1011" y="449"/>
                    <a:pt x="990" y="450"/>
                  </a:cubicBezTo>
                  <a:cubicBezTo>
                    <a:pt x="964" y="451"/>
                    <a:pt x="939" y="450"/>
                    <a:pt x="915" y="449"/>
                  </a:cubicBezTo>
                  <a:cubicBezTo>
                    <a:pt x="892" y="448"/>
                    <a:pt x="869" y="438"/>
                    <a:pt x="849" y="438"/>
                  </a:cubicBezTo>
                  <a:cubicBezTo>
                    <a:pt x="842" y="438"/>
                    <a:pt x="836" y="440"/>
                    <a:pt x="829" y="439"/>
                  </a:cubicBezTo>
                  <a:cubicBezTo>
                    <a:pt x="816" y="437"/>
                    <a:pt x="799" y="429"/>
                    <a:pt x="794" y="444"/>
                  </a:cubicBezTo>
                  <a:cubicBezTo>
                    <a:pt x="814" y="445"/>
                    <a:pt x="841" y="444"/>
                    <a:pt x="865" y="449"/>
                  </a:cubicBezTo>
                  <a:cubicBezTo>
                    <a:pt x="880" y="452"/>
                    <a:pt x="892" y="460"/>
                    <a:pt x="904" y="456"/>
                  </a:cubicBezTo>
                  <a:cubicBezTo>
                    <a:pt x="967" y="481"/>
                    <a:pt x="1017" y="447"/>
                    <a:pt x="1077" y="445"/>
                  </a:cubicBezTo>
                  <a:cubicBezTo>
                    <a:pt x="1093" y="430"/>
                    <a:pt x="1074" y="414"/>
                    <a:pt x="1066" y="403"/>
                  </a:cubicBezTo>
                  <a:cubicBezTo>
                    <a:pt x="1051" y="400"/>
                    <a:pt x="1045" y="389"/>
                    <a:pt x="1028" y="388"/>
                  </a:cubicBezTo>
                  <a:cubicBezTo>
                    <a:pt x="1029" y="386"/>
                    <a:pt x="1028" y="384"/>
                    <a:pt x="1027" y="383"/>
                  </a:cubicBezTo>
                  <a:cubicBezTo>
                    <a:pt x="1015" y="384"/>
                    <a:pt x="1013" y="377"/>
                    <a:pt x="1015" y="368"/>
                  </a:cubicBezTo>
                  <a:cubicBezTo>
                    <a:pt x="1034" y="359"/>
                    <a:pt x="1051" y="379"/>
                    <a:pt x="1062" y="377"/>
                  </a:cubicBezTo>
                  <a:cubicBezTo>
                    <a:pt x="1069" y="384"/>
                    <a:pt x="1080" y="388"/>
                    <a:pt x="1088" y="394"/>
                  </a:cubicBezTo>
                  <a:cubicBezTo>
                    <a:pt x="1097" y="400"/>
                    <a:pt x="1104" y="409"/>
                    <a:pt x="1113" y="410"/>
                  </a:cubicBezTo>
                  <a:cubicBezTo>
                    <a:pt x="1112" y="410"/>
                    <a:pt x="1111" y="410"/>
                    <a:pt x="1111" y="410"/>
                  </a:cubicBezTo>
                  <a:cubicBezTo>
                    <a:pt x="1101" y="402"/>
                    <a:pt x="1093" y="391"/>
                    <a:pt x="1078" y="387"/>
                  </a:cubicBezTo>
                  <a:close/>
                  <a:moveTo>
                    <a:pt x="731" y="444"/>
                  </a:moveTo>
                  <a:cubicBezTo>
                    <a:pt x="748" y="446"/>
                    <a:pt x="772" y="455"/>
                    <a:pt x="781" y="444"/>
                  </a:cubicBezTo>
                  <a:cubicBezTo>
                    <a:pt x="781" y="443"/>
                    <a:pt x="781" y="441"/>
                    <a:pt x="781" y="440"/>
                  </a:cubicBezTo>
                  <a:cubicBezTo>
                    <a:pt x="757" y="403"/>
                    <a:pt x="735" y="363"/>
                    <a:pt x="698" y="338"/>
                  </a:cubicBezTo>
                  <a:cubicBezTo>
                    <a:pt x="698" y="352"/>
                    <a:pt x="700" y="365"/>
                    <a:pt x="697" y="378"/>
                  </a:cubicBezTo>
                  <a:cubicBezTo>
                    <a:pt x="693" y="402"/>
                    <a:pt x="675" y="418"/>
                    <a:pt x="661" y="436"/>
                  </a:cubicBezTo>
                  <a:cubicBezTo>
                    <a:pt x="659" y="435"/>
                    <a:pt x="650" y="442"/>
                    <a:pt x="651" y="444"/>
                  </a:cubicBezTo>
                  <a:cubicBezTo>
                    <a:pt x="672" y="446"/>
                    <a:pt x="704" y="440"/>
                    <a:pt x="731" y="444"/>
                  </a:cubicBezTo>
                  <a:close/>
                  <a:moveTo>
                    <a:pt x="687" y="374"/>
                  </a:moveTo>
                  <a:cubicBezTo>
                    <a:pt x="690" y="359"/>
                    <a:pt x="690" y="341"/>
                    <a:pt x="684" y="327"/>
                  </a:cubicBezTo>
                  <a:cubicBezTo>
                    <a:pt x="668" y="322"/>
                    <a:pt x="656" y="307"/>
                    <a:pt x="642" y="304"/>
                  </a:cubicBezTo>
                  <a:cubicBezTo>
                    <a:pt x="650" y="357"/>
                    <a:pt x="630" y="401"/>
                    <a:pt x="588" y="422"/>
                  </a:cubicBezTo>
                  <a:cubicBezTo>
                    <a:pt x="601" y="429"/>
                    <a:pt x="617" y="435"/>
                    <a:pt x="630" y="443"/>
                  </a:cubicBezTo>
                  <a:cubicBezTo>
                    <a:pt x="651" y="423"/>
                    <a:pt x="682" y="407"/>
                    <a:pt x="687" y="374"/>
                  </a:cubicBezTo>
                  <a:close/>
                  <a:moveTo>
                    <a:pt x="217" y="214"/>
                  </a:moveTo>
                  <a:cubicBezTo>
                    <a:pt x="239" y="226"/>
                    <a:pt x="260" y="235"/>
                    <a:pt x="284" y="248"/>
                  </a:cubicBezTo>
                  <a:cubicBezTo>
                    <a:pt x="311" y="264"/>
                    <a:pt x="339" y="281"/>
                    <a:pt x="367" y="293"/>
                  </a:cubicBezTo>
                  <a:cubicBezTo>
                    <a:pt x="398" y="307"/>
                    <a:pt x="424" y="320"/>
                    <a:pt x="452" y="334"/>
                  </a:cubicBezTo>
                  <a:cubicBezTo>
                    <a:pt x="480" y="349"/>
                    <a:pt x="508" y="361"/>
                    <a:pt x="538" y="375"/>
                  </a:cubicBezTo>
                  <a:cubicBezTo>
                    <a:pt x="553" y="382"/>
                    <a:pt x="568" y="393"/>
                    <a:pt x="580" y="397"/>
                  </a:cubicBezTo>
                  <a:cubicBezTo>
                    <a:pt x="585" y="398"/>
                    <a:pt x="596" y="401"/>
                    <a:pt x="598" y="400"/>
                  </a:cubicBezTo>
                  <a:cubicBezTo>
                    <a:pt x="605" y="399"/>
                    <a:pt x="620" y="382"/>
                    <a:pt x="625" y="373"/>
                  </a:cubicBezTo>
                  <a:cubicBezTo>
                    <a:pt x="638" y="349"/>
                    <a:pt x="635" y="319"/>
                    <a:pt x="630" y="297"/>
                  </a:cubicBezTo>
                  <a:cubicBezTo>
                    <a:pt x="591" y="273"/>
                    <a:pt x="549" y="252"/>
                    <a:pt x="509" y="231"/>
                  </a:cubicBezTo>
                  <a:cubicBezTo>
                    <a:pt x="496" y="224"/>
                    <a:pt x="484" y="214"/>
                    <a:pt x="471" y="207"/>
                  </a:cubicBezTo>
                  <a:cubicBezTo>
                    <a:pt x="443" y="193"/>
                    <a:pt x="416" y="179"/>
                    <a:pt x="390" y="164"/>
                  </a:cubicBezTo>
                  <a:cubicBezTo>
                    <a:pt x="358" y="145"/>
                    <a:pt x="327" y="127"/>
                    <a:pt x="295" y="111"/>
                  </a:cubicBezTo>
                  <a:cubicBezTo>
                    <a:pt x="290" y="109"/>
                    <a:pt x="285" y="104"/>
                    <a:pt x="281" y="106"/>
                  </a:cubicBezTo>
                  <a:cubicBezTo>
                    <a:pt x="372" y="177"/>
                    <a:pt x="476" y="235"/>
                    <a:pt x="585" y="288"/>
                  </a:cubicBezTo>
                  <a:cubicBezTo>
                    <a:pt x="586" y="293"/>
                    <a:pt x="591" y="293"/>
                    <a:pt x="594" y="296"/>
                  </a:cubicBezTo>
                  <a:cubicBezTo>
                    <a:pt x="596" y="304"/>
                    <a:pt x="603" y="308"/>
                    <a:pt x="605" y="316"/>
                  </a:cubicBezTo>
                  <a:cubicBezTo>
                    <a:pt x="588" y="368"/>
                    <a:pt x="518" y="337"/>
                    <a:pt x="479" y="317"/>
                  </a:cubicBezTo>
                  <a:cubicBezTo>
                    <a:pt x="441" y="297"/>
                    <a:pt x="408" y="277"/>
                    <a:pt x="371" y="256"/>
                  </a:cubicBezTo>
                  <a:cubicBezTo>
                    <a:pt x="351" y="245"/>
                    <a:pt x="330" y="237"/>
                    <a:pt x="316" y="227"/>
                  </a:cubicBezTo>
                  <a:cubicBezTo>
                    <a:pt x="305" y="219"/>
                    <a:pt x="293" y="206"/>
                    <a:pt x="280" y="195"/>
                  </a:cubicBezTo>
                  <a:cubicBezTo>
                    <a:pt x="267" y="184"/>
                    <a:pt x="251" y="174"/>
                    <a:pt x="243" y="164"/>
                  </a:cubicBezTo>
                  <a:cubicBezTo>
                    <a:pt x="221" y="138"/>
                    <a:pt x="244" y="102"/>
                    <a:pt x="268" y="96"/>
                  </a:cubicBezTo>
                  <a:cubicBezTo>
                    <a:pt x="237" y="83"/>
                    <a:pt x="210" y="62"/>
                    <a:pt x="182" y="53"/>
                  </a:cubicBezTo>
                  <a:cubicBezTo>
                    <a:pt x="195" y="99"/>
                    <a:pt x="164" y="139"/>
                    <a:pt x="146" y="172"/>
                  </a:cubicBezTo>
                  <a:cubicBezTo>
                    <a:pt x="166" y="187"/>
                    <a:pt x="194" y="201"/>
                    <a:pt x="217" y="214"/>
                  </a:cubicBezTo>
                  <a:close/>
                  <a:moveTo>
                    <a:pt x="591" y="312"/>
                  </a:moveTo>
                  <a:cubicBezTo>
                    <a:pt x="585" y="300"/>
                    <a:pt x="566" y="294"/>
                    <a:pt x="557" y="289"/>
                  </a:cubicBezTo>
                  <a:cubicBezTo>
                    <a:pt x="535" y="270"/>
                    <a:pt x="506" y="262"/>
                    <a:pt x="481" y="247"/>
                  </a:cubicBezTo>
                  <a:cubicBezTo>
                    <a:pt x="456" y="233"/>
                    <a:pt x="430" y="219"/>
                    <a:pt x="405" y="204"/>
                  </a:cubicBezTo>
                  <a:cubicBezTo>
                    <a:pt x="382" y="190"/>
                    <a:pt x="360" y="172"/>
                    <a:pt x="335" y="155"/>
                  </a:cubicBezTo>
                  <a:cubicBezTo>
                    <a:pt x="324" y="147"/>
                    <a:pt x="312" y="143"/>
                    <a:pt x="297" y="133"/>
                  </a:cubicBezTo>
                  <a:cubicBezTo>
                    <a:pt x="287" y="125"/>
                    <a:pt x="270" y="111"/>
                    <a:pt x="259" y="114"/>
                  </a:cubicBezTo>
                  <a:cubicBezTo>
                    <a:pt x="250" y="116"/>
                    <a:pt x="242" y="134"/>
                    <a:pt x="244" y="145"/>
                  </a:cubicBezTo>
                  <a:cubicBezTo>
                    <a:pt x="246" y="155"/>
                    <a:pt x="263" y="167"/>
                    <a:pt x="273" y="176"/>
                  </a:cubicBezTo>
                  <a:cubicBezTo>
                    <a:pt x="284" y="187"/>
                    <a:pt x="295" y="196"/>
                    <a:pt x="305" y="204"/>
                  </a:cubicBezTo>
                  <a:cubicBezTo>
                    <a:pt x="352" y="240"/>
                    <a:pt x="405" y="264"/>
                    <a:pt x="457" y="292"/>
                  </a:cubicBezTo>
                  <a:cubicBezTo>
                    <a:pt x="497" y="314"/>
                    <a:pt x="536" y="340"/>
                    <a:pt x="585" y="328"/>
                  </a:cubicBezTo>
                  <a:cubicBezTo>
                    <a:pt x="588" y="323"/>
                    <a:pt x="593" y="321"/>
                    <a:pt x="594" y="314"/>
                  </a:cubicBezTo>
                  <a:cubicBezTo>
                    <a:pt x="595" y="314"/>
                    <a:pt x="595" y="313"/>
                    <a:pt x="594" y="313"/>
                  </a:cubicBezTo>
                  <a:cubicBezTo>
                    <a:pt x="594" y="312"/>
                    <a:pt x="593" y="312"/>
                    <a:pt x="591" y="312"/>
                  </a:cubicBezTo>
                  <a:close/>
                  <a:moveTo>
                    <a:pt x="580" y="409"/>
                  </a:moveTo>
                  <a:cubicBezTo>
                    <a:pt x="561" y="397"/>
                    <a:pt x="540" y="389"/>
                    <a:pt x="519" y="380"/>
                  </a:cubicBezTo>
                  <a:cubicBezTo>
                    <a:pt x="500" y="373"/>
                    <a:pt x="482" y="361"/>
                    <a:pt x="464" y="352"/>
                  </a:cubicBezTo>
                  <a:cubicBezTo>
                    <a:pt x="427" y="333"/>
                    <a:pt x="390" y="315"/>
                    <a:pt x="354" y="297"/>
                  </a:cubicBezTo>
                  <a:cubicBezTo>
                    <a:pt x="317" y="279"/>
                    <a:pt x="281" y="258"/>
                    <a:pt x="245" y="240"/>
                  </a:cubicBezTo>
                  <a:cubicBezTo>
                    <a:pt x="208" y="221"/>
                    <a:pt x="174" y="199"/>
                    <a:pt x="137" y="182"/>
                  </a:cubicBezTo>
                  <a:cubicBezTo>
                    <a:pt x="131" y="186"/>
                    <a:pt x="118" y="193"/>
                    <a:pt x="113" y="201"/>
                  </a:cubicBezTo>
                  <a:cubicBezTo>
                    <a:pt x="171" y="232"/>
                    <a:pt x="237" y="253"/>
                    <a:pt x="296" y="280"/>
                  </a:cubicBezTo>
                  <a:cubicBezTo>
                    <a:pt x="338" y="298"/>
                    <a:pt x="383" y="312"/>
                    <a:pt x="422" y="333"/>
                  </a:cubicBezTo>
                  <a:cubicBezTo>
                    <a:pt x="462" y="354"/>
                    <a:pt x="501" y="374"/>
                    <a:pt x="539" y="395"/>
                  </a:cubicBezTo>
                  <a:cubicBezTo>
                    <a:pt x="551" y="402"/>
                    <a:pt x="564" y="415"/>
                    <a:pt x="579" y="412"/>
                  </a:cubicBezTo>
                  <a:cubicBezTo>
                    <a:pt x="580" y="411"/>
                    <a:pt x="580" y="410"/>
                    <a:pt x="580" y="409"/>
                  </a:cubicBezTo>
                  <a:close/>
                  <a:moveTo>
                    <a:pt x="168" y="43"/>
                  </a:moveTo>
                  <a:cubicBezTo>
                    <a:pt x="151" y="34"/>
                    <a:pt x="135" y="25"/>
                    <a:pt x="117" y="18"/>
                  </a:cubicBezTo>
                  <a:cubicBezTo>
                    <a:pt x="122" y="84"/>
                    <a:pt x="82" y="136"/>
                    <a:pt x="40" y="162"/>
                  </a:cubicBezTo>
                  <a:cubicBezTo>
                    <a:pt x="59" y="173"/>
                    <a:pt x="80" y="182"/>
                    <a:pt x="98" y="194"/>
                  </a:cubicBezTo>
                  <a:cubicBezTo>
                    <a:pt x="142" y="168"/>
                    <a:pt x="188" y="103"/>
                    <a:pt x="168" y="43"/>
                  </a:cubicBezTo>
                  <a:close/>
                  <a:moveTo>
                    <a:pt x="51" y="40"/>
                  </a:moveTo>
                  <a:cubicBezTo>
                    <a:pt x="47" y="44"/>
                    <a:pt x="43" y="46"/>
                    <a:pt x="41" y="49"/>
                  </a:cubicBezTo>
                  <a:cubicBezTo>
                    <a:pt x="36" y="55"/>
                    <a:pt x="34" y="65"/>
                    <a:pt x="30" y="73"/>
                  </a:cubicBezTo>
                  <a:cubicBezTo>
                    <a:pt x="24" y="84"/>
                    <a:pt x="16" y="93"/>
                    <a:pt x="14" y="103"/>
                  </a:cubicBezTo>
                  <a:cubicBezTo>
                    <a:pt x="8" y="127"/>
                    <a:pt x="15" y="155"/>
                    <a:pt x="37" y="149"/>
                  </a:cubicBezTo>
                  <a:cubicBezTo>
                    <a:pt x="52" y="144"/>
                    <a:pt x="62" y="131"/>
                    <a:pt x="72" y="118"/>
                  </a:cubicBezTo>
                  <a:cubicBezTo>
                    <a:pt x="79" y="109"/>
                    <a:pt x="85" y="105"/>
                    <a:pt x="91" y="96"/>
                  </a:cubicBezTo>
                  <a:cubicBezTo>
                    <a:pt x="103" y="76"/>
                    <a:pt x="106" y="48"/>
                    <a:pt x="108" y="23"/>
                  </a:cubicBezTo>
                  <a:cubicBezTo>
                    <a:pt x="104" y="18"/>
                    <a:pt x="98" y="15"/>
                    <a:pt x="95" y="11"/>
                  </a:cubicBezTo>
                  <a:cubicBezTo>
                    <a:pt x="74" y="14"/>
                    <a:pt x="62" y="29"/>
                    <a:pt x="51" y="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1" name="Freeform 24"/>
          <p:cNvSpPr>
            <a:spLocks/>
          </p:cNvSpPr>
          <p:nvPr/>
        </p:nvSpPr>
        <p:spPr bwMode="auto">
          <a:xfrm>
            <a:off x="4606720" y="5317416"/>
            <a:ext cx="1562192" cy="843906"/>
          </a:xfrm>
          <a:custGeom>
            <a:avLst/>
            <a:gdLst>
              <a:gd name="T0" fmla="*/ 273 w 580"/>
              <a:gd name="T1" fmla="*/ 324 h 503"/>
              <a:gd name="T2" fmla="*/ 264 w 580"/>
              <a:gd name="T3" fmla="*/ 290 h 503"/>
              <a:gd name="T4" fmla="*/ 256 w 580"/>
              <a:gd name="T5" fmla="*/ 253 h 503"/>
              <a:gd name="T6" fmla="*/ 326 w 580"/>
              <a:gd name="T7" fmla="*/ 247 h 503"/>
              <a:gd name="T8" fmla="*/ 279 w 580"/>
              <a:gd name="T9" fmla="*/ 183 h 503"/>
              <a:gd name="T10" fmla="*/ 335 w 580"/>
              <a:gd name="T11" fmla="*/ 211 h 503"/>
              <a:gd name="T12" fmla="*/ 436 w 580"/>
              <a:gd name="T13" fmla="*/ 340 h 503"/>
              <a:gd name="T14" fmla="*/ 479 w 580"/>
              <a:gd name="T15" fmla="*/ 290 h 503"/>
              <a:gd name="T16" fmla="*/ 538 w 580"/>
              <a:gd name="T17" fmla="*/ 309 h 503"/>
              <a:gd name="T18" fmla="*/ 567 w 580"/>
              <a:gd name="T19" fmla="*/ 276 h 503"/>
              <a:gd name="T20" fmla="*/ 534 w 580"/>
              <a:gd name="T21" fmla="*/ 297 h 503"/>
              <a:gd name="T22" fmla="*/ 498 w 580"/>
              <a:gd name="T23" fmla="*/ 273 h 503"/>
              <a:gd name="T24" fmla="*/ 444 w 580"/>
              <a:gd name="T25" fmla="*/ 321 h 503"/>
              <a:gd name="T26" fmla="*/ 408 w 580"/>
              <a:gd name="T27" fmla="*/ 242 h 503"/>
              <a:gd name="T28" fmla="*/ 318 w 580"/>
              <a:gd name="T29" fmla="*/ 170 h 503"/>
              <a:gd name="T30" fmla="*/ 268 w 580"/>
              <a:gd name="T31" fmla="*/ 174 h 503"/>
              <a:gd name="T32" fmla="*/ 275 w 580"/>
              <a:gd name="T33" fmla="*/ 206 h 503"/>
              <a:gd name="T34" fmla="*/ 310 w 580"/>
              <a:gd name="T35" fmla="*/ 248 h 503"/>
              <a:gd name="T36" fmla="*/ 266 w 580"/>
              <a:gd name="T37" fmla="*/ 243 h 503"/>
              <a:gd name="T38" fmla="*/ 225 w 580"/>
              <a:gd name="T39" fmla="*/ 186 h 503"/>
              <a:gd name="T40" fmla="*/ 236 w 580"/>
              <a:gd name="T41" fmla="*/ 266 h 503"/>
              <a:gd name="T42" fmla="*/ 260 w 580"/>
              <a:gd name="T43" fmla="*/ 306 h 503"/>
              <a:gd name="T44" fmla="*/ 255 w 580"/>
              <a:gd name="T45" fmla="*/ 323 h 503"/>
              <a:gd name="T46" fmla="*/ 127 w 580"/>
              <a:gd name="T47" fmla="*/ 482 h 503"/>
              <a:gd name="T48" fmla="*/ 67 w 580"/>
              <a:gd name="T49" fmla="*/ 375 h 503"/>
              <a:gd name="T50" fmla="*/ 51 w 580"/>
              <a:gd name="T51" fmla="*/ 234 h 503"/>
              <a:gd name="T52" fmla="*/ 16 w 580"/>
              <a:gd name="T53" fmla="*/ 187 h 503"/>
              <a:gd name="T54" fmla="*/ 110 w 580"/>
              <a:gd name="T55" fmla="*/ 81 h 503"/>
              <a:gd name="T56" fmla="*/ 230 w 580"/>
              <a:gd name="T57" fmla="*/ 148 h 503"/>
              <a:gd name="T58" fmla="*/ 256 w 580"/>
              <a:gd name="T59" fmla="*/ 135 h 503"/>
              <a:gd name="T60" fmla="*/ 216 w 580"/>
              <a:gd name="T61" fmla="*/ 79 h 503"/>
              <a:gd name="T62" fmla="*/ 149 w 580"/>
              <a:gd name="T63" fmla="*/ 39 h 503"/>
              <a:gd name="T64" fmla="*/ 201 w 580"/>
              <a:gd name="T65" fmla="*/ 22 h 503"/>
              <a:gd name="T66" fmla="*/ 267 w 580"/>
              <a:gd name="T67" fmla="*/ 15 h 503"/>
              <a:gd name="T68" fmla="*/ 355 w 580"/>
              <a:gd name="T69" fmla="*/ 70 h 503"/>
              <a:gd name="T70" fmla="*/ 386 w 580"/>
              <a:gd name="T71" fmla="*/ 110 h 503"/>
              <a:gd name="T72" fmla="*/ 488 w 580"/>
              <a:gd name="T73" fmla="*/ 97 h 503"/>
              <a:gd name="T74" fmla="*/ 388 w 580"/>
              <a:gd name="T75" fmla="*/ 95 h 503"/>
              <a:gd name="T76" fmla="*/ 372 w 580"/>
              <a:gd name="T77" fmla="*/ 27 h 503"/>
              <a:gd name="T78" fmla="*/ 217 w 580"/>
              <a:gd name="T79" fmla="*/ 4 h 503"/>
              <a:gd name="T80" fmla="*/ 161 w 580"/>
              <a:gd name="T81" fmla="*/ 12 h 503"/>
              <a:gd name="T82" fmla="*/ 115 w 580"/>
              <a:gd name="T83" fmla="*/ 44 h 503"/>
              <a:gd name="T84" fmla="*/ 210 w 580"/>
              <a:gd name="T85" fmla="*/ 92 h 503"/>
              <a:gd name="T86" fmla="*/ 241 w 580"/>
              <a:gd name="T87" fmla="*/ 130 h 503"/>
              <a:gd name="T88" fmla="*/ 146 w 580"/>
              <a:gd name="T89" fmla="*/ 78 h 503"/>
              <a:gd name="T90" fmla="*/ 124 w 580"/>
              <a:gd name="T91" fmla="*/ 68 h 503"/>
              <a:gd name="T92" fmla="*/ 1 w 580"/>
              <a:gd name="T93" fmla="*/ 211 h 503"/>
              <a:gd name="T94" fmla="*/ 44 w 580"/>
              <a:gd name="T95" fmla="*/ 245 h 503"/>
              <a:gd name="T96" fmla="*/ 46 w 580"/>
              <a:gd name="T97" fmla="*/ 373 h 503"/>
              <a:gd name="T98" fmla="*/ 115 w 580"/>
              <a:gd name="T99" fmla="*/ 502 h 503"/>
              <a:gd name="T100" fmla="*/ 190 w 580"/>
              <a:gd name="T101" fmla="*/ 426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80" h="503">
                <a:moveTo>
                  <a:pt x="206" y="413"/>
                </a:moveTo>
                <a:cubicBezTo>
                  <a:pt x="211" y="406"/>
                  <a:pt x="211" y="404"/>
                  <a:pt x="209" y="392"/>
                </a:cubicBezTo>
                <a:cubicBezTo>
                  <a:pt x="204" y="363"/>
                  <a:pt x="221" y="347"/>
                  <a:pt x="243" y="342"/>
                </a:cubicBezTo>
                <a:cubicBezTo>
                  <a:pt x="259" y="339"/>
                  <a:pt x="268" y="333"/>
                  <a:pt x="273" y="324"/>
                </a:cubicBezTo>
                <a:cubicBezTo>
                  <a:pt x="275" y="321"/>
                  <a:pt x="279" y="316"/>
                  <a:pt x="283" y="314"/>
                </a:cubicBezTo>
                <a:cubicBezTo>
                  <a:pt x="289" y="309"/>
                  <a:pt x="290" y="308"/>
                  <a:pt x="289" y="303"/>
                </a:cubicBezTo>
                <a:cubicBezTo>
                  <a:pt x="288" y="298"/>
                  <a:pt x="287" y="297"/>
                  <a:pt x="281" y="297"/>
                </a:cubicBezTo>
                <a:cubicBezTo>
                  <a:pt x="276" y="297"/>
                  <a:pt x="271" y="295"/>
                  <a:pt x="264" y="290"/>
                </a:cubicBezTo>
                <a:cubicBezTo>
                  <a:pt x="256" y="284"/>
                  <a:pt x="255" y="282"/>
                  <a:pt x="252" y="272"/>
                </a:cubicBezTo>
                <a:cubicBezTo>
                  <a:pt x="251" y="265"/>
                  <a:pt x="246" y="256"/>
                  <a:pt x="243" y="250"/>
                </a:cubicBezTo>
                <a:cubicBezTo>
                  <a:pt x="226" y="213"/>
                  <a:pt x="229" y="163"/>
                  <a:pt x="247" y="226"/>
                </a:cubicBezTo>
                <a:cubicBezTo>
                  <a:pt x="251" y="231"/>
                  <a:pt x="253" y="236"/>
                  <a:pt x="256" y="253"/>
                </a:cubicBezTo>
                <a:cubicBezTo>
                  <a:pt x="259" y="273"/>
                  <a:pt x="259" y="273"/>
                  <a:pt x="259" y="273"/>
                </a:cubicBezTo>
                <a:cubicBezTo>
                  <a:pt x="266" y="276"/>
                  <a:pt x="266" y="276"/>
                  <a:pt x="266" y="276"/>
                </a:cubicBezTo>
                <a:cubicBezTo>
                  <a:pt x="276" y="281"/>
                  <a:pt x="293" y="277"/>
                  <a:pt x="307" y="268"/>
                </a:cubicBezTo>
                <a:cubicBezTo>
                  <a:pt x="315" y="263"/>
                  <a:pt x="319" y="258"/>
                  <a:pt x="326" y="247"/>
                </a:cubicBezTo>
                <a:cubicBezTo>
                  <a:pt x="331" y="239"/>
                  <a:pt x="335" y="231"/>
                  <a:pt x="334" y="228"/>
                </a:cubicBezTo>
                <a:cubicBezTo>
                  <a:pt x="333" y="221"/>
                  <a:pt x="328" y="215"/>
                  <a:pt x="322" y="214"/>
                </a:cubicBezTo>
                <a:cubicBezTo>
                  <a:pt x="309" y="210"/>
                  <a:pt x="304" y="196"/>
                  <a:pt x="291" y="193"/>
                </a:cubicBezTo>
                <a:cubicBezTo>
                  <a:pt x="281" y="192"/>
                  <a:pt x="275" y="187"/>
                  <a:pt x="279" y="183"/>
                </a:cubicBezTo>
                <a:cubicBezTo>
                  <a:pt x="281" y="182"/>
                  <a:pt x="283" y="182"/>
                  <a:pt x="287" y="183"/>
                </a:cubicBezTo>
                <a:cubicBezTo>
                  <a:pt x="290" y="184"/>
                  <a:pt x="297" y="184"/>
                  <a:pt x="302" y="183"/>
                </a:cubicBezTo>
                <a:cubicBezTo>
                  <a:pt x="312" y="181"/>
                  <a:pt x="314" y="182"/>
                  <a:pt x="317" y="195"/>
                </a:cubicBezTo>
                <a:cubicBezTo>
                  <a:pt x="320" y="207"/>
                  <a:pt x="321" y="208"/>
                  <a:pt x="335" y="211"/>
                </a:cubicBezTo>
                <a:cubicBezTo>
                  <a:pt x="372" y="233"/>
                  <a:pt x="384" y="252"/>
                  <a:pt x="403" y="255"/>
                </a:cubicBezTo>
                <a:cubicBezTo>
                  <a:pt x="406" y="255"/>
                  <a:pt x="410" y="256"/>
                  <a:pt x="412" y="257"/>
                </a:cubicBezTo>
                <a:cubicBezTo>
                  <a:pt x="417" y="258"/>
                  <a:pt x="417" y="259"/>
                  <a:pt x="424" y="298"/>
                </a:cubicBezTo>
                <a:cubicBezTo>
                  <a:pt x="431" y="337"/>
                  <a:pt x="431" y="338"/>
                  <a:pt x="436" y="340"/>
                </a:cubicBezTo>
                <a:cubicBezTo>
                  <a:pt x="444" y="344"/>
                  <a:pt x="449" y="342"/>
                  <a:pt x="455" y="329"/>
                </a:cubicBezTo>
                <a:cubicBezTo>
                  <a:pt x="458" y="323"/>
                  <a:pt x="461" y="315"/>
                  <a:pt x="461" y="312"/>
                </a:cubicBezTo>
                <a:cubicBezTo>
                  <a:pt x="461" y="308"/>
                  <a:pt x="464" y="305"/>
                  <a:pt x="468" y="302"/>
                </a:cubicBezTo>
                <a:cubicBezTo>
                  <a:pt x="472" y="300"/>
                  <a:pt x="477" y="294"/>
                  <a:pt x="479" y="290"/>
                </a:cubicBezTo>
                <a:cubicBezTo>
                  <a:pt x="483" y="283"/>
                  <a:pt x="483" y="283"/>
                  <a:pt x="483" y="283"/>
                </a:cubicBezTo>
                <a:cubicBezTo>
                  <a:pt x="496" y="287"/>
                  <a:pt x="496" y="287"/>
                  <a:pt x="496" y="287"/>
                </a:cubicBezTo>
                <a:cubicBezTo>
                  <a:pt x="505" y="290"/>
                  <a:pt x="511" y="294"/>
                  <a:pt x="513" y="297"/>
                </a:cubicBezTo>
                <a:cubicBezTo>
                  <a:pt x="520" y="305"/>
                  <a:pt x="529" y="310"/>
                  <a:pt x="538" y="309"/>
                </a:cubicBezTo>
                <a:cubicBezTo>
                  <a:pt x="544" y="307"/>
                  <a:pt x="546" y="306"/>
                  <a:pt x="548" y="299"/>
                </a:cubicBezTo>
                <a:cubicBezTo>
                  <a:pt x="551" y="293"/>
                  <a:pt x="553" y="292"/>
                  <a:pt x="557" y="292"/>
                </a:cubicBezTo>
                <a:cubicBezTo>
                  <a:pt x="572" y="293"/>
                  <a:pt x="574" y="292"/>
                  <a:pt x="576" y="288"/>
                </a:cubicBezTo>
                <a:cubicBezTo>
                  <a:pt x="580" y="279"/>
                  <a:pt x="574" y="270"/>
                  <a:pt x="567" y="276"/>
                </a:cubicBezTo>
                <a:cubicBezTo>
                  <a:pt x="566" y="278"/>
                  <a:pt x="563" y="278"/>
                  <a:pt x="561" y="278"/>
                </a:cubicBezTo>
                <a:cubicBezTo>
                  <a:pt x="559" y="278"/>
                  <a:pt x="554" y="278"/>
                  <a:pt x="549" y="280"/>
                </a:cubicBezTo>
                <a:cubicBezTo>
                  <a:pt x="543" y="281"/>
                  <a:pt x="541" y="283"/>
                  <a:pt x="538" y="290"/>
                </a:cubicBezTo>
                <a:cubicBezTo>
                  <a:pt x="534" y="297"/>
                  <a:pt x="534" y="297"/>
                  <a:pt x="534" y="297"/>
                </a:cubicBezTo>
                <a:cubicBezTo>
                  <a:pt x="529" y="293"/>
                  <a:pt x="529" y="293"/>
                  <a:pt x="529" y="293"/>
                </a:cubicBezTo>
                <a:cubicBezTo>
                  <a:pt x="525" y="290"/>
                  <a:pt x="521" y="286"/>
                  <a:pt x="518" y="283"/>
                </a:cubicBezTo>
                <a:cubicBezTo>
                  <a:pt x="516" y="281"/>
                  <a:pt x="514" y="278"/>
                  <a:pt x="513" y="279"/>
                </a:cubicBezTo>
                <a:cubicBezTo>
                  <a:pt x="512" y="279"/>
                  <a:pt x="505" y="276"/>
                  <a:pt x="498" y="273"/>
                </a:cubicBezTo>
                <a:cubicBezTo>
                  <a:pt x="490" y="270"/>
                  <a:pt x="483" y="268"/>
                  <a:pt x="481" y="268"/>
                </a:cubicBezTo>
                <a:cubicBezTo>
                  <a:pt x="480" y="268"/>
                  <a:pt x="475" y="273"/>
                  <a:pt x="472" y="277"/>
                </a:cubicBezTo>
                <a:cubicBezTo>
                  <a:pt x="468" y="282"/>
                  <a:pt x="462" y="289"/>
                  <a:pt x="459" y="292"/>
                </a:cubicBezTo>
                <a:cubicBezTo>
                  <a:pt x="453" y="297"/>
                  <a:pt x="447" y="308"/>
                  <a:pt x="444" y="321"/>
                </a:cubicBezTo>
                <a:cubicBezTo>
                  <a:pt x="442" y="329"/>
                  <a:pt x="442" y="328"/>
                  <a:pt x="434" y="288"/>
                </a:cubicBezTo>
                <a:cubicBezTo>
                  <a:pt x="426" y="248"/>
                  <a:pt x="426" y="248"/>
                  <a:pt x="426" y="248"/>
                </a:cubicBezTo>
                <a:cubicBezTo>
                  <a:pt x="421" y="245"/>
                  <a:pt x="421" y="245"/>
                  <a:pt x="421" y="245"/>
                </a:cubicBezTo>
                <a:cubicBezTo>
                  <a:pt x="418" y="244"/>
                  <a:pt x="412" y="242"/>
                  <a:pt x="408" y="242"/>
                </a:cubicBezTo>
                <a:cubicBezTo>
                  <a:pt x="404" y="241"/>
                  <a:pt x="385" y="229"/>
                  <a:pt x="383" y="228"/>
                </a:cubicBezTo>
                <a:cubicBezTo>
                  <a:pt x="364" y="215"/>
                  <a:pt x="351" y="202"/>
                  <a:pt x="328" y="194"/>
                </a:cubicBezTo>
                <a:cubicBezTo>
                  <a:pt x="327" y="186"/>
                  <a:pt x="327" y="186"/>
                  <a:pt x="327" y="186"/>
                </a:cubicBezTo>
                <a:cubicBezTo>
                  <a:pt x="326" y="179"/>
                  <a:pt x="325" y="176"/>
                  <a:pt x="318" y="170"/>
                </a:cubicBezTo>
                <a:cubicBezTo>
                  <a:pt x="310" y="163"/>
                  <a:pt x="305" y="162"/>
                  <a:pt x="301" y="168"/>
                </a:cubicBezTo>
                <a:cubicBezTo>
                  <a:pt x="298" y="172"/>
                  <a:pt x="298" y="172"/>
                  <a:pt x="293" y="170"/>
                </a:cubicBezTo>
                <a:cubicBezTo>
                  <a:pt x="287" y="167"/>
                  <a:pt x="272" y="169"/>
                  <a:pt x="271" y="172"/>
                </a:cubicBezTo>
                <a:cubicBezTo>
                  <a:pt x="270" y="174"/>
                  <a:pt x="269" y="174"/>
                  <a:pt x="268" y="174"/>
                </a:cubicBezTo>
                <a:cubicBezTo>
                  <a:pt x="266" y="173"/>
                  <a:pt x="266" y="178"/>
                  <a:pt x="267" y="190"/>
                </a:cubicBezTo>
                <a:cubicBezTo>
                  <a:pt x="267" y="194"/>
                  <a:pt x="268" y="197"/>
                  <a:pt x="269" y="197"/>
                </a:cubicBezTo>
                <a:cubicBezTo>
                  <a:pt x="270" y="197"/>
                  <a:pt x="271" y="199"/>
                  <a:pt x="272" y="201"/>
                </a:cubicBezTo>
                <a:cubicBezTo>
                  <a:pt x="273" y="204"/>
                  <a:pt x="275" y="206"/>
                  <a:pt x="275" y="206"/>
                </a:cubicBezTo>
                <a:cubicBezTo>
                  <a:pt x="276" y="205"/>
                  <a:pt x="280" y="206"/>
                  <a:pt x="285" y="206"/>
                </a:cubicBezTo>
                <a:cubicBezTo>
                  <a:pt x="307" y="214"/>
                  <a:pt x="296" y="227"/>
                  <a:pt x="319" y="227"/>
                </a:cubicBezTo>
                <a:cubicBezTo>
                  <a:pt x="321" y="228"/>
                  <a:pt x="321" y="230"/>
                  <a:pt x="316" y="237"/>
                </a:cubicBezTo>
                <a:cubicBezTo>
                  <a:pt x="312" y="242"/>
                  <a:pt x="309" y="247"/>
                  <a:pt x="310" y="248"/>
                </a:cubicBezTo>
                <a:cubicBezTo>
                  <a:pt x="310" y="250"/>
                  <a:pt x="308" y="252"/>
                  <a:pt x="305" y="251"/>
                </a:cubicBezTo>
                <a:cubicBezTo>
                  <a:pt x="305" y="250"/>
                  <a:pt x="303" y="252"/>
                  <a:pt x="302" y="254"/>
                </a:cubicBezTo>
                <a:cubicBezTo>
                  <a:pt x="298" y="260"/>
                  <a:pt x="288" y="265"/>
                  <a:pt x="281" y="265"/>
                </a:cubicBezTo>
                <a:cubicBezTo>
                  <a:pt x="270" y="265"/>
                  <a:pt x="269" y="263"/>
                  <a:pt x="266" y="243"/>
                </a:cubicBezTo>
                <a:cubicBezTo>
                  <a:pt x="263" y="228"/>
                  <a:pt x="262" y="224"/>
                  <a:pt x="258" y="218"/>
                </a:cubicBezTo>
                <a:cubicBezTo>
                  <a:pt x="255" y="214"/>
                  <a:pt x="251" y="207"/>
                  <a:pt x="250" y="201"/>
                </a:cubicBezTo>
                <a:cubicBezTo>
                  <a:pt x="245" y="187"/>
                  <a:pt x="242" y="182"/>
                  <a:pt x="235" y="181"/>
                </a:cubicBezTo>
                <a:cubicBezTo>
                  <a:pt x="230" y="180"/>
                  <a:pt x="229" y="180"/>
                  <a:pt x="225" y="186"/>
                </a:cubicBezTo>
                <a:cubicBezTo>
                  <a:pt x="223" y="190"/>
                  <a:pt x="221" y="194"/>
                  <a:pt x="221" y="195"/>
                </a:cubicBezTo>
                <a:cubicBezTo>
                  <a:pt x="218" y="210"/>
                  <a:pt x="218" y="211"/>
                  <a:pt x="222" y="230"/>
                </a:cubicBezTo>
                <a:cubicBezTo>
                  <a:pt x="228" y="254"/>
                  <a:pt x="231" y="261"/>
                  <a:pt x="232" y="259"/>
                </a:cubicBezTo>
                <a:cubicBezTo>
                  <a:pt x="234" y="258"/>
                  <a:pt x="234" y="258"/>
                  <a:pt x="236" y="266"/>
                </a:cubicBezTo>
                <a:cubicBezTo>
                  <a:pt x="237" y="268"/>
                  <a:pt x="238" y="272"/>
                  <a:pt x="239" y="273"/>
                </a:cubicBezTo>
                <a:cubicBezTo>
                  <a:pt x="240" y="275"/>
                  <a:pt x="241" y="277"/>
                  <a:pt x="241" y="278"/>
                </a:cubicBezTo>
                <a:cubicBezTo>
                  <a:pt x="241" y="287"/>
                  <a:pt x="245" y="293"/>
                  <a:pt x="252" y="299"/>
                </a:cubicBezTo>
                <a:cubicBezTo>
                  <a:pt x="257" y="302"/>
                  <a:pt x="260" y="305"/>
                  <a:pt x="260" y="306"/>
                </a:cubicBezTo>
                <a:cubicBezTo>
                  <a:pt x="260" y="307"/>
                  <a:pt x="261" y="308"/>
                  <a:pt x="263" y="307"/>
                </a:cubicBezTo>
                <a:cubicBezTo>
                  <a:pt x="267" y="307"/>
                  <a:pt x="266" y="309"/>
                  <a:pt x="262" y="315"/>
                </a:cubicBezTo>
                <a:cubicBezTo>
                  <a:pt x="260" y="318"/>
                  <a:pt x="258" y="320"/>
                  <a:pt x="258" y="319"/>
                </a:cubicBezTo>
                <a:cubicBezTo>
                  <a:pt x="258" y="319"/>
                  <a:pt x="256" y="320"/>
                  <a:pt x="255" y="323"/>
                </a:cubicBezTo>
                <a:cubicBezTo>
                  <a:pt x="232" y="340"/>
                  <a:pt x="188" y="334"/>
                  <a:pt x="196" y="386"/>
                </a:cubicBezTo>
                <a:cubicBezTo>
                  <a:pt x="200" y="404"/>
                  <a:pt x="195" y="412"/>
                  <a:pt x="177" y="416"/>
                </a:cubicBezTo>
                <a:cubicBezTo>
                  <a:pt x="158" y="429"/>
                  <a:pt x="154" y="467"/>
                  <a:pt x="133" y="477"/>
                </a:cubicBezTo>
                <a:cubicBezTo>
                  <a:pt x="129" y="477"/>
                  <a:pt x="127" y="479"/>
                  <a:pt x="127" y="482"/>
                </a:cubicBezTo>
                <a:cubicBezTo>
                  <a:pt x="127" y="486"/>
                  <a:pt x="116" y="491"/>
                  <a:pt x="109" y="489"/>
                </a:cubicBezTo>
                <a:cubicBezTo>
                  <a:pt x="74" y="472"/>
                  <a:pt x="88" y="418"/>
                  <a:pt x="65" y="393"/>
                </a:cubicBezTo>
                <a:cubicBezTo>
                  <a:pt x="61" y="388"/>
                  <a:pt x="58" y="384"/>
                  <a:pt x="59" y="382"/>
                </a:cubicBezTo>
                <a:cubicBezTo>
                  <a:pt x="59" y="380"/>
                  <a:pt x="63" y="377"/>
                  <a:pt x="67" y="375"/>
                </a:cubicBezTo>
                <a:cubicBezTo>
                  <a:pt x="73" y="372"/>
                  <a:pt x="75" y="370"/>
                  <a:pt x="76" y="367"/>
                </a:cubicBezTo>
                <a:cubicBezTo>
                  <a:pt x="74" y="331"/>
                  <a:pt x="68" y="296"/>
                  <a:pt x="64" y="260"/>
                </a:cubicBezTo>
                <a:cubicBezTo>
                  <a:pt x="62" y="239"/>
                  <a:pt x="62" y="239"/>
                  <a:pt x="62" y="239"/>
                </a:cubicBezTo>
                <a:cubicBezTo>
                  <a:pt x="51" y="234"/>
                  <a:pt x="51" y="234"/>
                  <a:pt x="51" y="234"/>
                </a:cubicBezTo>
                <a:cubicBezTo>
                  <a:pt x="43" y="230"/>
                  <a:pt x="38" y="229"/>
                  <a:pt x="32" y="229"/>
                </a:cubicBezTo>
                <a:cubicBezTo>
                  <a:pt x="22" y="231"/>
                  <a:pt x="12" y="226"/>
                  <a:pt x="13" y="220"/>
                </a:cubicBezTo>
                <a:cubicBezTo>
                  <a:pt x="14" y="217"/>
                  <a:pt x="14" y="212"/>
                  <a:pt x="13" y="207"/>
                </a:cubicBezTo>
                <a:cubicBezTo>
                  <a:pt x="12" y="196"/>
                  <a:pt x="14" y="186"/>
                  <a:pt x="16" y="187"/>
                </a:cubicBezTo>
                <a:cubicBezTo>
                  <a:pt x="17" y="187"/>
                  <a:pt x="18" y="185"/>
                  <a:pt x="18" y="182"/>
                </a:cubicBezTo>
                <a:cubicBezTo>
                  <a:pt x="21" y="170"/>
                  <a:pt x="37" y="120"/>
                  <a:pt x="47" y="120"/>
                </a:cubicBezTo>
                <a:cubicBezTo>
                  <a:pt x="47" y="120"/>
                  <a:pt x="48" y="119"/>
                  <a:pt x="49" y="118"/>
                </a:cubicBezTo>
                <a:cubicBezTo>
                  <a:pt x="62" y="105"/>
                  <a:pt x="91" y="81"/>
                  <a:pt x="110" y="81"/>
                </a:cubicBezTo>
                <a:cubicBezTo>
                  <a:pt x="119" y="81"/>
                  <a:pt x="128" y="81"/>
                  <a:pt x="129" y="81"/>
                </a:cubicBezTo>
                <a:cubicBezTo>
                  <a:pt x="134" y="82"/>
                  <a:pt x="138" y="90"/>
                  <a:pt x="140" y="100"/>
                </a:cubicBezTo>
                <a:cubicBezTo>
                  <a:pt x="149" y="133"/>
                  <a:pt x="190" y="123"/>
                  <a:pt x="218" y="142"/>
                </a:cubicBezTo>
                <a:cubicBezTo>
                  <a:pt x="224" y="146"/>
                  <a:pt x="230" y="149"/>
                  <a:pt x="230" y="148"/>
                </a:cubicBezTo>
                <a:cubicBezTo>
                  <a:pt x="231" y="147"/>
                  <a:pt x="231" y="147"/>
                  <a:pt x="232" y="148"/>
                </a:cubicBezTo>
                <a:cubicBezTo>
                  <a:pt x="232" y="150"/>
                  <a:pt x="242" y="150"/>
                  <a:pt x="248" y="147"/>
                </a:cubicBezTo>
                <a:cubicBezTo>
                  <a:pt x="250" y="146"/>
                  <a:pt x="252" y="144"/>
                  <a:pt x="252" y="141"/>
                </a:cubicBezTo>
                <a:cubicBezTo>
                  <a:pt x="252" y="139"/>
                  <a:pt x="254" y="136"/>
                  <a:pt x="256" y="135"/>
                </a:cubicBezTo>
                <a:cubicBezTo>
                  <a:pt x="262" y="131"/>
                  <a:pt x="262" y="129"/>
                  <a:pt x="261" y="121"/>
                </a:cubicBezTo>
                <a:cubicBezTo>
                  <a:pt x="259" y="110"/>
                  <a:pt x="257" y="108"/>
                  <a:pt x="247" y="102"/>
                </a:cubicBezTo>
                <a:cubicBezTo>
                  <a:pt x="241" y="98"/>
                  <a:pt x="237" y="95"/>
                  <a:pt x="238" y="93"/>
                </a:cubicBezTo>
                <a:cubicBezTo>
                  <a:pt x="238" y="86"/>
                  <a:pt x="225" y="77"/>
                  <a:pt x="216" y="79"/>
                </a:cubicBezTo>
                <a:cubicBezTo>
                  <a:pt x="208" y="80"/>
                  <a:pt x="201" y="76"/>
                  <a:pt x="197" y="68"/>
                </a:cubicBezTo>
                <a:cubicBezTo>
                  <a:pt x="195" y="64"/>
                  <a:pt x="194" y="60"/>
                  <a:pt x="194" y="59"/>
                </a:cubicBezTo>
                <a:cubicBezTo>
                  <a:pt x="196" y="56"/>
                  <a:pt x="174" y="38"/>
                  <a:pt x="168" y="37"/>
                </a:cubicBezTo>
                <a:cubicBezTo>
                  <a:pt x="167" y="37"/>
                  <a:pt x="158" y="38"/>
                  <a:pt x="149" y="39"/>
                </a:cubicBezTo>
                <a:cubicBezTo>
                  <a:pt x="139" y="40"/>
                  <a:pt x="131" y="40"/>
                  <a:pt x="130" y="39"/>
                </a:cubicBezTo>
                <a:cubicBezTo>
                  <a:pt x="129" y="38"/>
                  <a:pt x="130" y="35"/>
                  <a:pt x="133" y="32"/>
                </a:cubicBezTo>
                <a:cubicBezTo>
                  <a:pt x="139" y="24"/>
                  <a:pt x="149" y="23"/>
                  <a:pt x="166" y="27"/>
                </a:cubicBezTo>
                <a:cubicBezTo>
                  <a:pt x="182" y="32"/>
                  <a:pt x="190" y="31"/>
                  <a:pt x="201" y="22"/>
                </a:cubicBezTo>
                <a:cubicBezTo>
                  <a:pt x="208" y="16"/>
                  <a:pt x="209" y="16"/>
                  <a:pt x="214" y="18"/>
                </a:cubicBezTo>
                <a:cubicBezTo>
                  <a:pt x="218" y="19"/>
                  <a:pt x="225" y="19"/>
                  <a:pt x="235" y="17"/>
                </a:cubicBezTo>
                <a:cubicBezTo>
                  <a:pt x="243" y="15"/>
                  <a:pt x="252" y="15"/>
                  <a:pt x="254" y="16"/>
                </a:cubicBezTo>
                <a:cubicBezTo>
                  <a:pt x="256" y="17"/>
                  <a:pt x="262" y="16"/>
                  <a:pt x="267" y="15"/>
                </a:cubicBezTo>
                <a:cubicBezTo>
                  <a:pt x="290" y="5"/>
                  <a:pt x="311" y="28"/>
                  <a:pt x="333" y="24"/>
                </a:cubicBezTo>
                <a:cubicBezTo>
                  <a:pt x="340" y="22"/>
                  <a:pt x="350" y="26"/>
                  <a:pt x="356" y="32"/>
                </a:cubicBezTo>
                <a:cubicBezTo>
                  <a:pt x="359" y="35"/>
                  <a:pt x="365" y="40"/>
                  <a:pt x="369" y="42"/>
                </a:cubicBezTo>
                <a:cubicBezTo>
                  <a:pt x="385" y="52"/>
                  <a:pt x="365" y="66"/>
                  <a:pt x="355" y="70"/>
                </a:cubicBezTo>
                <a:cubicBezTo>
                  <a:pt x="352" y="71"/>
                  <a:pt x="350" y="73"/>
                  <a:pt x="349" y="75"/>
                </a:cubicBezTo>
                <a:cubicBezTo>
                  <a:pt x="349" y="78"/>
                  <a:pt x="348" y="78"/>
                  <a:pt x="347" y="75"/>
                </a:cubicBezTo>
                <a:cubicBezTo>
                  <a:pt x="346" y="73"/>
                  <a:pt x="346" y="77"/>
                  <a:pt x="347" y="84"/>
                </a:cubicBezTo>
                <a:cubicBezTo>
                  <a:pt x="350" y="106"/>
                  <a:pt x="368" y="100"/>
                  <a:pt x="386" y="110"/>
                </a:cubicBezTo>
                <a:cubicBezTo>
                  <a:pt x="424" y="119"/>
                  <a:pt x="441" y="101"/>
                  <a:pt x="485" y="111"/>
                </a:cubicBezTo>
                <a:cubicBezTo>
                  <a:pt x="493" y="113"/>
                  <a:pt x="500" y="115"/>
                  <a:pt x="501" y="115"/>
                </a:cubicBezTo>
                <a:cubicBezTo>
                  <a:pt x="508" y="113"/>
                  <a:pt x="509" y="102"/>
                  <a:pt x="503" y="101"/>
                </a:cubicBezTo>
                <a:cubicBezTo>
                  <a:pt x="501" y="101"/>
                  <a:pt x="494" y="99"/>
                  <a:pt x="488" y="97"/>
                </a:cubicBezTo>
                <a:cubicBezTo>
                  <a:pt x="466" y="92"/>
                  <a:pt x="436" y="88"/>
                  <a:pt x="417" y="99"/>
                </a:cubicBezTo>
                <a:cubicBezTo>
                  <a:pt x="415" y="102"/>
                  <a:pt x="405" y="104"/>
                  <a:pt x="404" y="102"/>
                </a:cubicBezTo>
                <a:cubicBezTo>
                  <a:pt x="404" y="101"/>
                  <a:pt x="403" y="100"/>
                  <a:pt x="401" y="100"/>
                </a:cubicBezTo>
                <a:cubicBezTo>
                  <a:pt x="400" y="101"/>
                  <a:pt x="394" y="98"/>
                  <a:pt x="388" y="95"/>
                </a:cubicBezTo>
                <a:cubicBezTo>
                  <a:pt x="383" y="91"/>
                  <a:pt x="355" y="88"/>
                  <a:pt x="363" y="82"/>
                </a:cubicBezTo>
                <a:cubicBezTo>
                  <a:pt x="364" y="81"/>
                  <a:pt x="368" y="78"/>
                  <a:pt x="372" y="75"/>
                </a:cubicBezTo>
                <a:cubicBezTo>
                  <a:pt x="375" y="72"/>
                  <a:pt x="379" y="70"/>
                  <a:pt x="381" y="69"/>
                </a:cubicBezTo>
                <a:cubicBezTo>
                  <a:pt x="401" y="57"/>
                  <a:pt x="384" y="37"/>
                  <a:pt x="372" y="27"/>
                </a:cubicBezTo>
                <a:cubicBezTo>
                  <a:pt x="353" y="11"/>
                  <a:pt x="351" y="10"/>
                  <a:pt x="339" y="11"/>
                </a:cubicBezTo>
                <a:cubicBezTo>
                  <a:pt x="315" y="9"/>
                  <a:pt x="314" y="2"/>
                  <a:pt x="288" y="0"/>
                </a:cubicBezTo>
                <a:cubicBezTo>
                  <a:pt x="283" y="0"/>
                  <a:pt x="268" y="1"/>
                  <a:pt x="243" y="4"/>
                </a:cubicBezTo>
                <a:cubicBezTo>
                  <a:pt x="230" y="6"/>
                  <a:pt x="222" y="6"/>
                  <a:pt x="217" y="4"/>
                </a:cubicBezTo>
                <a:cubicBezTo>
                  <a:pt x="210" y="1"/>
                  <a:pt x="196" y="3"/>
                  <a:pt x="197" y="6"/>
                </a:cubicBezTo>
                <a:cubicBezTo>
                  <a:pt x="197" y="7"/>
                  <a:pt x="194" y="10"/>
                  <a:pt x="191" y="13"/>
                </a:cubicBezTo>
                <a:cubicBezTo>
                  <a:pt x="184" y="18"/>
                  <a:pt x="184" y="18"/>
                  <a:pt x="176" y="16"/>
                </a:cubicBezTo>
                <a:cubicBezTo>
                  <a:pt x="171" y="15"/>
                  <a:pt x="165" y="13"/>
                  <a:pt x="161" y="12"/>
                </a:cubicBezTo>
                <a:cubicBezTo>
                  <a:pt x="158" y="11"/>
                  <a:pt x="152" y="11"/>
                  <a:pt x="146" y="12"/>
                </a:cubicBezTo>
                <a:cubicBezTo>
                  <a:pt x="145" y="12"/>
                  <a:pt x="144" y="13"/>
                  <a:pt x="143" y="13"/>
                </a:cubicBezTo>
                <a:cubicBezTo>
                  <a:pt x="132" y="15"/>
                  <a:pt x="129" y="17"/>
                  <a:pt x="124" y="22"/>
                </a:cubicBezTo>
                <a:cubicBezTo>
                  <a:pt x="116" y="31"/>
                  <a:pt x="113" y="37"/>
                  <a:pt x="115" y="44"/>
                </a:cubicBezTo>
                <a:cubicBezTo>
                  <a:pt x="118" y="51"/>
                  <a:pt x="126" y="53"/>
                  <a:pt x="145" y="51"/>
                </a:cubicBezTo>
                <a:cubicBezTo>
                  <a:pt x="168" y="48"/>
                  <a:pt x="179" y="54"/>
                  <a:pt x="186" y="75"/>
                </a:cubicBezTo>
                <a:cubicBezTo>
                  <a:pt x="188" y="83"/>
                  <a:pt x="190" y="85"/>
                  <a:pt x="197" y="89"/>
                </a:cubicBezTo>
                <a:cubicBezTo>
                  <a:pt x="202" y="91"/>
                  <a:pt x="207" y="93"/>
                  <a:pt x="210" y="92"/>
                </a:cubicBezTo>
                <a:cubicBezTo>
                  <a:pt x="217" y="91"/>
                  <a:pt x="225" y="95"/>
                  <a:pt x="226" y="100"/>
                </a:cubicBezTo>
                <a:cubicBezTo>
                  <a:pt x="227" y="103"/>
                  <a:pt x="231" y="107"/>
                  <a:pt x="238" y="112"/>
                </a:cubicBezTo>
                <a:cubicBezTo>
                  <a:pt x="250" y="120"/>
                  <a:pt x="252" y="123"/>
                  <a:pt x="247" y="124"/>
                </a:cubicBezTo>
                <a:cubicBezTo>
                  <a:pt x="245" y="124"/>
                  <a:pt x="243" y="127"/>
                  <a:pt x="241" y="130"/>
                </a:cubicBezTo>
                <a:cubicBezTo>
                  <a:pt x="237" y="136"/>
                  <a:pt x="233" y="136"/>
                  <a:pt x="222" y="128"/>
                </a:cubicBezTo>
                <a:cubicBezTo>
                  <a:pt x="204" y="107"/>
                  <a:pt x="173" y="121"/>
                  <a:pt x="154" y="103"/>
                </a:cubicBezTo>
                <a:cubicBezTo>
                  <a:pt x="152" y="100"/>
                  <a:pt x="150" y="94"/>
                  <a:pt x="150" y="89"/>
                </a:cubicBezTo>
                <a:cubicBezTo>
                  <a:pt x="149" y="84"/>
                  <a:pt x="147" y="79"/>
                  <a:pt x="146" y="78"/>
                </a:cubicBezTo>
                <a:cubicBezTo>
                  <a:pt x="145" y="78"/>
                  <a:pt x="144" y="77"/>
                  <a:pt x="144" y="76"/>
                </a:cubicBezTo>
                <a:cubicBezTo>
                  <a:pt x="145" y="75"/>
                  <a:pt x="142" y="72"/>
                  <a:pt x="140" y="70"/>
                </a:cubicBezTo>
                <a:cubicBezTo>
                  <a:pt x="137" y="68"/>
                  <a:pt x="134" y="67"/>
                  <a:pt x="134" y="68"/>
                </a:cubicBezTo>
                <a:cubicBezTo>
                  <a:pt x="135" y="68"/>
                  <a:pt x="130" y="68"/>
                  <a:pt x="124" y="68"/>
                </a:cubicBezTo>
                <a:cubicBezTo>
                  <a:pt x="118" y="67"/>
                  <a:pt x="105" y="68"/>
                  <a:pt x="97" y="69"/>
                </a:cubicBezTo>
                <a:cubicBezTo>
                  <a:pt x="72" y="74"/>
                  <a:pt x="58" y="95"/>
                  <a:pt x="36" y="107"/>
                </a:cubicBezTo>
                <a:cubicBezTo>
                  <a:pt x="19" y="123"/>
                  <a:pt x="14" y="152"/>
                  <a:pt x="6" y="174"/>
                </a:cubicBezTo>
                <a:cubicBezTo>
                  <a:pt x="1" y="187"/>
                  <a:pt x="0" y="191"/>
                  <a:pt x="1" y="211"/>
                </a:cubicBezTo>
                <a:cubicBezTo>
                  <a:pt x="1" y="234"/>
                  <a:pt x="1" y="234"/>
                  <a:pt x="1" y="234"/>
                </a:cubicBezTo>
                <a:cubicBezTo>
                  <a:pt x="7" y="237"/>
                  <a:pt x="7" y="237"/>
                  <a:pt x="7" y="237"/>
                </a:cubicBezTo>
                <a:cubicBezTo>
                  <a:pt x="15" y="242"/>
                  <a:pt x="21" y="244"/>
                  <a:pt x="29" y="242"/>
                </a:cubicBezTo>
                <a:cubicBezTo>
                  <a:pt x="33" y="241"/>
                  <a:pt x="39" y="243"/>
                  <a:pt x="44" y="245"/>
                </a:cubicBezTo>
                <a:cubicBezTo>
                  <a:pt x="52" y="249"/>
                  <a:pt x="52" y="249"/>
                  <a:pt x="52" y="258"/>
                </a:cubicBezTo>
                <a:cubicBezTo>
                  <a:pt x="55" y="292"/>
                  <a:pt x="62" y="326"/>
                  <a:pt x="64" y="360"/>
                </a:cubicBezTo>
                <a:cubicBezTo>
                  <a:pt x="64" y="361"/>
                  <a:pt x="60" y="363"/>
                  <a:pt x="55" y="366"/>
                </a:cubicBezTo>
                <a:cubicBezTo>
                  <a:pt x="51" y="369"/>
                  <a:pt x="46" y="372"/>
                  <a:pt x="46" y="373"/>
                </a:cubicBezTo>
                <a:cubicBezTo>
                  <a:pt x="45" y="375"/>
                  <a:pt x="46" y="380"/>
                  <a:pt x="47" y="386"/>
                </a:cubicBezTo>
                <a:cubicBezTo>
                  <a:pt x="49" y="393"/>
                  <a:pt x="51" y="397"/>
                  <a:pt x="56" y="403"/>
                </a:cubicBezTo>
                <a:cubicBezTo>
                  <a:pt x="74" y="434"/>
                  <a:pt x="67" y="477"/>
                  <a:pt x="100" y="500"/>
                </a:cubicBezTo>
                <a:cubicBezTo>
                  <a:pt x="105" y="503"/>
                  <a:pt x="108" y="503"/>
                  <a:pt x="115" y="502"/>
                </a:cubicBezTo>
                <a:cubicBezTo>
                  <a:pt x="127" y="500"/>
                  <a:pt x="141" y="494"/>
                  <a:pt x="143" y="490"/>
                </a:cubicBezTo>
                <a:cubicBezTo>
                  <a:pt x="144" y="488"/>
                  <a:pt x="145" y="487"/>
                  <a:pt x="146" y="487"/>
                </a:cubicBezTo>
                <a:cubicBezTo>
                  <a:pt x="157" y="471"/>
                  <a:pt x="172" y="452"/>
                  <a:pt x="179" y="434"/>
                </a:cubicBezTo>
                <a:cubicBezTo>
                  <a:pt x="179" y="431"/>
                  <a:pt x="183" y="429"/>
                  <a:pt x="190" y="426"/>
                </a:cubicBezTo>
                <a:cubicBezTo>
                  <a:pt x="199" y="422"/>
                  <a:pt x="202" y="420"/>
                  <a:pt x="206" y="4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521"/>
          <p:cNvSpPr>
            <a:spLocks noEditPoints="1"/>
          </p:cNvSpPr>
          <p:nvPr/>
        </p:nvSpPr>
        <p:spPr bwMode="auto">
          <a:xfrm>
            <a:off x="2123743" y="1421391"/>
            <a:ext cx="638175" cy="436563"/>
          </a:xfrm>
          <a:custGeom>
            <a:avLst/>
            <a:gdLst/>
            <a:ahLst/>
            <a:cxnLst>
              <a:cxn ang="0">
                <a:pos x="203" y="272"/>
              </a:cxn>
              <a:cxn ang="0">
                <a:pos x="397" y="275"/>
              </a:cxn>
              <a:cxn ang="0">
                <a:pos x="399" y="274"/>
              </a:cxn>
              <a:cxn ang="0">
                <a:pos x="400" y="271"/>
              </a:cxn>
              <a:cxn ang="0">
                <a:pos x="399" y="151"/>
              </a:cxn>
              <a:cxn ang="0">
                <a:pos x="401" y="75"/>
              </a:cxn>
              <a:cxn ang="0">
                <a:pos x="400" y="8"/>
              </a:cxn>
              <a:cxn ang="0">
                <a:pos x="397" y="3"/>
              </a:cxn>
              <a:cxn ang="0">
                <a:pos x="348" y="6"/>
              </a:cxn>
              <a:cxn ang="0">
                <a:pos x="249" y="4"/>
              </a:cxn>
              <a:cxn ang="0">
                <a:pos x="99" y="0"/>
              </a:cxn>
              <a:cxn ang="0">
                <a:pos x="17" y="2"/>
              </a:cxn>
              <a:cxn ang="0">
                <a:pos x="2" y="3"/>
              </a:cxn>
              <a:cxn ang="0">
                <a:pos x="0" y="13"/>
              </a:cxn>
              <a:cxn ang="0">
                <a:pos x="3" y="103"/>
              </a:cxn>
              <a:cxn ang="0">
                <a:pos x="13" y="259"/>
              </a:cxn>
              <a:cxn ang="0">
                <a:pos x="17" y="263"/>
              </a:cxn>
              <a:cxn ang="0">
                <a:pos x="20" y="264"/>
              </a:cxn>
              <a:cxn ang="0">
                <a:pos x="108" y="269"/>
              </a:cxn>
              <a:cxn ang="0">
                <a:pos x="36" y="256"/>
              </a:cxn>
              <a:cxn ang="0">
                <a:pos x="86" y="215"/>
              </a:cxn>
              <a:cxn ang="0">
                <a:pos x="146" y="162"/>
              </a:cxn>
              <a:cxn ang="0">
                <a:pos x="164" y="141"/>
              </a:cxn>
              <a:cxn ang="0">
                <a:pos x="203" y="174"/>
              </a:cxn>
              <a:cxn ang="0">
                <a:pos x="210" y="173"/>
              </a:cxn>
              <a:cxn ang="0">
                <a:pos x="214" y="171"/>
              </a:cxn>
              <a:cxn ang="0">
                <a:pos x="242" y="145"/>
              </a:cxn>
              <a:cxn ang="0">
                <a:pos x="292" y="163"/>
              </a:cxn>
              <a:cxn ang="0">
                <a:pos x="388" y="266"/>
              </a:cxn>
              <a:cxn ang="0">
                <a:pos x="209" y="264"/>
              </a:cxn>
              <a:cxn ang="0">
                <a:pos x="392" y="81"/>
              </a:cxn>
              <a:cxn ang="0">
                <a:pos x="390" y="203"/>
              </a:cxn>
              <a:cxn ang="0">
                <a:pos x="330" y="189"/>
              </a:cxn>
              <a:cxn ang="0">
                <a:pos x="263" y="126"/>
              </a:cxn>
              <a:cxn ang="0">
                <a:pos x="393" y="20"/>
              </a:cxn>
              <a:cxn ang="0">
                <a:pos x="392" y="81"/>
              </a:cxn>
              <a:cxn ang="0">
                <a:pos x="199" y="12"/>
              </a:cxn>
              <a:cxn ang="0">
                <a:pos x="305" y="14"/>
              </a:cxn>
              <a:cxn ang="0">
                <a:pos x="390" y="12"/>
              </a:cxn>
              <a:cxn ang="0">
                <a:pos x="238" y="137"/>
              </a:cxn>
              <a:cxn ang="0">
                <a:pos x="207" y="165"/>
              </a:cxn>
              <a:cxn ang="0">
                <a:pos x="179" y="143"/>
              </a:cxn>
              <a:cxn ang="0">
                <a:pos x="97" y="71"/>
              </a:cxn>
              <a:cxn ang="0">
                <a:pos x="58" y="9"/>
              </a:cxn>
              <a:cxn ang="0">
                <a:pos x="12" y="106"/>
              </a:cxn>
              <a:cxn ang="0">
                <a:pos x="8" y="29"/>
              </a:cxn>
              <a:cxn ang="0">
                <a:pos x="91" y="77"/>
              </a:cxn>
              <a:cxn ang="0">
                <a:pos x="158" y="135"/>
              </a:cxn>
              <a:cxn ang="0">
                <a:pos x="149" y="146"/>
              </a:cxn>
              <a:cxn ang="0">
                <a:pos x="82" y="206"/>
              </a:cxn>
              <a:cxn ang="0">
                <a:pos x="25" y="255"/>
              </a:cxn>
              <a:cxn ang="0">
                <a:pos x="18" y="218"/>
              </a:cxn>
            </a:cxnLst>
            <a:rect l="0" t="0" r="r" b="b"/>
            <a:pathLst>
              <a:path w="402" h="275">
                <a:moveTo>
                  <a:pt x="108" y="269"/>
                </a:moveTo>
                <a:lnTo>
                  <a:pt x="108" y="269"/>
                </a:lnTo>
                <a:lnTo>
                  <a:pt x="203" y="272"/>
                </a:lnTo>
                <a:lnTo>
                  <a:pt x="203" y="272"/>
                </a:lnTo>
                <a:lnTo>
                  <a:pt x="299" y="274"/>
                </a:lnTo>
                <a:lnTo>
                  <a:pt x="395" y="275"/>
                </a:lnTo>
                <a:lnTo>
                  <a:pt x="395" y="275"/>
                </a:lnTo>
                <a:lnTo>
                  <a:pt x="397" y="275"/>
                </a:lnTo>
                <a:lnTo>
                  <a:pt x="398" y="274"/>
                </a:lnTo>
                <a:lnTo>
                  <a:pt x="398" y="274"/>
                </a:lnTo>
                <a:lnTo>
                  <a:pt x="399" y="274"/>
                </a:lnTo>
                <a:lnTo>
                  <a:pt x="399" y="274"/>
                </a:lnTo>
                <a:lnTo>
                  <a:pt x="399" y="274"/>
                </a:lnTo>
                <a:lnTo>
                  <a:pt x="399" y="274"/>
                </a:lnTo>
                <a:lnTo>
                  <a:pt x="399" y="273"/>
                </a:lnTo>
                <a:lnTo>
                  <a:pt x="400" y="271"/>
                </a:lnTo>
                <a:lnTo>
                  <a:pt x="400" y="271"/>
                </a:lnTo>
                <a:lnTo>
                  <a:pt x="399" y="212"/>
                </a:lnTo>
                <a:lnTo>
                  <a:pt x="399" y="181"/>
                </a:lnTo>
                <a:lnTo>
                  <a:pt x="399" y="151"/>
                </a:lnTo>
                <a:lnTo>
                  <a:pt x="399" y="151"/>
                </a:lnTo>
                <a:lnTo>
                  <a:pt x="400" y="113"/>
                </a:lnTo>
                <a:lnTo>
                  <a:pt x="401" y="75"/>
                </a:lnTo>
                <a:lnTo>
                  <a:pt x="401" y="75"/>
                </a:lnTo>
                <a:lnTo>
                  <a:pt x="402" y="59"/>
                </a:lnTo>
                <a:lnTo>
                  <a:pt x="402" y="41"/>
                </a:lnTo>
                <a:lnTo>
                  <a:pt x="402" y="24"/>
                </a:lnTo>
                <a:lnTo>
                  <a:pt x="400" y="8"/>
                </a:lnTo>
                <a:lnTo>
                  <a:pt x="400" y="8"/>
                </a:lnTo>
                <a:lnTo>
                  <a:pt x="399" y="6"/>
                </a:lnTo>
                <a:lnTo>
                  <a:pt x="398" y="4"/>
                </a:lnTo>
                <a:lnTo>
                  <a:pt x="397" y="3"/>
                </a:lnTo>
                <a:lnTo>
                  <a:pt x="394" y="2"/>
                </a:lnTo>
                <a:lnTo>
                  <a:pt x="394" y="2"/>
                </a:lnTo>
                <a:lnTo>
                  <a:pt x="371" y="5"/>
                </a:lnTo>
                <a:lnTo>
                  <a:pt x="348" y="6"/>
                </a:lnTo>
                <a:lnTo>
                  <a:pt x="323" y="6"/>
                </a:lnTo>
                <a:lnTo>
                  <a:pt x="300" y="5"/>
                </a:lnTo>
                <a:lnTo>
                  <a:pt x="300" y="5"/>
                </a:lnTo>
                <a:lnTo>
                  <a:pt x="249" y="4"/>
                </a:lnTo>
                <a:lnTo>
                  <a:pt x="199" y="3"/>
                </a:lnTo>
                <a:lnTo>
                  <a:pt x="199" y="3"/>
                </a:lnTo>
                <a:lnTo>
                  <a:pt x="99" y="0"/>
                </a:lnTo>
                <a:lnTo>
                  <a:pt x="99" y="0"/>
                </a:lnTo>
                <a:lnTo>
                  <a:pt x="76" y="0"/>
                </a:lnTo>
                <a:lnTo>
                  <a:pt x="53" y="1"/>
                </a:lnTo>
                <a:lnTo>
                  <a:pt x="30" y="2"/>
                </a:lnTo>
                <a:lnTo>
                  <a:pt x="17" y="2"/>
                </a:lnTo>
                <a:lnTo>
                  <a:pt x="6" y="1"/>
                </a:lnTo>
                <a:lnTo>
                  <a:pt x="6" y="1"/>
                </a:lnTo>
                <a:lnTo>
                  <a:pt x="3" y="1"/>
                </a:lnTo>
                <a:lnTo>
                  <a:pt x="2" y="3"/>
                </a:lnTo>
                <a:lnTo>
                  <a:pt x="2" y="3"/>
                </a:lnTo>
                <a:lnTo>
                  <a:pt x="2" y="4"/>
                </a:lnTo>
                <a:lnTo>
                  <a:pt x="2" y="4"/>
                </a:lnTo>
                <a:lnTo>
                  <a:pt x="0" y="13"/>
                </a:lnTo>
                <a:lnTo>
                  <a:pt x="0" y="22"/>
                </a:lnTo>
                <a:lnTo>
                  <a:pt x="0" y="41"/>
                </a:lnTo>
                <a:lnTo>
                  <a:pt x="0" y="41"/>
                </a:lnTo>
                <a:lnTo>
                  <a:pt x="3" y="103"/>
                </a:lnTo>
                <a:lnTo>
                  <a:pt x="3" y="103"/>
                </a:lnTo>
                <a:lnTo>
                  <a:pt x="7" y="181"/>
                </a:lnTo>
                <a:lnTo>
                  <a:pt x="9" y="221"/>
                </a:lnTo>
                <a:lnTo>
                  <a:pt x="13" y="259"/>
                </a:lnTo>
                <a:lnTo>
                  <a:pt x="13" y="259"/>
                </a:lnTo>
                <a:lnTo>
                  <a:pt x="14" y="261"/>
                </a:lnTo>
                <a:lnTo>
                  <a:pt x="15" y="263"/>
                </a:lnTo>
                <a:lnTo>
                  <a:pt x="17" y="263"/>
                </a:lnTo>
                <a:lnTo>
                  <a:pt x="19" y="263"/>
                </a:lnTo>
                <a:lnTo>
                  <a:pt x="19" y="263"/>
                </a:lnTo>
                <a:lnTo>
                  <a:pt x="20" y="264"/>
                </a:lnTo>
                <a:lnTo>
                  <a:pt x="20" y="264"/>
                </a:lnTo>
                <a:lnTo>
                  <a:pt x="42" y="266"/>
                </a:lnTo>
                <a:lnTo>
                  <a:pt x="64" y="267"/>
                </a:lnTo>
                <a:lnTo>
                  <a:pt x="108" y="269"/>
                </a:lnTo>
                <a:lnTo>
                  <a:pt x="108" y="269"/>
                </a:lnTo>
                <a:close/>
                <a:moveTo>
                  <a:pt x="113" y="261"/>
                </a:moveTo>
                <a:lnTo>
                  <a:pt x="113" y="261"/>
                </a:lnTo>
                <a:lnTo>
                  <a:pt x="74" y="259"/>
                </a:lnTo>
                <a:lnTo>
                  <a:pt x="36" y="256"/>
                </a:lnTo>
                <a:lnTo>
                  <a:pt x="36" y="256"/>
                </a:lnTo>
                <a:lnTo>
                  <a:pt x="48" y="245"/>
                </a:lnTo>
                <a:lnTo>
                  <a:pt x="60" y="235"/>
                </a:lnTo>
                <a:lnTo>
                  <a:pt x="86" y="215"/>
                </a:lnTo>
                <a:lnTo>
                  <a:pt x="86" y="215"/>
                </a:lnTo>
                <a:lnTo>
                  <a:pt x="107" y="197"/>
                </a:lnTo>
                <a:lnTo>
                  <a:pt x="127" y="180"/>
                </a:lnTo>
                <a:lnTo>
                  <a:pt x="146" y="162"/>
                </a:lnTo>
                <a:lnTo>
                  <a:pt x="155" y="152"/>
                </a:lnTo>
                <a:lnTo>
                  <a:pt x="163" y="142"/>
                </a:lnTo>
                <a:lnTo>
                  <a:pt x="163" y="142"/>
                </a:lnTo>
                <a:lnTo>
                  <a:pt x="164" y="141"/>
                </a:lnTo>
                <a:lnTo>
                  <a:pt x="164" y="141"/>
                </a:lnTo>
                <a:lnTo>
                  <a:pt x="183" y="158"/>
                </a:lnTo>
                <a:lnTo>
                  <a:pt x="203" y="174"/>
                </a:lnTo>
                <a:lnTo>
                  <a:pt x="203" y="174"/>
                </a:lnTo>
                <a:lnTo>
                  <a:pt x="205" y="175"/>
                </a:lnTo>
                <a:lnTo>
                  <a:pt x="207" y="175"/>
                </a:lnTo>
                <a:lnTo>
                  <a:pt x="209" y="174"/>
                </a:lnTo>
                <a:lnTo>
                  <a:pt x="210" y="173"/>
                </a:lnTo>
                <a:lnTo>
                  <a:pt x="210" y="173"/>
                </a:lnTo>
                <a:lnTo>
                  <a:pt x="212" y="172"/>
                </a:lnTo>
                <a:lnTo>
                  <a:pt x="214" y="171"/>
                </a:lnTo>
                <a:lnTo>
                  <a:pt x="214" y="171"/>
                </a:lnTo>
                <a:lnTo>
                  <a:pt x="220" y="164"/>
                </a:lnTo>
                <a:lnTo>
                  <a:pt x="227" y="158"/>
                </a:lnTo>
                <a:lnTo>
                  <a:pt x="242" y="145"/>
                </a:lnTo>
                <a:lnTo>
                  <a:pt x="242" y="145"/>
                </a:lnTo>
                <a:lnTo>
                  <a:pt x="257" y="133"/>
                </a:lnTo>
                <a:lnTo>
                  <a:pt x="257" y="133"/>
                </a:lnTo>
                <a:lnTo>
                  <a:pt x="275" y="148"/>
                </a:lnTo>
                <a:lnTo>
                  <a:pt x="292" y="163"/>
                </a:lnTo>
                <a:lnTo>
                  <a:pt x="309" y="180"/>
                </a:lnTo>
                <a:lnTo>
                  <a:pt x="325" y="196"/>
                </a:lnTo>
                <a:lnTo>
                  <a:pt x="357" y="232"/>
                </a:lnTo>
                <a:lnTo>
                  <a:pt x="388" y="266"/>
                </a:lnTo>
                <a:lnTo>
                  <a:pt x="388" y="266"/>
                </a:lnTo>
                <a:lnTo>
                  <a:pt x="298" y="266"/>
                </a:lnTo>
                <a:lnTo>
                  <a:pt x="209" y="264"/>
                </a:lnTo>
                <a:lnTo>
                  <a:pt x="209" y="264"/>
                </a:lnTo>
                <a:lnTo>
                  <a:pt x="113" y="261"/>
                </a:lnTo>
                <a:lnTo>
                  <a:pt x="113" y="261"/>
                </a:lnTo>
                <a:close/>
                <a:moveTo>
                  <a:pt x="392" y="81"/>
                </a:moveTo>
                <a:lnTo>
                  <a:pt x="392" y="81"/>
                </a:lnTo>
                <a:lnTo>
                  <a:pt x="391" y="115"/>
                </a:lnTo>
                <a:lnTo>
                  <a:pt x="390" y="151"/>
                </a:lnTo>
                <a:lnTo>
                  <a:pt x="390" y="151"/>
                </a:lnTo>
                <a:lnTo>
                  <a:pt x="390" y="203"/>
                </a:lnTo>
                <a:lnTo>
                  <a:pt x="391" y="257"/>
                </a:lnTo>
                <a:lnTo>
                  <a:pt x="391" y="257"/>
                </a:lnTo>
                <a:lnTo>
                  <a:pt x="361" y="223"/>
                </a:lnTo>
                <a:lnTo>
                  <a:pt x="330" y="189"/>
                </a:lnTo>
                <a:lnTo>
                  <a:pt x="314" y="173"/>
                </a:lnTo>
                <a:lnTo>
                  <a:pt x="298" y="157"/>
                </a:lnTo>
                <a:lnTo>
                  <a:pt x="281" y="142"/>
                </a:lnTo>
                <a:lnTo>
                  <a:pt x="263" y="126"/>
                </a:lnTo>
                <a:lnTo>
                  <a:pt x="263" y="126"/>
                </a:lnTo>
                <a:lnTo>
                  <a:pt x="297" y="99"/>
                </a:lnTo>
                <a:lnTo>
                  <a:pt x="297" y="99"/>
                </a:lnTo>
                <a:lnTo>
                  <a:pt x="393" y="20"/>
                </a:lnTo>
                <a:lnTo>
                  <a:pt x="393" y="20"/>
                </a:lnTo>
                <a:lnTo>
                  <a:pt x="394" y="35"/>
                </a:lnTo>
                <a:lnTo>
                  <a:pt x="393" y="51"/>
                </a:lnTo>
                <a:lnTo>
                  <a:pt x="392" y="81"/>
                </a:lnTo>
                <a:lnTo>
                  <a:pt x="392" y="81"/>
                </a:lnTo>
                <a:close/>
                <a:moveTo>
                  <a:pt x="93" y="8"/>
                </a:moveTo>
                <a:lnTo>
                  <a:pt x="93" y="8"/>
                </a:lnTo>
                <a:lnTo>
                  <a:pt x="199" y="12"/>
                </a:lnTo>
                <a:lnTo>
                  <a:pt x="199" y="12"/>
                </a:lnTo>
                <a:lnTo>
                  <a:pt x="252" y="13"/>
                </a:lnTo>
                <a:lnTo>
                  <a:pt x="305" y="14"/>
                </a:lnTo>
                <a:lnTo>
                  <a:pt x="305" y="14"/>
                </a:lnTo>
                <a:lnTo>
                  <a:pt x="326" y="15"/>
                </a:lnTo>
                <a:lnTo>
                  <a:pt x="348" y="15"/>
                </a:lnTo>
                <a:lnTo>
                  <a:pt x="369" y="14"/>
                </a:lnTo>
                <a:lnTo>
                  <a:pt x="390" y="12"/>
                </a:lnTo>
                <a:lnTo>
                  <a:pt x="390" y="12"/>
                </a:lnTo>
                <a:lnTo>
                  <a:pt x="293" y="91"/>
                </a:lnTo>
                <a:lnTo>
                  <a:pt x="293" y="91"/>
                </a:lnTo>
                <a:lnTo>
                  <a:pt x="238" y="137"/>
                </a:lnTo>
                <a:lnTo>
                  <a:pt x="238" y="137"/>
                </a:lnTo>
                <a:lnTo>
                  <a:pt x="222" y="151"/>
                </a:lnTo>
                <a:lnTo>
                  <a:pt x="214" y="158"/>
                </a:lnTo>
                <a:lnTo>
                  <a:pt x="207" y="165"/>
                </a:lnTo>
                <a:lnTo>
                  <a:pt x="207" y="165"/>
                </a:lnTo>
                <a:lnTo>
                  <a:pt x="207" y="166"/>
                </a:lnTo>
                <a:lnTo>
                  <a:pt x="207" y="166"/>
                </a:lnTo>
                <a:lnTo>
                  <a:pt x="179" y="143"/>
                </a:lnTo>
                <a:lnTo>
                  <a:pt x="152" y="118"/>
                </a:lnTo>
                <a:lnTo>
                  <a:pt x="126" y="94"/>
                </a:lnTo>
                <a:lnTo>
                  <a:pt x="97" y="71"/>
                </a:lnTo>
                <a:lnTo>
                  <a:pt x="97" y="71"/>
                </a:lnTo>
                <a:lnTo>
                  <a:pt x="21" y="10"/>
                </a:lnTo>
                <a:lnTo>
                  <a:pt x="21" y="10"/>
                </a:lnTo>
                <a:lnTo>
                  <a:pt x="40" y="10"/>
                </a:lnTo>
                <a:lnTo>
                  <a:pt x="58" y="9"/>
                </a:lnTo>
                <a:lnTo>
                  <a:pt x="76" y="8"/>
                </a:lnTo>
                <a:lnTo>
                  <a:pt x="93" y="8"/>
                </a:lnTo>
                <a:lnTo>
                  <a:pt x="93" y="8"/>
                </a:lnTo>
                <a:close/>
                <a:moveTo>
                  <a:pt x="12" y="106"/>
                </a:moveTo>
                <a:lnTo>
                  <a:pt x="12" y="106"/>
                </a:lnTo>
                <a:lnTo>
                  <a:pt x="9" y="48"/>
                </a:lnTo>
                <a:lnTo>
                  <a:pt x="9" y="48"/>
                </a:lnTo>
                <a:lnTo>
                  <a:pt x="8" y="29"/>
                </a:lnTo>
                <a:lnTo>
                  <a:pt x="8" y="20"/>
                </a:lnTo>
                <a:lnTo>
                  <a:pt x="9" y="11"/>
                </a:lnTo>
                <a:lnTo>
                  <a:pt x="9" y="11"/>
                </a:lnTo>
                <a:lnTo>
                  <a:pt x="91" y="77"/>
                </a:lnTo>
                <a:lnTo>
                  <a:pt x="91" y="77"/>
                </a:lnTo>
                <a:lnTo>
                  <a:pt x="109" y="91"/>
                </a:lnTo>
                <a:lnTo>
                  <a:pt x="125" y="105"/>
                </a:lnTo>
                <a:lnTo>
                  <a:pt x="158" y="135"/>
                </a:lnTo>
                <a:lnTo>
                  <a:pt x="158" y="135"/>
                </a:lnTo>
                <a:lnTo>
                  <a:pt x="157" y="136"/>
                </a:lnTo>
                <a:lnTo>
                  <a:pt x="157" y="136"/>
                </a:lnTo>
                <a:lnTo>
                  <a:pt x="149" y="146"/>
                </a:lnTo>
                <a:lnTo>
                  <a:pt x="140" y="155"/>
                </a:lnTo>
                <a:lnTo>
                  <a:pt x="122" y="173"/>
                </a:lnTo>
                <a:lnTo>
                  <a:pt x="102" y="190"/>
                </a:lnTo>
                <a:lnTo>
                  <a:pt x="82" y="206"/>
                </a:lnTo>
                <a:lnTo>
                  <a:pt x="82" y="206"/>
                </a:lnTo>
                <a:lnTo>
                  <a:pt x="53" y="230"/>
                </a:lnTo>
                <a:lnTo>
                  <a:pt x="38" y="242"/>
                </a:lnTo>
                <a:lnTo>
                  <a:pt x="25" y="255"/>
                </a:lnTo>
                <a:lnTo>
                  <a:pt x="25" y="255"/>
                </a:lnTo>
                <a:lnTo>
                  <a:pt x="21" y="255"/>
                </a:lnTo>
                <a:lnTo>
                  <a:pt x="21" y="255"/>
                </a:lnTo>
                <a:lnTo>
                  <a:pt x="18" y="218"/>
                </a:lnTo>
                <a:lnTo>
                  <a:pt x="15" y="181"/>
                </a:lnTo>
                <a:lnTo>
                  <a:pt x="12" y="106"/>
                </a:lnTo>
                <a:lnTo>
                  <a:pt x="12" y="10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3" name="Freeform 2537"/>
          <p:cNvSpPr>
            <a:spLocks noEditPoints="1"/>
          </p:cNvSpPr>
          <p:nvPr/>
        </p:nvSpPr>
        <p:spPr bwMode="auto">
          <a:xfrm>
            <a:off x="2944394" y="981238"/>
            <a:ext cx="95250" cy="95250"/>
          </a:xfrm>
          <a:custGeom>
            <a:avLst/>
            <a:gdLst/>
            <a:ahLst/>
            <a:cxnLst>
              <a:cxn ang="0">
                <a:pos x="25" y="60"/>
              </a:cxn>
              <a:cxn ang="0">
                <a:pos x="37" y="58"/>
              </a:cxn>
              <a:cxn ang="0">
                <a:pos x="52" y="49"/>
              </a:cxn>
              <a:cxn ang="0">
                <a:pos x="59" y="31"/>
              </a:cxn>
              <a:cxn ang="0">
                <a:pos x="59" y="20"/>
              </a:cxn>
              <a:cxn ang="0">
                <a:pos x="49" y="7"/>
              </a:cxn>
              <a:cxn ang="0">
                <a:pos x="34" y="0"/>
              </a:cxn>
              <a:cxn ang="0">
                <a:pos x="21" y="1"/>
              </a:cxn>
              <a:cxn ang="0">
                <a:pos x="7" y="10"/>
              </a:cxn>
              <a:cxn ang="0">
                <a:pos x="0" y="25"/>
              </a:cxn>
              <a:cxn ang="0">
                <a:pos x="2" y="41"/>
              </a:cxn>
              <a:cxn ang="0">
                <a:pos x="12" y="55"/>
              </a:cxn>
              <a:cxn ang="0">
                <a:pos x="24" y="60"/>
              </a:cxn>
              <a:cxn ang="0">
                <a:pos x="9" y="26"/>
              </a:cxn>
              <a:cxn ang="0">
                <a:pos x="30" y="13"/>
              </a:cxn>
              <a:cxn ang="0">
                <a:pos x="8" y="31"/>
              </a:cxn>
              <a:cxn ang="0">
                <a:pos x="8" y="27"/>
              </a:cxn>
              <a:cxn ang="0">
                <a:pos x="35" y="19"/>
              </a:cxn>
              <a:cxn ang="0">
                <a:pos x="9" y="34"/>
              </a:cxn>
              <a:cxn ang="0">
                <a:pos x="9" y="34"/>
              </a:cxn>
              <a:cxn ang="0">
                <a:pos x="29" y="17"/>
              </a:cxn>
              <a:cxn ang="0">
                <a:pos x="34" y="10"/>
              </a:cxn>
              <a:cxn ang="0">
                <a:pos x="40" y="11"/>
              </a:cxn>
              <a:cxn ang="0">
                <a:pos x="44" y="14"/>
              </a:cxn>
              <a:cxn ang="0">
                <a:pos x="37" y="20"/>
              </a:cxn>
              <a:cxn ang="0">
                <a:pos x="11" y="40"/>
              </a:cxn>
              <a:cxn ang="0">
                <a:pos x="17" y="33"/>
              </a:cxn>
              <a:cxn ang="0">
                <a:pos x="37" y="20"/>
              </a:cxn>
              <a:cxn ang="0">
                <a:pos x="21" y="42"/>
              </a:cxn>
              <a:cxn ang="0">
                <a:pos x="38" y="32"/>
              </a:cxn>
              <a:cxn ang="0">
                <a:pos x="21" y="49"/>
              </a:cxn>
              <a:cxn ang="0">
                <a:pos x="20" y="50"/>
              </a:cxn>
              <a:cxn ang="0">
                <a:pos x="15" y="45"/>
              </a:cxn>
              <a:cxn ang="0">
                <a:pos x="50" y="35"/>
              </a:cxn>
              <a:cxn ang="0">
                <a:pos x="42" y="45"/>
              </a:cxn>
              <a:cxn ang="0">
                <a:pos x="30" y="51"/>
              </a:cxn>
              <a:cxn ang="0">
                <a:pos x="22" y="51"/>
              </a:cxn>
              <a:cxn ang="0">
                <a:pos x="43" y="37"/>
              </a:cxn>
              <a:cxn ang="0">
                <a:pos x="35" y="43"/>
              </a:cxn>
              <a:cxn ang="0">
                <a:pos x="35" y="45"/>
              </a:cxn>
              <a:cxn ang="0">
                <a:pos x="37" y="45"/>
              </a:cxn>
              <a:cxn ang="0">
                <a:pos x="47" y="35"/>
              </a:cxn>
              <a:cxn ang="0">
                <a:pos x="46" y="33"/>
              </a:cxn>
              <a:cxn ang="0">
                <a:pos x="26" y="45"/>
              </a:cxn>
              <a:cxn ang="0">
                <a:pos x="45" y="28"/>
              </a:cxn>
              <a:cxn ang="0">
                <a:pos x="44" y="26"/>
              </a:cxn>
              <a:cxn ang="0">
                <a:pos x="31" y="33"/>
              </a:cxn>
              <a:cxn ang="0">
                <a:pos x="18" y="41"/>
              </a:cxn>
              <a:cxn ang="0">
                <a:pos x="46" y="15"/>
              </a:cxn>
              <a:cxn ang="0">
                <a:pos x="50" y="22"/>
              </a:cxn>
              <a:cxn ang="0">
                <a:pos x="51" y="31"/>
              </a:cxn>
              <a:cxn ang="0">
                <a:pos x="32" y="9"/>
              </a:cxn>
              <a:cxn ang="0">
                <a:pos x="9" y="24"/>
              </a:cxn>
              <a:cxn ang="0">
                <a:pos x="18" y="11"/>
              </a:cxn>
              <a:cxn ang="0">
                <a:pos x="29" y="9"/>
              </a:cxn>
            </a:cxnLst>
            <a:rect l="0" t="0" r="r" b="b"/>
            <a:pathLst>
              <a:path w="60" h="60">
                <a:moveTo>
                  <a:pt x="24" y="60"/>
                </a:moveTo>
                <a:lnTo>
                  <a:pt x="24" y="60"/>
                </a:lnTo>
                <a:lnTo>
                  <a:pt x="25" y="60"/>
                </a:lnTo>
                <a:lnTo>
                  <a:pt x="25" y="60"/>
                </a:lnTo>
                <a:lnTo>
                  <a:pt x="32" y="60"/>
                </a:lnTo>
                <a:lnTo>
                  <a:pt x="37" y="58"/>
                </a:lnTo>
                <a:lnTo>
                  <a:pt x="43" y="56"/>
                </a:lnTo>
                <a:lnTo>
                  <a:pt x="48" y="53"/>
                </a:lnTo>
                <a:lnTo>
                  <a:pt x="52" y="49"/>
                </a:lnTo>
                <a:lnTo>
                  <a:pt x="55" y="43"/>
                </a:lnTo>
                <a:lnTo>
                  <a:pt x="58" y="38"/>
                </a:lnTo>
                <a:lnTo>
                  <a:pt x="59" y="31"/>
                </a:lnTo>
                <a:lnTo>
                  <a:pt x="59" y="31"/>
                </a:lnTo>
                <a:lnTo>
                  <a:pt x="60" y="26"/>
                </a:lnTo>
                <a:lnTo>
                  <a:pt x="59" y="20"/>
                </a:lnTo>
                <a:lnTo>
                  <a:pt x="56" y="15"/>
                </a:lnTo>
                <a:lnTo>
                  <a:pt x="53" y="11"/>
                </a:lnTo>
                <a:lnTo>
                  <a:pt x="49" y="7"/>
                </a:lnTo>
                <a:lnTo>
                  <a:pt x="45" y="4"/>
                </a:lnTo>
                <a:lnTo>
                  <a:pt x="39" y="2"/>
                </a:lnTo>
                <a:lnTo>
                  <a:pt x="34" y="0"/>
                </a:lnTo>
                <a:lnTo>
                  <a:pt x="34" y="0"/>
                </a:lnTo>
                <a:lnTo>
                  <a:pt x="27" y="0"/>
                </a:lnTo>
                <a:lnTo>
                  <a:pt x="21" y="1"/>
                </a:lnTo>
                <a:lnTo>
                  <a:pt x="15" y="3"/>
                </a:lnTo>
                <a:lnTo>
                  <a:pt x="11" y="6"/>
                </a:lnTo>
                <a:lnTo>
                  <a:pt x="7" y="10"/>
                </a:lnTo>
                <a:lnTo>
                  <a:pt x="4" y="15"/>
                </a:lnTo>
                <a:lnTo>
                  <a:pt x="2" y="20"/>
                </a:lnTo>
                <a:lnTo>
                  <a:pt x="0" y="25"/>
                </a:lnTo>
                <a:lnTo>
                  <a:pt x="0" y="31"/>
                </a:lnTo>
                <a:lnTo>
                  <a:pt x="0" y="36"/>
                </a:lnTo>
                <a:lnTo>
                  <a:pt x="2" y="41"/>
                </a:lnTo>
                <a:lnTo>
                  <a:pt x="4" y="46"/>
                </a:lnTo>
                <a:lnTo>
                  <a:pt x="7" y="52"/>
                </a:lnTo>
                <a:lnTo>
                  <a:pt x="12" y="55"/>
                </a:lnTo>
                <a:lnTo>
                  <a:pt x="17" y="58"/>
                </a:lnTo>
                <a:lnTo>
                  <a:pt x="24" y="60"/>
                </a:lnTo>
                <a:lnTo>
                  <a:pt x="24" y="60"/>
                </a:lnTo>
                <a:close/>
                <a:moveTo>
                  <a:pt x="8" y="27"/>
                </a:moveTo>
                <a:lnTo>
                  <a:pt x="8" y="27"/>
                </a:lnTo>
                <a:lnTo>
                  <a:pt x="9" y="26"/>
                </a:lnTo>
                <a:lnTo>
                  <a:pt x="9" y="26"/>
                </a:lnTo>
                <a:lnTo>
                  <a:pt x="30" y="13"/>
                </a:lnTo>
                <a:lnTo>
                  <a:pt x="30" y="13"/>
                </a:lnTo>
                <a:lnTo>
                  <a:pt x="25" y="18"/>
                </a:lnTo>
                <a:lnTo>
                  <a:pt x="20" y="23"/>
                </a:lnTo>
                <a:lnTo>
                  <a:pt x="8" y="31"/>
                </a:lnTo>
                <a:lnTo>
                  <a:pt x="8" y="31"/>
                </a:lnTo>
                <a:lnTo>
                  <a:pt x="8" y="27"/>
                </a:lnTo>
                <a:lnTo>
                  <a:pt x="8" y="27"/>
                </a:lnTo>
                <a:close/>
                <a:moveTo>
                  <a:pt x="44" y="14"/>
                </a:moveTo>
                <a:lnTo>
                  <a:pt x="44" y="14"/>
                </a:lnTo>
                <a:lnTo>
                  <a:pt x="35" y="19"/>
                </a:lnTo>
                <a:lnTo>
                  <a:pt x="27" y="25"/>
                </a:lnTo>
                <a:lnTo>
                  <a:pt x="18" y="30"/>
                </a:lnTo>
                <a:lnTo>
                  <a:pt x="9" y="34"/>
                </a:lnTo>
                <a:lnTo>
                  <a:pt x="9" y="34"/>
                </a:lnTo>
                <a:lnTo>
                  <a:pt x="9" y="34"/>
                </a:lnTo>
                <a:lnTo>
                  <a:pt x="9" y="34"/>
                </a:lnTo>
                <a:lnTo>
                  <a:pt x="15" y="28"/>
                </a:lnTo>
                <a:lnTo>
                  <a:pt x="22" y="23"/>
                </a:lnTo>
                <a:lnTo>
                  <a:pt x="29" y="17"/>
                </a:lnTo>
                <a:lnTo>
                  <a:pt x="32" y="14"/>
                </a:lnTo>
                <a:lnTo>
                  <a:pt x="34" y="10"/>
                </a:lnTo>
                <a:lnTo>
                  <a:pt x="34" y="10"/>
                </a:lnTo>
                <a:lnTo>
                  <a:pt x="34" y="9"/>
                </a:lnTo>
                <a:lnTo>
                  <a:pt x="34" y="9"/>
                </a:lnTo>
                <a:lnTo>
                  <a:pt x="40" y="11"/>
                </a:lnTo>
                <a:lnTo>
                  <a:pt x="45" y="14"/>
                </a:lnTo>
                <a:lnTo>
                  <a:pt x="45" y="14"/>
                </a:lnTo>
                <a:lnTo>
                  <a:pt x="44" y="14"/>
                </a:lnTo>
                <a:lnTo>
                  <a:pt x="44" y="14"/>
                </a:lnTo>
                <a:close/>
                <a:moveTo>
                  <a:pt x="37" y="20"/>
                </a:moveTo>
                <a:lnTo>
                  <a:pt x="37" y="20"/>
                </a:lnTo>
                <a:lnTo>
                  <a:pt x="13" y="43"/>
                </a:lnTo>
                <a:lnTo>
                  <a:pt x="13" y="43"/>
                </a:lnTo>
                <a:lnTo>
                  <a:pt x="11" y="40"/>
                </a:lnTo>
                <a:lnTo>
                  <a:pt x="9" y="37"/>
                </a:lnTo>
                <a:lnTo>
                  <a:pt x="9" y="37"/>
                </a:lnTo>
                <a:lnTo>
                  <a:pt x="17" y="33"/>
                </a:lnTo>
                <a:lnTo>
                  <a:pt x="24" y="29"/>
                </a:lnTo>
                <a:lnTo>
                  <a:pt x="37" y="20"/>
                </a:lnTo>
                <a:lnTo>
                  <a:pt x="37" y="20"/>
                </a:lnTo>
                <a:close/>
                <a:moveTo>
                  <a:pt x="15" y="45"/>
                </a:moveTo>
                <a:lnTo>
                  <a:pt x="15" y="45"/>
                </a:lnTo>
                <a:lnTo>
                  <a:pt x="21" y="42"/>
                </a:lnTo>
                <a:lnTo>
                  <a:pt x="26" y="39"/>
                </a:lnTo>
                <a:lnTo>
                  <a:pt x="38" y="32"/>
                </a:lnTo>
                <a:lnTo>
                  <a:pt x="38" y="32"/>
                </a:lnTo>
                <a:lnTo>
                  <a:pt x="29" y="39"/>
                </a:lnTo>
                <a:lnTo>
                  <a:pt x="24" y="44"/>
                </a:lnTo>
                <a:lnTo>
                  <a:pt x="21" y="49"/>
                </a:lnTo>
                <a:lnTo>
                  <a:pt x="21" y="49"/>
                </a:lnTo>
                <a:lnTo>
                  <a:pt x="20" y="50"/>
                </a:lnTo>
                <a:lnTo>
                  <a:pt x="20" y="50"/>
                </a:lnTo>
                <a:lnTo>
                  <a:pt x="17" y="47"/>
                </a:lnTo>
                <a:lnTo>
                  <a:pt x="15" y="45"/>
                </a:lnTo>
                <a:lnTo>
                  <a:pt x="15" y="45"/>
                </a:lnTo>
                <a:close/>
                <a:moveTo>
                  <a:pt x="51" y="31"/>
                </a:moveTo>
                <a:lnTo>
                  <a:pt x="51" y="31"/>
                </a:lnTo>
                <a:lnTo>
                  <a:pt x="50" y="35"/>
                </a:lnTo>
                <a:lnTo>
                  <a:pt x="48" y="39"/>
                </a:lnTo>
                <a:lnTo>
                  <a:pt x="45" y="42"/>
                </a:lnTo>
                <a:lnTo>
                  <a:pt x="42" y="45"/>
                </a:lnTo>
                <a:lnTo>
                  <a:pt x="38" y="47"/>
                </a:lnTo>
                <a:lnTo>
                  <a:pt x="34" y="50"/>
                </a:lnTo>
                <a:lnTo>
                  <a:pt x="30" y="51"/>
                </a:lnTo>
                <a:lnTo>
                  <a:pt x="26" y="51"/>
                </a:lnTo>
                <a:lnTo>
                  <a:pt x="26" y="51"/>
                </a:lnTo>
                <a:lnTo>
                  <a:pt x="22" y="51"/>
                </a:lnTo>
                <a:lnTo>
                  <a:pt x="22" y="51"/>
                </a:lnTo>
                <a:lnTo>
                  <a:pt x="33" y="43"/>
                </a:lnTo>
                <a:lnTo>
                  <a:pt x="43" y="37"/>
                </a:lnTo>
                <a:lnTo>
                  <a:pt x="43" y="37"/>
                </a:lnTo>
                <a:lnTo>
                  <a:pt x="39" y="41"/>
                </a:lnTo>
                <a:lnTo>
                  <a:pt x="35" y="43"/>
                </a:lnTo>
                <a:lnTo>
                  <a:pt x="35" y="43"/>
                </a:lnTo>
                <a:lnTo>
                  <a:pt x="35" y="44"/>
                </a:lnTo>
                <a:lnTo>
                  <a:pt x="35" y="45"/>
                </a:lnTo>
                <a:lnTo>
                  <a:pt x="36" y="45"/>
                </a:lnTo>
                <a:lnTo>
                  <a:pt x="37" y="45"/>
                </a:lnTo>
                <a:lnTo>
                  <a:pt x="37" y="45"/>
                </a:lnTo>
                <a:lnTo>
                  <a:pt x="43" y="41"/>
                </a:lnTo>
                <a:lnTo>
                  <a:pt x="45" y="38"/>
                </a:lnTo>
                <a:lnTo>
                  <a:pt x="47" y="35"/>
                </a:lnTo>
                <a:lnTo>
                  <a:pt x="47" y="35"/>
                </a:lnTo>
                <a:lnTo>
                  <a:pt x="47" y="33"/>
                </a:lnTo>
                <a:lnTo>
                  <a:pt x="46" y="33"/>
                </a:lnTo>
                <a:lnTo>
                  <a:pt x="46" y="33"/>
                </a:lnTo>
                <a:lnTo>
                  <a:pt x="36" y="39"/>
                </a:lnTo>
                <a:lnTo>
                  <a:pt x="26" y="45"/>
                </a:lnTo>
                <a:lnTo>
                  <a:pt x="26" y="45"/>
                </a:lnTo>
                <a:lnTo>
                  <a:pt x="36" y="36"/>
                </a:lnTo>
                <a:lnTo>
                  <a:pt x="45" y="28"/>
                </a:lnTo>
                <a:lnTo>
                  <a:pt x="45" y="28"/>
                </a:lnTo>
                <a:lnTo>
                  <a:pt x="46" y="26"/>
                </a:lnTo>
                <a:lnTo>
                  <a:pt x="44" y="26"/>
                </a:lnTo>
                <a:lnTo>
                  <a:pt x="44" y="26"/>
                </a:lnTo>
                <a:lnTo>
                  <a:pt x="37" y="29"/>
                </a:lnTo>
                <a:lnTo>
                  <a:pt x="31" y="33"/>
                </a:lnTo>
                <a:lnTo>
                  <a:pt x="24" y="37"/>
                </a:lnTo>
                <a:lnTo>
                  <a:pt x="18" y="41"/>
                </a:lnTo>
                <a:lnTo>
                  <a:pt x="18" y="41"/>
                </a:lnTo>
                <a:lnTo>
                  <a:pt x="45" y="16"/>
                </a:lnTo>
                <a:lnTo>
                  <a:pt x="45" y="16"/>
                </a:lnTo>
                <a:lnTo>
                  <a:pt x="46" y="15"/>
                </a:lnTo>
                <a:lnTo>
                  <a:pt x="46" y="15"/>
                </a:lnTo>
                <a:lnTo>
                  <a:pt x="48" y="19"/>
                </a:lnTo>
                <a:lnTo>
                  <a:pt x="50" y="22"/>
                </a:lnTo>
                <a:lnTo>
                  <a:pt x="51" y="26"/>
                </a:lnTo>
                <a:lnTo>
                  <a:pt x="51" y="31"/>
                </a:lnTo>
                <a:lnTo>
                  <a:pt x="51" y="31"/>
                </a:lnTo>
                <a:close/>
                <a:moveTo>
                  <a:pt x="29" y="9"/>
                </a:moveTo>
                <a:lnTo>
                  <a:pt x="29" y="9"/>
                </a:lnTo>
                <a:lnTo>
                  <a:pt x="32" y="9"/>
                </a:lnTo>
                <a:lnTo>
                  <a:pt x="32" y="9"/>
                </a:lnTo>
                <a:lnTo>
                  <a:pt x="9" y="24"/>
                </a:lnTo>
                <a:lnTo>
                  <a:pt x="9" y="24"/>
                </a:lnTo>
                <a:lnTo>
                  <a:pt x="11" y="18"/>
                </a:lnTo>
                <a:lnTo>
                  <a:pt x="15" y="13"/>
                </a:lnTo>
                <a:lnTo>
                  <a:pt x="18" y="11"/>
                </a:lnTo>
                <a:lnTo>
                  <a:pt x="21" y="10"/>
                </a:lnTo>
                <a:lnTo>
                  <a:pt x="25" y="9"/>
                </a:lnTo>
                <a:lnTo>
                  <a:pt x="29" y="9"/>
                </a:lnTo>
                <a:lnTo>
                  <a:pt x="29"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2538"/>
          <p:cNvSpPr>
            <a:spLocks noEditPoints="1"/>
          </p:cNvSpPr>
          <p:nvPr/>
        </p:nvSpPr>
        <p:spPr bwMode="auto">
          <a:xfrm>
            <a:off x="2825331" y="1098713"/>
            <a:ext cx="333375" cy="90488"/>
          </a:xfrm>
          <a:custGeom>
            <a:avLst/>
            <a:gdLst/>
            <a:ahLst/>
            <a:cxnLst>
              <a:cxn ang="0">
                <a:pos x="210" y="11"/>
              </a:cxn>
              <a:cxn ang="0">
                <a:pos x="122" y="1"/>
              </a:cxn>
              <a:cxn ang="0">
                <a:pos x="0" y="5"/>
              </a:cxn>
              <a:cxn ang="0">
                <a:pos x="6" y="50"/>
              </a:cxn>
              <a:cxn ang="0">
                <a:pos x="114" y="45"/>
              </a:cxn>
              <a:cxn ang="0">
                <a:pos x="142" y="30"/>
              </a:cxn>
              <a:cxn ang="0">
                <a:pos x="115" y="34"/>
              </a:cxn>
              <a:cxn ang="0">
                <a:pos x="128" y="27"/>
              </a:cxn>
              <a:cxn ang="0">
                <a:pos x="76" y="32"/>
              </a:cxn>
              <a:cxn ang="0">
                <a:pos x="70" y="43"/>
              </a:cxn>
              <a:cxn ang="0">
                <a:pos x="50" y="13"/>
              </a:cxn>
              <a:cxn ang="0">
                <a:pos x="36" y="9"/>
              </a:cxn>
              <a:cxn ang="0">
                <a:pos x="15" y="22"/>
              </a:cxn>
              <a:cxn ang="0">
                <a:pos x="76" y="9"/>
              </a:cxn>
              <a:cxn ang="0">
                <a:pos x="54" y="9"/>
              </a:cxn>
              <a:cxn ang="0">
                <a:pos x="27" y="40"/>
              </a:cxn>
              <a:cxn ang="0">
                <a:pos x="54" y="9"/>
              </a:cxn>
              <a:cxn ang="0">
                <a:pos x="10" y="24"/>
              </a:cxn>
              <a:cxn ang="0">
                <a:pos x="33" y="15"/>
              </a:cxn>
              <a:cxn ang="0">
                <a:pos x="40" y="10"/>
              </a:cxn>
              <a:cxn ang="0">
                <a:pos x="13" y="38"/>
              </a:cxn>
              <a:cxn ang="0">
                <a:pos x="9" y="9"/>
              </a:cxn>
              <a:cxn ang="0">
                <a:pos x="55" y="19"/>
              </a:cxn>
              <a:cxn ang="0">
                <a:pos x="41" y="42"/>
              </a:cxn>
              <a:cxn ang="0">
                <a:pos x="43" y="42"/>
              </a:cxn>
              <a:cxn ang="0">
                <a:pos x="59" y="26"/>
              </a:cxn>
              <a:cxn ang="0">
                <a:pos x="43" y="42"/>
              </a:cxn>
              <a:cxn ang="0">
                <a:pos x="84" y="15"/>
              </a:cxn>
              <a:cxn ang="0">
                <a:pos x="88" y="44"/>
              </a:cxn>
              <a:cxn ang="0">
                <a:pos x="108" y="16"/>
              </a:cxn>
              <a:cxn ang="0">
                <a:pos x="88" y="44"/>
              </a:cxn>
              <a:cxn ang="0">
                <a:pos x="115" y="22"/>
              </a:cxn>
              <a:cxn ang="0">
                <a:pos x="100" y="43"/>
              </a:cxn>
              <a:cxn ang="0">
                <a:pos x="181" y="13"/>
              </a:cxn>
              <a:cxn ang="0">
                <a:pos x="187" y="25"/>
              </a:cxn>
              <a:cxn ang="0">
                <a:pos x="187" y="14"/>
              </a:cxn>
              <a:cxn ang="0">
                <a:pos x="151" y="21"/>
              </a:cxn>
              <a:cxn ang="0">
                <a:pos x="152" y="36"/>
              </a:cxn>
              <a:cxn ang="0">
                <a:pos x="155" y="23"/>
              </a:cxn>
              <a:cxn ang="0">
                <a:pos x="144" y="45"/>
              </a:cxn>
              <a:cxn ang="0">
                <a:pos x="175" y="19"/>
              </a:cxn>
              <a:cxn ang="0">
                <a:pos x="130" y="45"/>
              </a:cxn>
              <a:cxn ang="0">
                <a:pos x="181" y="27"/>
              </a:cxn>
              <a:cxn ang="0">
                <a:pos x="155" y="46"/>
              </a:cxn>
              <a:cxn ang="0">
                <a:pos x="195" y="22"/>
              </a:cxn>
              <a:cxn ang="0">
                <a:pos x="188" y="41"/>
              </a:cxn>
              <a:cxn ang="0">
                <a:pos x="191" y="46"/>
              </a:cxn>
              <a:cxn ang="0">
                <a:pos x="199" y="43"/>
              </a:cxn>
              <a:cxn ang="0">
                <a:pos x="200" y="28"/>
              </a:cxn>
              <a:cxn ang="0">
                <a:pos x="194" y="28"/>
              </a:cxn>
              <a:cxn ang="0">
                <a:pos x="168" y="47"/>
              </a:cxn>
              <a:cxn ang="0">
                <a:pos x="153" y="10"/>
              </a:cxn>
              <a:cxn ang="0">
                <a:pos x="141" y="11"/>
              </a:cxn>
              <a:cxn ang="0">
                <a:pos x="131" y="10"/>
              </a:cxn>
              <a:cxn ang="0">
                <a:pos x="96" y="37"/>
              </a:cxn>
              <a:cxn ang="0">
                <a:pos x="88" y="31"/>
              </a:cxn>
              <a:cxn ang="0">
                <a:pos x="100" y="11"/>
              </a:cxn>
              <a:cxn ang="0">
                <a:pos x="68" y="37"/>
              </a:cxn>
              <a:cxn ang="0">
                <a:pos x="90" y="11"/>
              </a:cxn>
              <a:cxn ang="0">
                <a:pos x="52" y="40"/>
              </a:cxn>
              <a:cxn ang="0">
                <a:pos x="79" y="9"/>
              </a:cxn>
            </a:cxnLst>
            <a:rect l="0" t="0" r="r" b="b"/>
            <a:pathLst>
              <a:path w="210" h="57">
                <a:moveTo>
                  <a:pt x="204" y="56"/>
                </a:moveTo>
                <a:lnTo>
                  <a:pt x="204" y="56"/>
                </a:lnTo>
                <a:lnTo>
                  <a:pt x="206" y="57"/>
                </a:lnTo>
                <a:lnTo>
                  <a:pt x="208" y="56"/>
                </a:lnTo>
                <a:lnTo>
                  <a:pt x="210" y="54"/>
                </a:lnTo>
                <a:lnTo>
                  <a:pt x="210" y="52"/>
                </a:lnTo>
                <a:lnTo>
                  <a:pt x="210" y="52"/>
                </a:lnTo>
                <a:lnTo>
                  <a:pt x="210" y="11"/>
                </a:lnTo>
                <a:lnTo>
                  <a:pt x="210" y="11"/>
                </a:lnTo>
                <a:lnTo>
                  <a:pt x="210" y="10"/>
                </a:lnTo>
                <a:lnTo>
                  <a:pt x="210" y="10"/>
                </a:lnTo>
                <a:lnTo>
                  <a:pt x="209" y="8"/>
                </a:lnTo>
                <a:lnTo>
                  <a:pt x="207" y="7"/>
                </a:lnTo>
                <a:lnTo>
                  <a:pt x="207" y="7"/>
                </a:lnTo>
                <a:lnTo>
                  <a:pt x="186" y="4"/>
                </a:lnTo>
                <a:lnTo>
                  <a:pt x="165" y="2"/>
                </a:lnTo>
                <a:lnTo>
                  <a:pt x="122" y="1"/>
                </a:lnTo>
                <a:lnTo>
                  <a:pt x="122" y="1"/>
                </a:lnTo>
                <a:lnTo>
                  <a:pt x="93" y="0"/>
                </a:lnTo>
                <a:lnTo>
                  <a:pt x="63" y="0"/>
                </a:lnTo>
                <a:lnTo>
                  <a:pt x="5" y="1"/>
                </a:lnTo>
                <a:lnTo>
                  <a:pt x="5" y="1"/>
                </a:lnTo>
                <a:lnTo>
                  <a:pt x="3" y="1"/>
                </a:lnTo>
                <a:lnTo>
                  <a:pt x="2" y="2"/>
                </a:lnTo>
                <a:lnTo>
                  <a:pt x="2" y="2"/>
                </a:lnTo>
                <a:lnTo>
                  <a:pt x="1" y="3"/>
                </a:lnTo>
                <a:lnTo>
                  <a:pt x="0" y="5"/>
                </a:lnTo>
                <a:lnTo>
                  <a:pt x="0" y="5"/>
                </a:lnTo>
                <a:lnTo>
                  <a:pt x="1" y="25"/>
                </a:lnTo>
                <a:lnTo>
                  <a:pt x="2" y="46"/>
                </a:lnTo>
                <a:lnTo>
                  <a:pt x="2" y="46"/>
                </a:lnTo>
                <a:lnTo>
                  <a:pt x="2" y="47"/>
                </a:lnTo>
                <a:lnTo>
                  <a:pt x="3" y="49"/>
                </a:lnTo>
                <a:lnTo>
                  <a:pt x="3" y="49"/>
                </a:lnTo>
                <a:lnTo>
                  <a:pt x="4" y="50"/>
                </a:lnTo>
                <a:lnTo>
                  <a:pt x="6" y="50"/>
                </a:lnTo>
                <a:lnTo>
                  <a:pt x="6" y="50"/>
                </a:lnTo>
                <a:lnTo>
                  <a:pt x="55" y="51"/>
                </a:lnTo>
                <a:lnTo>
                  <a:pt x="104" y="53"/>
                </a:lnTo>
                <a:lnTo>
                  <a:pt x="154" y="56"/>
                </a:lnTo>
                <a:lnTo>
                  <a:pt x="202" y="57"/>
                </a:lnTo>
                <a:lnTo>
                  <a:pt x="202" y="57"/>
                </a:lnTo>
                <a:lnTo>
                  <a:pt x="204" y="56"/>
                </a:lnTo>
                <a:lnTo>
                  <a:pt x="204" y="56"/>
                </a:lnTo>
                <a:close/>
                <a:moveTo>
                  <a:pt x="114" y="45"/>
                </a:moveTo>
                <a:lnTo>
                  <a:pt x="114" y="45"/>
                </a:lnTo>
                <a:lnTo>
                  <a:pt x="127" y="33"/>
                </a:lnTo>
                <a:lnTo>
                  <a:pt x="140" y="20"/>
                </a:lnTo>
                <a:lnTo>
                  <a:pt x="140" y="20"/>
                </a:lnTo>
                <a:lnTo>
                  <a:pt x="151" y="13"/>
                </a:lnTo>
                <a:lnTo>
                  <a:pt x="151" y="13"/>
                </a:lnTo>
                <a:lnTo>
                  <a:pt x="147" y="24"/>
                </a:lnTo>
                <a:lnTo>
                  <a:pt x="147" y="24"/>
                </a:lnTo>
                <a:lnTo>
                  <a:pt x="142" y="30"/>
                </a:lnTo>
                <a:lnTo>
                  <a:pt x="137" y="35"/>
                </a:lnTo>
                <a:lnTo>
                  <a:pt x="127" y="45"/>
                </a:lnTo>
                <a:lnTo>
                  <a:pt x="127" y="45"/>
                </a:lnTo>
                <a:lnTo>
                  <a:pt x="114" y="45"/>
                </a:lnTo>
                <a:lnTo>
                  <a:pt x="114" y="45"/>
                </a:lnTo>
                <a:close/>
                <a:moveTo>
                  <a:pt x="102" y="44"/>
                </a:moveTo>
                <a:lnTo>
                  <a:pt x="102" y="44"/>
                </a:lnTo>
                <a:lnTo>
                  <a:pt x="109" y="39"/>
                </a:lnTo>
                <a:lnTo>
                  <a:pt x="115" y="34"/>
                </a:lnTo>
                <a:lnTo>
                  <a:pt x="128" y="22"/>
                </a:lnTo>
                <a:lnTo>
                  <a:pt x="128" y="22"/>
                </a:lnTo>
                <a:lnTo>
                  <a:pt x="133" y="18"/>
                </a:lnTo>
                <a:lnTo>
                  <a:pt x="138" y="15"/>
                </a:lnTo>
                <a:lnTo>
                  <a:pt x="138" y="15"/>
                </a:lnTo>
                <a:lnTo>
                  <a:pt x="135" y="17"/>
                </a:lnTo>
                <a:lnTo>
                  <a:pt x="133" y="20"/>
                </a:lnTo>
                <a:lnTo>
                  <a:pt x="128" y="27"/>
                </a:lnTo>
                <a:lnTo>
                  <a:pt x="128" y="27"/>
                </a:lnTo>
                <a:lnTo>
                  <a:pt x="120" y="36"/>
                </a:lnTo>
                <a:lnTo>
                  <a:pt x="110" y="45"/>
                </a:lnTo>
                <a:lnTo>
                  <a:pt x="110" y="45"/>
                </a:lnTo>
                <a:lnTo>
                  <a:pt x="102" y="44"/>
                </a:lnTo>
                <a:lnTo>
                  <a:pt x="102" y="44"/>
                </a:lnTo>
                <a:close/>
                <a:moveTo>
                  <a:pt x="62" y="43"/>
                </a:moveTo>
                <a:lnTo>
                  <a:pt x="62" y="43"/>
                </a:lnTo>
                <a:lnTo>
                  <a:pt x="70" y="38"/>
                </a:lnTo>
                <a:lnTo>
                  <a:pt x="76" y="32"/>
                </a:lnTo>
                <a:lnTo>
                  <a:pt x="87" y="21"/>
                </a:lnTo>
                <a:lnTo>
                  <a:pt x="87" y="21"/>
                </a:lnTo>
                <a:lnTo>
                  <a:pt x="96" y="13"/>
                </a:lnTo>
                <a:lnTo>
                  <a:pt x="96" y="13"/>
                </a:lnTo>
                <a:lnTo>
                  <a:pt x="92" y="18"/>
                </a:lnTo>
                <a:lnTo>
                  <a:pt x="88" y="22"/>
                </a:lnTo>
                <a:lnTo>
                  <a:pt x="88" y="22"/>
                </a:lnTo>
                <a:lnTo>
                  <a:pt x="70" y="43"/>
                </a:lnTo>
                <a:lnTo>
                  <a:pt x="70" y="43"/>
                </a:lnTo>
                <a:lnTo>
                  <a:pt x="62" y="43"/>
                </a:lnTo>
                <a:lnTo>
                  <a:pt x="62" y="43"/>
                </a:lnTo>
                <a:close/>
                <a:moveTo>
                  <a:pt x="11" y="41"/>
                </a:moveTo>
                <a:lnTo>
                  <a:pt x="11" y="41"/>
                </a:lnTo>
                <a:lnTo>
                  <a:pt x="20" y="36"/>
                </a:lnTo>
                <a:lnTo>
                  <a:pt x="29" y="29"/>
                </a:lnTo>
                <a:lnTo>
                  <a:pt x="46" y="15"/>
                </a:lnTo>
                <a:lnTo>
                  <a:pt x="46" y="15"/>
                </a:lnTo>
                <a:lnTo>
                  <a:pt x="50" y="13"/>
                </a:lnTo>
                <a:lnTo>
                  <a:pt x="47" y="17"/>
                </a:lnTo>
                <a:lnTo>
                  <a:pt x="38" y="26"/>
                </a:lnTo>
                <a:lnTo>
                  <a:pt x="38" y="26"/>
                </a:lnTo>
                <a:lnTo>
                  <a:pt x="22" y="42"/>
                </a:lnTo>
                <a:lnTo>
                  <a:pt x="22" y="42"/>
                </a:lnTo>
                <a:lnTo>
                  <a:pt x="11" y="41"/>
                </a:lnTo>
                <a:lnTo>
                  <a:pt x="11" y="41"/>
                </a:lnTo>
                <a:close/>
                <a:moveTo>
                  <a:pt x="36" y="9"/>
                </a:moveTo>
                <a:lnTo>
                  <a:pt x="36" y="9"/>
                </a:lnTo>
                <a:lnTo>
                  <a:pt x="30" y="13"/>
                </a:lnTo>
                <a:lnTo>
                  <a:pt x="24" y="17"/>
                </a:lnTo>
                <a:lnTo>
                  <a:pt x="13" y="27"/>
                </a:lnTo>
                <a:lnTo>
                  <a:pt x="13" y="27"/>
                </a:lnTo>
                <a:lnTo>
                  <a:pt x="10" y="29"/>
                </a:lnTo>
                <a:lnTo>
                  <a:pt x="10" y="29"/>
                </a:lnTo>
                <a:lnTo>
                  <a:pt x="10" y="29"/>
                </a:lnTo>
                <a:lnTo>
                  <a:pt x="10" y="29"/>
                </a:lnTo>
                <a:lnTo>
                  <a:pt x="15" y="22"/>
                </a:lnTo>
                <a:lnTo>
                  <a:pt x="15" y="22"/>
                </a:lnTo>
                <a:lnTo>
                  <a:pt x="24" y="9"/>
                </a:lnTo>
                <a:lnTo>
                  <a:pt x="24" y="9"/>
                </a:lnTo>
                <a:lnTo>
                  <a:pt x="36" y="9"/>
                </a:lnTo>
                <a:lnTo>
                  <a:pt x="36" y="9"/>
                </a:lnTo>
                <a:close/>
                <a:moveTo>
                  <a:pt x="68" y="9"/>
                </a:moveTo>
                <a:lnTo>
                  <a:pt x="68" y="9"/>
                </a:lnTo>
                <a:lnTo>
                  <a:pt x="76" y="9"/>
                </a:lnTo>
                <a:lnTo>
                  <a:pt x="76" y="9"/>
                </a:lnTo>
                <a:lnTo>
                  <a:pt x="69" y="12"/>
                </a:lnTo>
                <a:lnTo>
                  <a:pt x="62" y="17"/>
                </a:lnTo>
                <a:lnTo>
                  <a:pt x="62" y="17"/>
                </a:lnTo>
                <a:lnTo>
                  <a:pt x="68" y="10"/>
                </a:lnTo>
                <a:lnTo>
                  <a:pt x="68" y="10"/>
                </a:lnTo>
                <a:lnTo>
                  <a:pt x="68" y="9"/>
                </a:lnTo>
                <a:lnTo>
                  <a:pt x="68" y="9"/>
                </a:lnTo>
                <a:close/>
                <a:moveTo>
                  <a:pt x="54" y="9"/>
                </a:moveTo>
                <a:lnTo>
                  <a:pt x="54" y="9"/>
                </a:lnTo>
                <a:lnTo>
                  <a:pt x="66" y="9"/>
                </a:lnTo>
                <a:lnTo>
                  <a:pt x="66" y="9"/>
                </a:lnTo>
                <a:lnTo>
                  <a:pt x="56" y="15"/>
                </a:lnTo>
                <a:lnTo>
                  <a:pt x="49" y="22"/>
                </a:lnTo>
                <a:lnTo>
                  <a:pt x="41" y="29"/>
                </a:lnTo>
                <a:lnTo>
                  <a:pt x="33" y="36"/>
                </a:lnTo>
                <a:lnTo>
                  <a:pt x="33" y="36"/>
                </a:lnTo>
                <a:lnTo>
                  <a:pt x="28" y="40"/>
                </a:lnTo>
                <a:lnTo>
                  <a:pt x="27" y="40"/>
                </a:lnTo>
                <a:lnTo>
                  <a:pt x="30" y="37"/>
                </a:lnTo>
                <a:lnTo>
                  <a:pt x="30" y="37"/>
                </a:lnTo>
                <a:lnTo>
                  <a:pt x="39" y="28"/>
                </a:lnTo>
                <a:lnTo>
                  <a:pt x="39" y="28"/>
                </a:lnTo>
                <a:lnTo>
                  <a:pt x="47" y="19"/>
                </a:lnTo>
                <a:lnTo>
                  <a:pt x="54" y="10"/>
                </a:lnTo>
                <a:lnTo>
                  <a:pt x="54" y="10"/>
                </a:lnTo>
                <a:lnTo>
                  <a:pt x="54" y="9"/>
                </a:lnTo>
                <a:lnTo>
                  <a:pt x="54" y="9"/>
                </a:lnTo>
                <a:close/>
                <a:moveTo>
                  <a:pt x="10" y="24"/>
                </a:moveTo>
                <a:lnTo>
                  <a:pt x="10" y="24"/>
                </a:lnTo>
                <a:lnTo>
                  <a:pt x="18" y="13"/>
                </a:lnTo>
                <a:lnTo>
                  <a:pt x="21" y="11"/>
                </a:lnTo>
                <a:lnTo>
                  <a:pt x="18" y="14"/>
                </a:lnTo>
                <a:lnTo>
                  <a:pt x="18" y="14"/>
                </a:lnTo>
                <a:lnTo>
                  <a:pt x="10" y="26"/>
                </a:lnTo>
                <a:lnTo>
                  <a:pt x="10" y="26"/>
                </a:lnTo>
                <a:lnTo>
                  <a:pt x="10" y="24"/>
                </a:lnTo>
                <a:lnTo>
                  <a:pt x="10" y="24"/>
                </a:lnTo>
                <a:close/>
                <a:moveTo>
                  <a:pt x="10" y="32"/>
                </a:moveTo>
                <a:lnTo>
                  <a:pt x="10" y="32"/>
                </a:lnTo>
                <a:lnTo>
                  <a:pt x="21" y="23"/>
                </a:lnTo>
                <a:lnTo>
                  <a:pt x="21" y="23"/>
                </a:lnTo>
                <a:lnTo>
                  <a:pt x="31" y="14"/>
                </a:lnTo>
                <a:lnTo>
                  <a:pt x="31" y="14"/>
                </a:lnTo>
                <a:lnTo>
                  <a:pt x="35" y="12"/>
                </a:lnTo>
                <a:lnTo>
                  <a:pt x="33" y="15"/>
                </a:lnTo>
                <a:lnTo>
                  <a:pt x="33" y="15"/>
                </a:lnTo>
                <a:lnTo>
                  <a:pt x="28" y="21"/>
                </a:lnTo>
                <a:lnTo>
                  <a:pt x="22" y="27"/>
                </a:lnTo>
                <a:lnTo>
                  <a:pt x="10" y="39"/>
                </a:lnTo>
                <a:lnTo>
                  <a:pt x="10" y="39"/>
                </a:lnTo>
                <a:lnTo>
                  <a:pt x="10" y="32"/>
                </a:lnTo>
                <a:lnTo>
                  <a:pt x="10" y="32"/>
                </a:lnTo>
                <a:close/>
                <a:moveTo>
                  <a:pt x="40" y="10"/>
                </a:moveTo>
                <a:lnTo>
                  <a:pt x="40" y="10"/>
                </a:lnTo>
                <a:lnTo>
                  <a:pt x="40" y="9"/>
                </a:lnTo>
                <a:lnTo>
                  <a:pt x="40" y="9"/>
                </a:lnTo>
                <a:lnTo>
                  <a:pt x="52" y="9"/>
                </a:lnTo>
                <a:lnTo>
                  <a:pt x="52" y="9"/>
                </a:lnTo>
                <a:lnTo>
                  <a:pt x="42" y="16"/>
                </a:lnTo>
                <a:lnTo>
                  <a:pt x="32" y="24"/>
                </a:lnTo>
                <a:lnTo>
                  <a:pt x="23" y="31"/>
                </a:lnTo>
                <a:lnTo>
                  <a:pt x="13" y="38"/>
                </a:lnTo>
                <a:lnTo>
                  <a:pt x="13" y="38"/>
                </a:lnTo>
                <a:lnTo>
                  <a:pt x="20" y="33"/>
                </a:lnTo>
                <a:lnTo>
                  <a:pt x="27" y="25"/>
                </a:lnTo>
                <a:lnTo>
                  <a:pt x="34" y="18"/>
                </a:lnTo>
                <a:lnTo>
                  <a:pt x="40" y="10"/>
                </a:lnTo>
                <a:lnTo>
                  <a:pt x="40" y="10"/>
                </a:lnTo>
                <a:close/>
                <a:moveTo>
                  <a:pt x="10" y="20"/>
                </a:moveTo>
                <a:lnTo>
                  <a:pt x="10" y="20"/>
                </a:lnTo>
                <a:lnTo>
                  <a:pt x="9" y="9"/>
                </a:lnTo>
                <a:lnTo>
                  <a:pt x="9" y="9"/>
                </a:lnTo>
                <a:lnTo>
                  <a:pt x="19" y="9"/>
                </a:lnTo>
                <a:lnTo>
                  <a:pt x="19" y="9"/>
                </a:lnTo>
                <a:lnTo>
                  <a:pt x="14" y="14"/>
                </a:lnTo>
                <a:lnTo>
                  <a:pt x="10" y="20"/>
                </a:lnTo>
                <a:lnTo>
                  <a:pt x="10" y="20"/>
                </a:lnTo>
                <a:close/>
                <a:moveTo>
                  <a:pt x="49" y="25"/>
                </a:moveTo>
                <a:lnTo>
                  <a:pt x="49" y="25"/>
                </a:lnTo>
                <a:lnTo>
                  <a:pt x="55" y="19"/>
                </a:lnTo>
                <a:lnTo>
                  <a:pt x="55" y="19"/>
                </a:lnTo>
                <a:lnTo>
                  <a:pt x="60" y="14"/>
                </a:lnTo>
                <a:lnTo>
                  <a:pt x="63" y="12"/>
                </a:lnTo>
                <a:lnTo>
                  <a:pt x="62" y="13"/>
                </a:lnTo>
                <a:lnTo>
                  <a:pt x="62" y="13"/>
                </a:lnTo>
                <a:lnTo>
                  <a:pt x="52" y="27"/>
                </a:lnTo>
                <a:lnTo>
                  <a:pt x="41" y="40"/>
                </a:lnTo>
                <a:lnTo>
                  <a:pt x="41" y="40"/>
                </a:lnTo>
                <a:lnTo>
                  <a:pt x="41" y="41"/>
                </a:lnTo>
                <a:lnTo>
                  <a:pt x="41" y="42"/>
                </a:lnTo>
                <a:lnTo>
                  <a:pt x="41" y="42"/>
                </a:lnTo>
                <a:lnTo>
                  <a:pt x="27" y="42"/>
                </a:lnTo>
                <a:lnTo>
                  <a:pt x="27" y="42"/>
                </a:lnTo>
                <a:lnTo>
                  <a:pt x="33" y="38"/>
                </a:lnTo>
                <a:lnTo>
                  <a:pt x="39" y="34"/>
                </a:lnTo>
                <a:lnTo>
                  <a:pt x="49" y="25"/>
                </a:lnTo>
                <a:lnTo>
                  <a:pt x="49" y="25"/>
                </a:lnTo>
                <a:close/>
                <a:moveTo>
                  <a:pt x="43" y="42"/>
                </a:moveTo>
                <a:lnTo>
                  <a:pt x="43" y="42"/>
                </a:lnTo>
                <a:lnTo>
                  <a:pt x="56" y="27"/>
                </a:lnTo>
                <a:lnTo>
                  <a:pt x="63" y="20"/>
                </a:lnTo>
                <a:lnTo>
                  <a:pt x="71" y="13"/>
                </a:lnTo>
                <a:lnTo>
                  <a:pt x="71" y="13"/>
                </a:lnTo>
                <a:lnTo>
                  <a:pt x="73" y="11"/>
                </a:lnTo>
                <a:lnTo>
                  <a:pt x="70" y="15"/>
                </a:lnTo>
                <a:lnTo>
                  <a:pt x="70" y="15"/>
                </a:lnTo>
                <a:lnTo>
                  <a:pt x="59" y="26"/>
                </a:lnTo>
                <a:lnTo>
                  <a:pt x="59" y="26"/>
                </a:lnTo>
                <a:lnTo>
                  <a:pt x="54" y="34"/>
                </a:lnTo>
                <a:lnTo>
                  <a:pt x="48" y="42"/>
                </a:lnTo>
                <a:lnTo>
                  <a:pt x="48" y="42"/>
                </a:lnTo>
                <a:lnTo>
                  <a:pt x="48" y="42"/>
                </a:lnTo>
                <a:lnTo>
                  <a:pt x="48" y="42"/>
                </a:lnTo>
                <a:lnTo>
                  <a:pt x="42" y="42"/>
                </a:lnTo>
                <a:lnTo>
                  <a:pt x="42" y="42"/>
                </a:lnTo>
                <a:lnTo>
                  <a:pt x="43" y="42"/>
                </a:lnTo>
                <a:lnTo>
                  <a:pt x="43" y="42"/>
                </a:lnTo>
                <a:close/>
                <a:moveTo>
                  <a:pt x="60" y="42"/>
                </a:moveTo>
                <a:lnTo>
                  <a:pt x="60" y="42"/>
                </a:lnTo>
                <a:lnTo>
                  <a:pt x="51" y="42"/>
                </a:lnTo>
                <a:lnTo>
                  <a:pt x="51" y="42"/>
                </a:lnTo>
                <a:lnTo>
                  <a:pt x="59" y="37"/>
                </a:lnTo>
                <a:lnTo>
                  <a:pt x="66" y="31"/>
                </a:lnTo>
                <a:lnTo>
                  <a:pt x="79" y="19"/>
                </a:lnTo>
                <a:lnTo>
                  <a:pt x="79" y="19"/>
                </a:lnTo>
                <a:lnTo>
                  <a:pt x="84" y="15"/>
                </a:lnTo>
                <a:lnTo>
                  <a:pt x="75" y="23"/>
                </a:lnTo>
                <a:lnTo>
                  <a:pt x="75" y="23"/>
                </a:lnTo>
                <a:lnTo>
                  <a:pt x="67" y="32"/>
                </a:lnTo>
                <a:lnTo>
                  <a:pt x="60" y="42"/>
                </a:lnTo>
                <a:lnTo>
                  <a:pt x="60" y="42"/>
                </a:lnTo>
                <a:lnTo>
                  <a:pt x="60" y="42"/>
                </a:lnTo>
                <a:lnTo>
                  <a:pt x="60" y="42"/>
                </a:lnTo>
                <a:close/>
                <a:moveTo>
                  <a:pt x="88" y="44"/>
                </a:moveTo>
                <a:lnTo>
                  <a:pt x="88" y="44"/>
                </a:lnTo>
                <a:lnTo>
                  <a:pt x="75" y="43"/>
                </a:lnTo>
                <a:lnTo>
                  <a:pt x="75" y="43"/>
                </a:lnTo>
                <a:lnTo>
                  <a:pt x="81" y="39"/>
                </a:lnTo>
                <a:lnTo>
                  <a:pt x="87" y="35"/>
                </a:lnTo>
                <a:lnTo>
                  <a:pt x="98" y="25"/>
                </a:lnTo>
                <a:lnTo>
                  <a:pt x="98" y="25"/>
                </a:lnTo>
                <a:lnTo>
                  <a:pt x="103" y="20"/>
                </a:lnTo>
                <a:lnTo>
                  <a:pt x="108" y="16"/>
                </a:lnTo>
                <a:lnTo>
                  <a:pt x="108" y="16"/>
                </a:lnTo>
                <a:lnTo>
                  <a:pt x="111" y="14"/>
                </a:lnTo>
                <a:lnTo>
                  <a:pt x="110" y="15"/>
                </a:lnTo>
                <a:lnTo>
                  <a:pt x="107" y="19"/>
                </a:lnTo>
                <a:lnTo>
                  <a:pt x="107" y="19"/>
                </a:lnTo>
                <a:lnTo>
                  <a:pt x="98" y="31"/>
                </a:lnTo>
                <a:lnTo>
                  <a:pt x="88" y="43"/>
                </a:lnTo>
                <a:lnTo>
                  <a:pt x="88" y="43"/>
                </a:lnTo>
                <a:lnTo>
                  <a:pt x="88" y="44"/>
                </a:lnTo>
                <a:lnTo>
                  <a:pt x="88" y="44"/>
                </a:lnTo>
                <a:close/>
                <a:moveTo>
                  <a:pt x="100" y="43"/>
                </a:moveTo>
                <a:lnTo>
                  <a:pt x="100" y="43"/>
                </a:lnTo>
                <a:lnTo>
                  <a:pt x="100" y="44"/>
                </a:lnTo>
                <a:lnTo>
                  <a:pt x="100" y="44"/>
                </a:lnTo>
                <a:lnTo>
                  <a:pt x="91" y="44"/>
                </a:lnTo>
                <a:lnTo>
                  <a:pt x="91" y="44"/>
                </a:lnTo>
                <a:lnTo>
                  <a:pt x="99" y="37"/>
                </a:lnTo>
                <a:lnTo>
                  <a:pt x="107" y="29"/>
                </a:lnTo>
                <a:lnTo>
                  <a:pt x="115" y="22"/>
                </a:lnTo>
                <a:lnTo>
                  <a:pt x="123" y="15"/>
                </a:lnTo>
                <a:lnTo>
                  <a:pt x="123" y="15"/>
                </a:lnTo>
                <a:lnTo>
                  <a:pt x="126" y="14"/>
                </a:lnTo>
                <a:lnTo>
                  <a:pt x="125" y="16"/>
                </a:lnTo>
                <a:lnTo>
                  <a:pt x="118" y="23"/>
                </a:lnTo>
                <a:lnTo>
                  <a:pt x="118" y="23"/>
                </a:lnTo>
                <a:lnTo>
                  <a:pt x="109" y="34"/>
                </a:lnTo>
                <a:lnTo>
                  <a:pt x="100" y="43"/>
                </a:lnTo>
                <a:lnTo>
                  <a:pt x="100" y="43"/>
                </a:lnTo>
                <a:close/>
                <a:moveTo>
                  <a:pt x="187" y="14"/>
                </a:moveTo>
                <a:lnTo>
                  <a:pt x="187" y="14"/>
                </a:lnTo>
                <a:lnTo>
                  <a:pt x="179" y="21"/>
                </a:lnTo>
                <a:lnTo>
                  <a:pt x="172" y="28"/>
                </a:lnTo>
                <a:lnTo>
                  <a:pt x="158" y="43"/>
                </a:lnTo>
                <a:lnTo>
                  <a:pt x="158" y="43"/>
                </a:lnTo>
                <a:lnTo>
                  <a:pt x="170" y="28"/>
                </a:lnTo>
                <a:lnTo>
                  <a:pt x="176" y="21"/>
                </a:lnTo>
                <a:lnTo>
                  <a:pt x="181" y="13"/>
                </a:lnTo>
                <a:lnTo>
                  <a:pt x="181" y="13"/>
                </a:lnTo>
                <a:lnTo>
                  <a:pt x="181" y="12"/>
                </a:lnTo>
                <a:lnTo>
                  <a:pt x="181" y="12"/>
                </a:lnTo>
                <a:lnTo>
                  <a:pt x="198" y="14"/>
                </a:lnTo>
                <a:lnTo>
                  <a:pt x="198" y="14"/>
                </a:lnTo>
                <a:lnTo>
                  <a:pt x="198" y="14"/>
                </a:lnTo>
                <a:lnTo>
                  <a:pt x="198" y="14"/>
                </a:lnTo>
                <a:lnTo>
                  <a:pt x="193" y="19"/>
                </a:lnTo>
                <a:lnTo>
                  <a:pt x="187" y="25"/>
                </a:lnTo>
                <a:lnTo>
                  <a:pt x="177" y="36"/>
                </a:lnTo>
                <a:lnTo>
                  <a:pt x="177" y="36"/>
                </a:lnTo>
                <a:lnTo>
                  <a:pt x="180" y="32"/>
                </a:lnTo>
                <a:lnTo>
                  <a:pt x="180" y="32"/>
                </a:lnTo>
                <a:lnTo>
                  <a:pt x="185" y="24"/>
                </a:lnTo>
                <a:lnTo>
                  <a:pt x="189" y="15"/>
                </a:lnTo>
                <a:lnTo>
                  <a:pt x="189" y="15"/>
                </a:lnTo>
                <a:lnTo>
                  <a:pt x="188" y="14"/>
                </a:lnTo>
                <a:lnTo>
                  <a:pt x="187" y="14"/>
                </a:lnTo>
                <a:lnTo>
                  <a:pt x="187" y="14"/>
                </a:lnTo>
                <a:close/>
                <a:moveTo>
                  <a:pt x="167" y="11"/>
                </a:moveTo>
                <a:lnTo>
                  <a:pt x="167" y="11"/>
                </a:lnTo>
                <a:lnTo>
                  <a:pt x="158" y="18"/>
                </a:lnTo>
                <a:lnTo>
                  <a:pt x="150" y="25"/>
                </a:lnTo>
                <a:lnTo>
                  <a:pt x="150" y="25"/>
                </a:lnTo>
                <a:lnTo>
                  <a:pt x="144" y="30"/>
                </a:lnTo>
                <a:lnTo>
                  <a:pt x="144" y="30"/>
                </a:lnTo>
                <a:lnTo>
                  <a:pt x="151" y="21"/>
                </a:lnTo>
                <a:lnTo>
                  <a:pt x="155" y="11"/>
                </a:lnTo>
                <a:lnTo>
                  <a:pt x="155" y="11"/>
                </a:lnTo>
                <a:lnTo>
                  <a:pt x="155" y="10"/>
                </a:lnTo>
                <a:lnTo>
                  <a:pt x="155" y="10"/>
                </a:lnTo>
                <a:lnTo>
                  <a:pt x="179" y="12"/>
                </a:lnTo>
                <a:lnTo>
                  <a:pt x="179" y="12"/>
                </a:lnTo>
                <a:lnTo>
                  <a:pt x="165" y="23"/>
                </a:lnTo>
                <a:lnTo>
                  <a:pt x="152" y="36"/>
                </a:lnTo>
                <a:lnTo>
                  <a:pt x="152" y="36"/>
                </a:lnTo>
                <a:lnTo>
                  <a:pt x="154" y="33"/>
                </a:lnTo>
                <a:lnTo>
                  <a:pt x="154" y="33"/>
                </a:lnTo>
                <a:lnTo>
                  <a:pt x="168" y="13"/>
                </a:lnTo>
                <a:lnTo>
                  <a:pt x="168" y="13"/>
                </a:lnTo>
                <a:lnTo>
                  <a:pt x="168" y="11"/>
                </a:lnTo>
                <a:lnTo>
                  <a:pt x="167" y="11"/>
                </a:lnTo>
                <a:lnTo>
                  <a:pt x="167" y="11"/>
                </a:lnTo>
                <a:close/>
                <a:moveTo>
                  <a:pt x="155" y="23"/>
                </a:moveTo>
                <a:lnTo>
                  <a:pt x="155" y="23"/>
                </a:lnTo>
                <a:lnTo>
                  <a:pt x="164" y="15"/>
                </a:lnTo>
                <a:lnTo>
                  <a:pt x="164" y="15"/>
                </a:lnTo>
                <a:lnTo>
                  <a:pt x="161" y="19"/>
                </a:lnTo>
                <a:lnTo>
                  <a:pt x="158" y="23"/>
                </a:lnTo>
                <a:lnTo>
                  <a:pt x="158" y="23"/>
                </a:lnTo>
                <a:lnTo>
                  <a:pt x="143" y="43"/>
                </a:lnTo>
                <a:lnTo>
                  <a:pt x="143" y="43"/>
                </a:lnTo>
                <a:lnTo>
                  <a:pt x="143" y="44"/>
                </a:lnTo>
                <a:lnTo>
                  <a:pt x="144" y="45"/>
                </a:lnTo>
                <a:lnTo>
                  <a:pt x="144" y="45"/>
                </a:lnTo>
                <a:lnTo>
                  <a:pt x="145" y="45"/>
                </a:lnTo>
                <a:lnTo>
                  <a:pt x="145" y="45"/>
                </a:lnTo>
                <a:lnTo>
                  <a:pt x="159" y="31"/>
                </a:lnTo>
                <a:lnTo>
                  <a:pt x="173" y="18"/>
                </a:lnTo>
                <a:lnTo>
                  <a:pt x="173" y="18"/>
                </a:lnTo>
                <a:lnTo>
                  <a:pt x="177" y="15"/>
                </a:lnTo>
                <a:lnTo>
                  <a:pt x="175" y="19"/>
                </a:lnTo>
                <a:lnTo>
                  <a:pt x="175" y="19"/>
                </a:lnTo>
                <a:lnTo>
                  <a:pt x="166" y="30"/>
                </a:lnTo>
                <a:lnTo>
                  <a:pt x="166" y="30"/>
                </a:lnTo>
                <a:lnTo>
                  <a:pt x="153" y="45"/>
                </a:lnTo>
                <a:lnTo>
                  <a:pt x="153" y="45"/>
                </a:lnTo>
                <a:lnTo>
                  <a:pt x="153" y="45"/>
                </a:lnTo>
                <a:lnTo>
                  <a:pt x="153" y="46"/>
                </a:lnTo>
                <a:lnTo>
                  <a:pt x="153" y="46"/>
                </a:lnTo>
                <a:lnTo>
                  <a:pt x="130" y="45"/>
                </a:lnTo>
                <a:lnTo>
                  <a:pt x="130" y="45"/>
                </a:lnTo>
                <a:lnTo>
                  <a:pt x="142" y="35"/>
                </a:lnTo>
                <a:lnTo>
                  <a:pt x="155" y="23"/>
                </a:lnTo>
                <a:lnTo>
                  <a:pt x="155" y="23"/>
                </a:lnTo>
                <a:close/>
                <a:moveTo>
                  <a:pt x="178" y="24"/>
                </a:moveTo>
                <a:lnTo>
                  <a:pt x="178" y="24"/>
                </a:lnTo>
                <a:lnTo>
                  <a:pt x="185" y="18"/>
                </a:lnTo>
                <a:lnTo>
                  <a:pt x="185" y="18"/>
                </a:lnTo>
                <a:lnTo>
                  <a:pt x="183" y="23"/>
                </a:lnTo>
                <a:lnTo>
                  <a:pt x="181" y="27"/>
                </a:lnTo>
                <a:lnTo>
                  <a:pt x="181" y="27"/>
                </a:lnTo>
                <a:lnTo>
                  <a:pt x="177" y="32"/>
                </a:lnTo>
                <a:lnTo>
                  <a:pt x="173" y="37"/>
                </a:lnTo>
                <a:lnTo>
                  <a:pt x="165" y="46"/>
                </a:lnTo>
                <a:lnTo>
                  <a:pt x="165" y="46"/>
                </a:lnTo>
                <a:lnTo>
                  <a:pt x="165" y="47"/>
                </a:lnTo>
                <a:lnTo>
                  <a:pt x="165" y="47"/>
                </a:lnTo>
                <a:lnTo>
                  <a:pt x="155" y="46"/>
                </a:lnTo>
                <a:lnTo>
                  <a:pt x="155" y="46"/>
                </a:lnTo>
                <a:lnTo>
                  <a:pt x="161" y="41"/>
                </a:lnTo>
                <a:lnTo>
                  <a:pt x="167" y="36"/>
                </a:lnTo>
                <a:lnTo>
                  <a:pt x="178" y="24"/>
                </a:lnTo>
                <a:lnTo>
                  <a:pt x="178" y="24"/>
                </a:lnTo>
                <a:close/>
                <a:moveTo>
                  <a:pt x="190" y="24"/>
                </a:moveTo>
                <a:lnTo>
                  <a:pt x="190" y="24"/>
                </a:lnTo>
                <a:lnTo>
                  <a:pt x="195" y="19"/>
                </a:lnTo>
                <a:lnTo>
                  <a:pt x="196" y="18"/>
                </a:lnTo>
                <a:lnTo>
                  <a:pt x="195" y="22"/>
                </a:lnTo>
                <a:lnTo>
                  <a:pt x="195" y="22"/>
                </a:lnTo>
                <a:lnTo>
                  <a:pt x="188" y="34"/>
                </a:lnTo>
                <a:lnTo>
                  <a:pt x="179" y="45"/>
                </a:lnTo>
                <a:lnTo>
                  <a:pt x="179" y="45"/>
                </a:lnTo>
                <a:lnTo>
                  <a:pt x="179" y="46"/>
                </a:lnTo>
                <a:lnTo>
                  <a:pt x="180" y="46"/>
                </a:lnTo>
                <a:lnTo>
                  <a:pt x="181" y="46"/>
                </a:lnTo>
                <a:lnTo>
                  <a:pt x="181" y="46"/>
                </a:lnTo>
                <a:lnTo>
                  <a:pt x="188" y="41"/>
                </a:lnTo>
                <a:lnTo>
                  <a:pt x="188" y="41"/>
                </a:lnTo>
                <a:lnTo>
                  <a:pt x="192" y="38"/>
                </a:lnTo>
                <a:lnTo>
                  <a:pt x="195" y="36"/>
                </a:lnTo>
                <a:lnTo>
                  <a:pt x="196" y="37"/>
                </a:lnTo>
                <a:lnTo>
                  <a:pt x="195" y="38"/>
                </a:lnTo>
                <a:lnTo>
                  <a:pt x="190" y="45"/>
                </a:lnTo>
                <a:lnTo>
                  <a:pt x="190" y="45"/>
                </a:lnTo>
                <a:lnTo>
                  <a:pt x="189" y="46"/>
                </a:lnTo>
                <a:lnTo>
                  <a:pt x="191" y="46"/>
                </a:lnTo>
                <a:lnTo>
                  <a:pt x="191" y="46"/>
                </a:lnTo>
                <a:lnTo>
                  <a:pt x="195" y="45"/>
                </a:lnTo>
                <a:lnTo>
                  <a:pt x="199" y="45"/>
                </a:lnTo>
                <a:lnTo>
                  <a:pt x="199" y="45"/>
                </a:lnTo>
                <a:lnTo>
                  <a:pt x="200" y="45"/>
                </a:lnTo>
                <a:lnTo>
                  <a:pt x="200" y="44"/>
                </a:lnTo>
                <a:lnTo>
                  <a:pt x="200" y="43"/>
                </a:lnTo>
                <a:lnTo>
                  <a:pt x="199" y="43"/>
                </a:lnTo>
                <a:lnTo>
                  <a:pt x="199" y="43"/>
                </a:lnTo>
                <a:lnTo>
                  <a:pt x="195" y="44"/>
                </a:lnTo>
                <a:lnTo>
                  <a:pt x="194" y="44"/>
                </a:lnTo>
                <a:lnTo>
                  <a:pt x="194" y="43"/>
                </a:lnTo>
                <a:lnTo>
                  <a:pt x="194" y="43"/>
                </a:lnTo>
                <a:lnTo>
                  <a:pt x="199" y="36"/>
                </a:lnTo>
                <a:lnTo>
                  <a:pt x="202" y="30"/>
                </a:lnTo>
                <a:lnTo>
                  <a:pt x="202" y="30"/>
                </a:lnTo>
                <a:lnTo>
                  <a:pt x="201" y="29"/>
                </a:lnTo>
                <a:lnTo>
                  <a:pt x="200" y="28"/>
                </a:lnTo>
                <a:lnTo>
                  <a:pt x="200" y="28"/>
                </a:lnTo>
                <a:lnTo>
                  <a:pt x="193" y="34"/>
                </a:lnTo>
                <a:lnTo>
                  <a:pt x="193" y="34"/>
                </a:lnTo>
                <a:lnTo>
                  <a:pt x="186" y="40"/>
                </a:lnTo>
                <a:lnTo>
                  <a:pt x="185" y="42"/>
                </a:lnTo>
                <a:lnTo>
                  <a:pt x="187" y="39"/>
                </a:lnTo>
                <a:lnTo>
                  <a:pt x="187" y="39"/>
                </a:lnTo>
                <a:lnTo>
                  <a:pt x="191" y="34"/>
                </a:lnTo>
                <a:lnTo>
                  <a:pt x="194" y="28"/>
                </a:lnTo>
                <a:lnTo>
                  <a:pt x="200" y="15"/>
                </a:lnTo>
                <a:lnTo>
                  <a:pt x="200" y="15"/>
                </a:lnTo>
                <a:lnTo>
                  <a:pt x="200" y="14"/>
                </a:lnTo>
                <a:lnTo>
                  <a:pt x="200" y="14"/>
                </a:lnTo>
                <a:lnTo>
                  <a:pt x="202" y="15"/>
                </a:lnTo>
                <a:lnTo>
                  <a:pt x="202" y="15"/>
                </a:lnTo>
                <a:lnTo>
                  <a:pt x="202" y="47"/>
                </a:lnTo>
                <a:lnTo>
                  <a:pt x="202" y="47"/>
                </a:lnTo>
                <a:lnTo>
                  <a:pt x="168" y="47"/>
                </a:lnTo>
                <a:lnTo>
                  <a:pt x="168" y="47"/>
                </a:lnTo>
                <a:lnTo>
                  <a:pt x="174" y="42"/>
                </a:lnTo>
                <a:lnTo>
                  <a:pt x="180" y="36"/>
                </a:lnTo>
                <a:lnTo>
                  <a:pt x="190" y="24"/>
                </a:lnTo>
                <a:lnTo>
                  <a:pt x="190" y="24"/>
                </a:lnTo>
                <a:close/>
                <a:moveTo>
                  <a:pt x="111" y="9"/>
                </a:moveTo>
                <a:lnTo>
                  <a:pt x="111" y="9"/>
                </a:lnTo>
                <a:lnTo>
                  <a:pt x="153" y="10"/>
                </a:lnTo>
                <a:lnTo>
                  <a:pt x="153" y="10"/>
                </a:lnTo>
                <a:lnTo>
                  <a:pt x="143" y="16"/>
                </a:lnTo>
                <a:lnTo>
                  <a:pt x="134" y="23"/>
                </a:lnTo>
                <a:lnTo>
                  <a:pt x="134" y="23"/>
                </a:lnTo>
                <a:lnTo>
                  <a:pt x="142" y="13"/>
                </a:lnTo>
                <a:lnTo>
                  <a:pt x="142" y="13"/>
                </a:lnTo>
                <a:lnTo>
                  <a:pt x="143" y="12"/>
                </a:lnTo>
                <a:lnTo>
                  <a:pt x="142" y="11"/>
                </a:lnTo>
                <a:lnTo>
                  <a:pt x="141" y="11"/>
                </a:lnTo>
                <a:lnTo>
                  <a:pt x="141" y="11"/>
                </a:lnTo>
                <a:lnTo>
                  <a:pt x="133" y="16"/>
                </a:lnTo>
                <a:lnTo>
                  <a:pt x="125" y="22"/>
                </a:lnTo>
                <a:lnTo>
                  <a:pt x="112" y="34"/>
                </a:lnTo>
                <a:lnTo>
                  <a:pt x="112" y="34"/>
                </a:lnTo>
                <a:lnTo>
                  <a:pt x="114" y="32"/>
                </a:lnTo>
                <a:lnTo>
                  <a:pt x="114" y="32"/>
                </a:lnTo>
                <a:lnTo>
                  <a:pt x="131" y="11"/>
                </a:lnTo>
                <a:lnTo>
                  <a:pt x="131" y="11"/>
                </a:lnTo>
                <a:lnTo>
                  <a:pt x="131" y="10"/>
                </a:lnTo>
                <a:lnTo>
                  <a:pt x="129" y="10"/>
                </a:lnTo>
                <a:lnTo>
                  <a:pt x="129" y="10"/>
                </a:lnTo>
                <a:lnTo>
                  <a:pt x="121" y="14"/>
                </a:lnTo>
                <a:lnTo>
                  <a:pt x="114" y="20"/>
                </a:lnTo>
                <a:lnTo>
                  <a:pt x="101" y="33"/>
                </a:lnTo>
                <a:lnTo>
                  <a:pt x="101" y="33"/>
                </a:lnTo>
                <a:lnTo>
                  <a:pt x="95" y="39"/>
                </a:lnTo>
                <a:lnTo>
                  <a:pt x="94" y="41"/>
                </a:lnTo>
                <a:lnTo>
                  <a:pt x="96" y="37"/>
                </a:lnTo>
                <a:lnTo>
                  <a:pt x="96" y="37"/>
                </a:lnTo>
                <a:lnTo>
                  <a:pt x="115" y="13"/>
                </a:lnTo>
                <a:lnTo>
                  <a:pt x="115" y="13"/>
                </a:lnTo>
                <a:lnTo>
                  <a:pt x="115" y="11"/>
                </a:lnTo>
                <a:lnTo>
                  <a:pt x="113" y="11"/>
                </a:lnTo>
                <a:lnTo>
                  <a:pt x="113" y="11"/>
                </a:lnTo>
                <a:lnTo>
                  <a:pt x="106" y="15"/>
                </a:lnTo>
                <a:lnTo>
                  <a:pt x="100" y="20"/>
                </a:lnTo>
                <a:lnTo>
                  <a:pt x="88" y="31"/>
                </a:lnTo>
                <a:lnTo>
                  <a:pt x="88" y="31"/>
                </a:lnTo>
                <a:lnTo>
                  <a:pt x="79" y="38"/>
                </a:lnTo>
                <a:lnTo>
                  <a:pt x="76" y="40"/>
                </a:lnTo>
                <a:lnTo>
                  <a:pt x="76" y="39"/>
                </a:lnTo>
                <a:lnTo>
                  <a:pt x="79" y="36"/>
                </a:lnTo>
                <a:lnTo>
                  <a:pt x="79" y="36"/>
                </a:lnTo>
                <a:lnTo>
                  <a:pt x="90" y="24"/>
                </a:lnTo>
                <a:lnTo>
                  <a:pt x="100" y="11"/>
                </a:lnTo>
                <a:lnTo>
                  <a:pt x="100" y="11"/>
                </a:lnTo>
                <a:lnTo>
                  <a:pt x="100" y="10"/>
                </a:lnTo>
                <a:lnTo>
                  <a:pt x="100" y="9"/>
                </a:lnTo>
                <a:lnTo>
                  <a:pt x="99" y="10"/>
                </a:lnTo>
                <a:lnTo>
                  <a:pt x="99" y="10"/>
                </a:lnTo>
                <a:lnTo>
                  <a:pt x="92" y="14"/>
                </a:lnTo>
                <a:lnTo>
                  <a:pt x="86" y="19"/>
                </a:lnTo>
                <a:lnTo>
                  <a:pt x="74" y="31"/>
                </a:lnTo>
                <a:lnTo>
                  <a:pt x="74" y="31"/>
                </a:lnTo>
                <a:lnTo>
                  <a:pt x="68" y="37"/>
                </a:lnTo>
                <a:lnTo>
                  <a:pt x="68" y="37"/>
                </a:lnTo>
                <a:lnTo>
                  <a:pt x="64" y="39"/>
                </a:lnTo>
                <a:lnTo>
                  <a:pt x="67" y="36"/>
                </a:lnTo>
                <a:lnTo>
                  <a:pt x="74" y="28"/>
                </a:lnTo>
                <a:lnTo>
                  <a:pt x="74" y="28"/>
                </a:lnTo>
                <a:lnTo>
                  <a:pt x="82" y="19"/>
                </a:lnTo>
                <a:lnTo>
                  <a:pt x="90" y="11"/>
                </a:lnTo>
                <a:lnTo>
                  <a:pt x="90" y="11"/>
                </a:lnTo>
                <a:lnTo>
                  <a:pt x="90" y="11"/>
                </a:lnTo>
                <a:lnTo>
                  <a:pt x="90" y="10"/>
                </a:lnTo>
                <a:lnTo>
                  <a:pt x="89" y="9"/>
                </a:lnTo>
                <a:lnTo>
                  <a:pt x="89" y="10"/>
                </a:lnTo>
                <a:lnTo>
                  <a:pt x="89" y="10"/>
                </a:lnTo>
                <a:lnTo>
                  <a:pt x="81" y="15"/>
                </a:lnTo>
                <a:lnTo>
                  <a:pt x="75" y="20"/>
                </a:lnTo>
                <a:lnTo>
                  <a:pt x="61" y="32"/>
                </a:lnTo>
                <a:lnTo>
                  <a:pt x="61" y="32"/>
                </a:lnTo>
                <a:lnTo>
                  <a:pt x="52" y="40"/>
                </a:lnTo>
                <a:lnTo>
                  <a:pt x="52" y="40"/>
                </a:lnTo>
                <a:lnTo>
                  <a:pt x="55" y="36"/>
                </a:lnTo>
                <a:lnTo>
                  <a:pt x="58" y="31"/>
                </a:lnTo>
                <a:lnTo>
                  <a:pt x="58" y="31"/>
                </a:lnTo>
                <a:lnTo>
                  <a:pt x="68" y="20"/>
                </a:lnTo>
                <a:lnTo>
                  <a:pt x="78" y="10"/>
                </a:lnTo>
                <a:lnTo>
                  <a:pt x="78" y="10"/>
                </a:lnTo>
                <a:lnTo>
                  <a:pt x="79" y="9"/>
                </a:lnTo>
                <a:lnTo>
                  <a:pt x="79" y="9"/>
                </a:lnTo>
                <a:lnTo>
                  <a:pt x="111" y="9"/>
                </a:lnTo>
                <a:lnTo>
                  <a:pt x="111" y="9"/>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5" name="Freeform 2539"/>
          <p:cNvSpPr>
            <a:spLocks noEditPoints="1"/>
          </p:cNvSpPr>
          <p:nvPr/>
        </p:nvSpPr>
        <p:spPr bwMode="auto">
          <a:xfrm>
            <a:off x="2941219" y="1214600"/>
            <a:ext cx="80963" cy="76200"/>
          </a:xfrm>
          <a:custGeom>
            <a:avLst/>
            <a:gdLst/>
            <a:ahLst/>
            <a:cxnLst>
              <a:cxn ang="0">
                <a:pos x="35" y="46"/>
              </a:cxn>
              <a:cxn ang="0">
                <a:pos x="46" y="38"/>
              </a:cxn>
              <a:cxn ang="0">
                <a:pos x="51" y="25"/>
              </a:cxn>
              <a:cxn ang="0">
                <a:pos x="49" y="15"/>
              </a:cxn>
              <a:cxn ang="0">
                <a:pos x="40" y="4"/>
              </a:cxn>
              <a:cxn ang="0">
                <a:pos x="27" y="0"/>
              </a:cxn>
              <a:cxn ang="0">
                <a:pos x="22" y="0"/>
              </a:cxn>
              <a:cxn ang="0">
                <a:pos x="12" y="2"/>
              </a:cxn>
              <a:cxn ang="0">
                <a:pos x="3" y="11"/>
              </a:cxn>
              <a:cxn ang="0">
                <a:pos x="0" y="25"/>
              </a:cxn>
              <a:cxn ang="0">
                <a:pos x="3" y="35"/>
              </a:cxn>
              <a:cxn ang="0">
                <a:pos x="14" y="45"/>
              </a:cxn>
              <a:cxn ang="0">
                <a:pos x="30" y="47"/>
              </a:cxn>
              <a:cxn ang="0">
                <a:pos x="29" y="39"/>
              </a:cxn>
              <a:cxn ang="0">
                <a:pos x="19" y="38"/>
              </a:cxn>
              <a:cxn ang="0">
                <a:pos x="11" y="32"/>
              </a:cxn>
              <a:cxn ang="0">
                <a:pos x="8" y="25"/>
              </a:cxn>
              <a:cxn ang="0">
                <a:pos x="19" y="20"/>
              </a:cxn>
              <a:cxn ang="0">
                <a:pos x="20" y="23"/>
              </a:cxn>
              <a:cxn ang="0">
                <a:pos x="12" y="32"/>
              </a:cxn>
              <a:cxn ang="0">
                <a:pos x="14" y="32"/>
              </a:cxn>
              <a:cxn ang="0">
                <a:pos x="31" y="21"/>
              </a:cxn>
              <a:cxn ang="0">
                <a:pos x="20" y="35"/>
              </a:cxn>
              <a:cxn ang="0">
                <a:pos x="21" y="37"/>
              </a:cxn>
              <a:cxn ang="0">
                <a:pos x="37" y="29"/>
              </a:cxn>
              <a:cxn ang="0">
                <a:pos x="31" y="36"/>
              </a:cxn>
              <a:cxn ang="0">
                <a:pos x="32" y="38"/>
              </a:cxn>
              <a:cxn ang="0">
                <a:pos x="34" y="37"/>
              </a:cxn>
              <a:cxn ang="0">
                <a:pos x="40" y="28"/>
              </a:cxn>
              <a:cxn ang="0">
                <a:pos x="39" y="26"/>
              </a:cxn>
              <a:cxn ang="0">
                <a:pos x="24" y="33"/>
              </a:cxn>
              <a:cxn ang="0">
                <a:pos x="36" y="19"/>
              </a:cxn>
              <a:cxn ang="0">
                <a:pos x="35" y="17"/>
              </a:cxn>
              <a:cxn ang="0">
                <a:pos x="21" y="25"/>
              </a:cxn>
              <a:cxn ang="0">
                <a:pos x="33" y="13"/>
              </a:cxn>
              <a:cxn ang="0">
                <a:pos x="32" y="11"/>
              </a:cxn>
              <a:cxn ang="0">
                <a:pos x="17" y="19"/>
              </a:cxn>
              <a:cxn ang="0">
                <a:pos x="28" y="9"/>
              </a:cxn>
              <a:cxn ang="0">
                <a:pos x="40" y="17"/>
              </a:cxn>
              <a:cxn ang="0">
                <a:pos x="40" y="30"/>
              </a:cxn>
              <a:cxn ang="0">
                <a:pos x="34" y="37"/>
              </a:cxn>
              <a:cxn ang="0">
                <a:pos x="12" y="13"/>
              </a:cxn>
              <a:cxn ang="0">
                <a:pos x="19" y="9"/>
              </a:cxn>
              <a:cxn ang="0">
                <a:pos x="11" y="14"/>
              </a:cxn>
              <a:cxn ang="0">
                <a:pos x="12" y="15"/>
              </a:cxn>
              <a:cxn ang="0">
                <a:pos x="17" y="16"/>
              </a:cxn>
              <a:cxn ang="0">
                <a:pos x="8" y="23"/>
              </a:cxn>
              <a:cxn ang="0">
                <a:pos x="11" y="14"/>
              </a:cxn>
            </a:cxnLst>
            <a:rect l="0" t="0" r="r" b="b"/>
            <a:pathLst>
              <a:path w="51" h="48">
                <a:moveTo>
                  <a:pt x="30" y="47"/>
                </a:moveTo>
                <a:lnTo>
                  <a:pt x="30" y="47"/>
                </a:lnTo>
                <a:lnTo>
                  <a:pt x="35" y="46"/>
                </a:lnTo>
                <a:lnTo>
                  <a:pt x="39" y="44"/>
                </a:lnTo>
                <a:lnTo>
                  <a:pt x="43" y="41"/>
                </a:lnTo>
                <a:lnTo>
                  <a:pt x="46" y="38"/>
                </a:lnTo>
                <a:lnTo>
                  <a:pt x="48" y="34"/>
                </a:lnTo>
                <a:lnTo>
                  <a:pt x="50" y="30"/>
                </a:lnTo>
                <a:lnTo>
                  <a:pt x="51" y="25"/>
                </a:lnTo>
                <a:lnTo>
                  <a:pt x="50" y="20"/>
                </a:lnTo>
                <a:lnTo>
                  <a:pt x="50" y="20"/>
                </a:lnTo>
                <a:lnTo>
                  <a:pt x="49" y="15"/>
                </a:lnTo>
                <a:lnTo>
                  <a:pt x="47" y="11"/>
                </a:lnTo>
                <a:lnTo>
                  <a:pt x="44" y="7"/>
                </a:lnTo>
                <a:lnTo>
                  <a:pt x="40" y="4"/>
                </a:lnTo>
                <a:lnTo>
                  <a:pt x="36" y="2"/>
                </a:lnTo>
                <a:lnTo>
                  <a:pt x="32" y="1"/>
                </a:lnTo>
                <a:lnTo>
                  <a:pt x="27" y="0"/>
                </a:lnTo>
                <a:lnTo>
                  <a:pt x="22" y="0"/>
                </a:lnTo>
                <a:lnTo>
                  <a:pt x="22" y="0"/>
                </a:lnTo>
                <a:lnTo>
                  <a:pt x="22" y="0"/>
                </a:lnTo>
                <a:lnTo>
                  <a:pt x="22" y="0"/>
                </a:lnTo>
                <a:lnTo>
                  <a:pt x="17" y="1"/>
                </a:lnTo>
                <a:lnTo>
                  <a:pt x="12" y="2"/>
                </a:lnTo>
                <a:lnTo>
                  <a:pt x="8" y="4"/>
                </a:lnTo>
                <a:lnTo>
                  <a:pt x="5" y="7"/>
                </a:lnTo>
                <a:lnTo>
                  <a:pt x="3" y="11"/>
                </a:lnTo>
                <a:lnTo>
                  <a:pt x="1" y="15"/>
                </a:lnTo>
                <a:lnTo>
                  <a:pt x="0" y="20"/>
                </a:lnTo>
                <a:lnTo>
                  <a:pt x="0" y="25"/>
                </a:lnTo>
                <a:lnTo>
                  <a:pt x="0" y="25"/>
                </a:lnTo>
                <a:lnTo>
                  <a:pt x="1" y="30"/>
                </a:lnTo>
                <a:lnTo>
                  <a:pt x="3" y="35"/>
                </a:lnTo>
                <a:lnTo>
                  <a:pt x="6" y="39"/>
                </a:lnTo>
                <a:lnTo>
                  <a:pt x="10" y="43"/>
                </a:lnTo>
                <a:lnTo>
                  <a:pt x="14" y="45"/>
                </a:lnTo>
                <a:lnTo>
                  <a:pt x="19" y="47"/>
                </a:lnTo>
                <a:lnTo>
                  <a:pt x="25" y="48"/>
                </a:lnTo>
                <a:lnTo>
                  <a:pt x="30" y="47"/>
                </a:lnTo>
                <a:lnTo>
                  <a:pt x="30" y="47"/>
                </a:lnTo>
                <a:close/>
                <a:moveTo>
                  <a:pt x="29" y="39"/>
                </a:moveTo>
                <a:lnTo>
                  <a:pt x="29" y="39"/>
                </a:lnTo>
                <a:lnTo>
                  <a:pt x="26" y="39"/>
                </a:lnTo>
                <a:lnTo>
                  <a:pt x="22" y="39"/>
                </a:lnTo>
                <a:lnTo>
                  <a:pt x="19" y="38"/>
                </a:lnTo>
                <a:lnTo>
                  <a:pt x="16" y="36"/>
                </a:lnTo>
                <a:lnTo>
                  <a:pt x="13" y="34"/>
                </a:lnTo>
                <a:lnTo>
                  <a:pt x="11" y="32"/>
                </a:lnTo>
                <a:lnTo>
                  <a:pt x="9" y="28"/>
                </a:lnTo>
                <a:lnTo>
                  <a:pt x="8" y="25"/>
                </a:lnTo>
                <a:lnTo>
                  <a:pt x="8" y="25"/>
                </a:lnTo>
                <a:lnTo>
                  <a:pt x="10" y="25"/>
                </a:lnTo>
                <a:lnTo>
                  <a:pt x="10" y="25"/>
                </a:lnTo>
                <a:lnTo>
                  <a:pt x="19" y="20"/>
                </a:lnTo>
                <a:lnTo>
                  <a:pt x="28" y="16"/>
                </a:lnTo>
                <a:lnTo>
                  <a:pt x="28" y="16"/>
                </a:lnTo>
                <a:lnTo>
                  <a:pt x="20" y="23"/>
                </a:lnTo>
                <a:lnTo>
                  <a:pt x="13" y="31"/>
                </a:lnTo>
                <a:lnTo>
                  <a:pt x="13" y="31"/>
                </a:lnTo>
                <a:lnTo>
                  <a:pt x="12" y="32"/>
                </a:lnTo>
                <a:lnTo>
                  <a:pt x="13" y="32"/>
                </a:lnTo>
                <a:lnTo>
                  <a:pt x="14" y="32"/>
                </a:lnTo>
                <a:lnTo>
                  <a:pt x="14" y="32"/>
                </a:lnTo>
                <a:lnTo>
                  <a:pt x="23" y="27"/>
                </a:lnTo>
                <a:lnTo>
                  <a:pt x="31" y="21"/>
                </a:lnTo>
                <a:lnTo>
                  <a:pt x="31" y="21"/>
                </a:lnTo>
                <a:lnTo>
                  <a:pt x="25" y="28"/>
                </a:lnTo>
                <a:lnTo>
                  <a:pt x="22" y="31"/>
                </a:lnTo>
                <a:lnTo>
                  <a:pt x="20" y="35"/>
                </a:lnTo>
                <a:lnTo>
                  <a:pt x="20" y="35"/>
                </a:lnTo>
                <a:lnTo>
                  <a:pt x="20" y="37"/>
                </a:lnTo>
                <a:lnTo>
                  <a:pt x="21" y="37"/>
                </a:lnTo>
                <a:lnTo>
                  <a:pt x="21" y="37"/>
                </a:lnTo>
                <a:lnTo>
                  <a:pt x="29" y="32"/>
                </a:lnTo>
                <a:lnTo>
                  <a:pt x="37" y="29"/>
                </a:lnTo>
                <a:lnTo>
                  <a:pt x="37" y="29"/>
                </a:lnTo>
                <a:lnTo>
                  <a:pt x="31" y="36"/>
                </a:lnTo>
                <a:lnTo>
                  <a:pt x="31" y="36"/>
                </a:lnTo>
                <a:lnTo>
                  <a:pt x="31" y="37"/>
                </a:lnTo>
                <a:lnTo>
                  <a:pt x="32" y="38"/>
                </a:lnTo>
                <a:lnTo>
                  <a:pt x="32" y="38"/>
                </a:lnTo>
                <a:lnTo>
                  <a:pt x="29" y="39"/>
                </a:lnTo>
                <a:lnTo>
                  <a:pt x="29" y="39"/>
                </a:lnTo>
                <a:close/>
                <a:moveTo>
                  <a:pt x="34" y="37"/>
                </a:moveTo>
                <a:lnTo>
                  <a:pt x="34" y="37"/>
                </a:lnTo>
                <a:lnTo>
                  <a:pt x="37" y="33"/>
                </a:lnTo>
                <a:lnTo>
                  <a:pt x="40" y="28"/>
                </a:lnTo>
                <a:lnTo>
                  <a:pt x="40" y="28"/>
                </a:lnTo>
                <a:lnTo>
                  <a:pt x="40" y="26"/>
                </a:lnTo>
                <a:lnTo>
                  <a:pt x="39" y="26"/>
                </a:lnTo>
                <a:lnTo>
                  <a:pt x="39" y="26"/>
                </a:lnTo>
                <a:lnTo>
                  <a:pt x="31" y="29"/>
                </a:lnTo>
                <a:lnTo>
                  <a:pt x="24" y="33"/>
                </a:lnTo>
                <a:lnTo>
                  <a:pt x="24" y="33"/>
                </a:lnTo>
                <a:lnTo>
                  <a:pt x="30" y="26"/>
                </a:lnTo>
                <a:lnTo>
                  <a:pt x="36" y="19"/>
                </a:lnTo>
                <a:lnTo>
                  <a:pt x="36" y="19"/>
                </a:lnTo>
                <a:lnTo>
                  <a:pt x="36" y="18"/>
                </a:lnTo>
                <a:lnTo>
                  <a:pt x="35" y="17"/>
                </a:lnTo>
                <a:lnTo>
                  <a:pt x="35" y="17"/>
                </a:lnTo>
                <a:lnTo>
                  <a:pt x="28" y="21"/>
                </a:lnTo>
                <a:lnTo>
                  <a:pt x="21" y="25"/>
                </a:lnTo>
                <a:lnTo>
                  <a:pt x="21" y="25"/>
                </a:lnTo>
                <a:lnTo>
                  <a:pt x="27" y="19"/>
                </a:lnTo>
                <a:lnTo>
                  <a:pt x="33" y="13"/>
                </a:lnTo>
                <a:lnTo>
                  <a:pt x="33" y="13"/>
                </a:lnTo>
                <a:lnTo>
                  <a:pt x="33" y="12"/>
                </a:lnTo>
                <a:lnTo>
                  <a:pt x="32" y="11"/>
                </a:lnTo>
                <a:lnTo>
                  <a:pt x="32" y="11"/>
                </a:lnTo>
                <a:lnTo>
                  <a:pt x="24" y="15"/>
                </a:lnTo>
                <a:lnTo>
                  <a:pt x="17" y="19"/>
                </a:lnTo>
                <a:lnTo>
                  <a:pt x="17" y="19"/>
                </a:lnTo>
                <a:lnTo>
                  <a:pt x="28" y="9"/>
                </a:lnTo>
                <a:lnTo>
                  <a:pt x="28" y="9"/>
                </a:lnTo>
                <a:lnTo>
                  <a:pt x="33" y="10"/>
                </a:lnTo>
                <a:lnTo>
                  <a:pt x="37" y="13"/>
                </a:lnTo>
                <a:lnTo>
                  <a:pt x="40" y="17"/>
                </a:lnTo>
                <a:lnTo>
                  <a:pt x="41" y="21"/>
                </a:lnTo>
                <a:lnTo>
                  <a:pt x="41" y="26"/>
                </a:lnTo>
                <a:lnTo>
                  <a:pt x="40" y="30"/>
                </a:lnTo>
                <a:lnTo>
                  <a:pt x="38" y="34"/>
                </a:lnTo>
                <a:lnTo>
                  <a:pt x="34" y="37"/>
                </a:lnTo>
                <a:lnTo>
                  <a:pt x="34" y="37"/>
                </a:lnTo>
                <a:close/>
                <a:moveTo>
                  <a:pt x="19" y="9"/>
                </a:moveTo>
                <a:lnTo>
                  <a:pt x="19" y="9"/>
                </a:lnTo>
                <a:lnTo>
                  <a:pt x="12" y="13"/>
                </a:lnTo>
                <a:lnTo>
                  <a:pt x="12" y="13"/>
                </a:lnTo>
                <a:lnTo>
                  <a:pt x="15" y="10"/>
                </a:lnTo>
                <a:lnTo>
                  <a:pt x="19" y="9"/>
                </a:lnTo>
                <a:lnTo>
                  <a:pt x="19" y="9"/>
                </a:lnTo>
                <a:close/>
                <a:moveTo>
                  <a:pt x="11" y="14"/>
                </a:moveTo>
                <a:lnTo>
                  <a:pt x="11" y="14"/>
                </a:lnTo>
                <a:lnTo>
                  <a:pt x="11" y="15"/>
                </a:lnTo>
                <a:lnTo>
                  <a:pt x="12" y="15"/>
                </a:lnTo>
                <a:lnTo>
                  <a:pt x="12" y="15"/>
                </a:lnTo>
                <a:lnTo>
                  <a:pt x="25" y="9"/>
                </a:lnTo>
                <a:lnTo>
                  <a:pt x="25" y="9"/>
                </a:lnTo>
                <a:lnTo>
                  <a:pt x="17" y="16"/>
                </a:lnTo>
                <a:lnTo>
                  <a:pt x="8" y="23"/>
                </a:lnTo>
                <a:lnTo>
                  <a:pt x="8" y="23"/>
                </a:lnTo>
                <a:lnTo>
                  <a:pt x="8" y="23"/>
                </a:lnTo>
                <a:lnTo>
                  <a:pt x="8" y="23"/>
                </a:lnTo>
                <a:lnTo>
                  <a:pt x="9" y="18"/>
                </a:lnTo>
                <a:lnTo>
                  <a:pt x="11" y="14"/>
                </a:lnTo>
                <a:lnTo>
                  <a:pt x="11" y="14"/>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6" name="Freeform 2540"/>
          <p:cNvSpPr>
            <a:spLocks noEditPoints="1"/>
          </p:cNvSpPr>
          <p:nvPr/>
        </p:nvSpPr>
        <p:spPr bwMode="auto">
          <a:xfrm>
            <a:off x="3987200" y="1004995"/>
            <a:ext cx="255588" cy="239713"/>
          </a:xfrm>
          <a:custGeom>
            <a:avLst/>
            <a:gdLst/>
            <a:ahLst/>
            <a:cxnLst>
              <a:cxn ang="0">
                <a:pos x="130" y="0"/>
              </a:cxn>
              <a:cxn ang="0">
                <a:pos x="40" y="2"/>
              </a:cxn>
              <a:cxn ang="0">
                <a:pos x="27" y="7"/>
              </a:cxn>
              <a:cxn ang="0">
                <a:pos x="14" y="43"/>
              </a:cxn>
              <a:cxn ang="0">
                <a:pos x="5" y="122"/>
              </a:cxn>
              <a:cxn ang="0">
                <a:pos x="37" y="151"/>
              </a:cxn>
              <a:cxn ang="0">
                <a:pos x="122" y="150"/>
              </a:cxn>
              <a:cxn ang="0">
                <a:pos x="158" y="116"/>
              </a:cxn>
              <a:cxn ang="0">
                <a:pos x="161" y="35"/>
              </a:cxn>
              <a:cxn ang="0">
                <a:pos x="118" y="133"/>
              </a:cxn>
              <a:cxn ang="0">
                <a:pos x="122" y="117"/>
              </a:cxn>
              <a:cxn ang="0">
                <a:pos x="121" y="109"/>
              </a:cxn>
              <a:cxn ang="0">
                <a:pos x="105" y="108"/>
              </a:cxn>
              <a:cxn ang="0">
                <a:pos x="91" y="104"/>
              </a:cxn>
              <a:cxn ang="0">
                <a:pos x="85" y="98"/>
              </a:cxn>
              <a:cxn ang="0">
                <a:pos x="88" y="101"/>
              </a:cxn>
              <a:cxn ang="0">
                <a:pos x="133" y="117"/>
              </a:cxn>
              <a:cxn ang="0">
                <a:pos x="136" y="106"/>
              </a:cxn>
              <a:cxn ang="0">
                <a:pos x="129" y="98"/>
              </a:cxn>
              <a:cxn ang="0">
                <a:pos x="125" y="93"/>
              </a:cxn>
              <a:cxn ang="0">
                <a:pos x="126" y="133"/>
              </a:cxn>
              <a:cxn ang="0">
                <a:pos x="104" y="106"/>
              </a:cxn>
              <a:cxn ang="0">
                <a:pos x="97" y="98"/>
              </a:cxn>
              <a:cxn ang="0">
                <a:pos x="124" y="91"/>
              </a:cxn>
              <a:cxn ang="0">
                <a:pos x="87" y="93"/>
              </a:cxn>
              <a:cxn ang="0">
                <a:pos x="49" y="106"/>
              </a:cxn>
              <a:cxn ang="0">
                <a:pos x="136" y="29"/>
              </a:cxn>
              <a:cxn ang="0">
                <a:pos x="29" y="135"/>
              </a:cxn>
              <a:cxn ang="0">
                <a:pos x="74" y="69"/>
              </a:cxn>
              <a:cxn ang="0">
                <a:pos x="25" y="121"/>
              </a:cxn>
              <a:cxn ang="0">
                <a:pos x="39" y="58"/>
              </a:cxn>
              <a:cxn ang="0">
                <a:pos x="34" y="52"/>
              </a:cxn>
              <a:cxn ang="0">
                <a:pos x="26" y="41"/>
              </a:cxn>
              <a:cxn ang="0">
                <a:pos x="21" y="38"/>
              </a:cxn>
              <a:cxn ang="0">
                <a:pos x="19" y="36"/>
              </a:cxn>
              <a:cxn ang="0">
                <a:pos x="14" y="31"/>
              </a:cxn>
              <a:cxn ang="0">
                <a:pos x="34" y="34"/>
              </a:cxn>
              <a:cxn ang="0">
                <a:pos x="22" y="36"/>
              </a:cxn>
              <a:cxn ang="0">
                <a:pos x="37" y="44"/>
              </a:cxn>
              <a:cxn ang="0">
                <a:pos x="60" y="44"/>
              </a:cxn>
              <a:cxn ang="0">
                <a:pos x="58" y="36"/>
              </a:cxn>
              <a:cxn ang="0">
                <a:pos x="67" y="48"/>
              </a:cxn>
              <a:cxn ang="0">
                <a:pos x="63" y="53"/>
              </a:cxn>
              <a:cxn ang="0">
                <a:pos x="131" y="13"/>
              </a:cxn>
              <a:cxn ang="0">
                <a:pos x="66" y="68"/>
              </a:cxn>
              <a:cxn ang="0">
                <a:pos x="79" y="56"/>
              </a:cxn>
              <a:cxn ang="0">
                <a:pos x="58" y="81"/>
              </a:cxn>
              <a:cxn ang="0">
                <a:pos x="100" y="45"/>
              </a:cxn>
              <a:cxn ang="0">
                <a:pos x="110" y="38"/>
              </a:cxn>
              <a:cxn ang="0">
                <a:pos x="128" y="24"/>
              </a:cxn>
              <a:cxn ang="0">
                <a:pos x="70" y="55"/>
              </a:cxn>
              <a:cxn ang="0">
                <a:pos x="70" y="55"/>
              </a:cxn>
              <a:cxn ang="0">
                <a:pos x="143" y="24"/>
              </a:cxn>
              <a:cxn ang="0">
                <a:pos x="141" y="23"/>
              </a:cxn>
              <a:cxn ang="0">
                <a:pos x="62" y="93"/>
              </a:cxn>
              <a:cxn ang="0">
                <a:pos x="75" y="75"/>
              </a:cxn>
              <a:cxn ang="0">
                <a:pos x="59" y="52"/>
              </a:cxn>
              <a:cxn ang="0">
                <a:pos x="36" y="140"/>
              </a:cxn>
              <a:cxn ang="0">
                <a:pos x="144" y="37"/>
              </a:cxn>
              <a:cxn ang="0">
                <a:pos x="68" y="109"/>
              </a:cxn>
              <a:cxn ang="0">
                <a:pos x="134" y="129"/>
              </a:cxn>
            </a:cxnLst>
            <a:rect l="0" t="0" r="r" b="b"/>
            <a:pathLst>
              <a:path w="161" h="151">
                <a:moveTo>
                  <a:pt x="160" y="28"/>
                </a:moveTo>
                <a:lnTo>
                  <a:pt x="160" y="28"/>
                </a:lnTo>
                <a:lnTo>
                  <a:pt x="153" y="22"/>
                </a:lnTo>
                <a:lnTo>
                  <a:pt x="146" y="15"/>
                </a:lnTo>
                <a:lnTo>
                  <a:pt x="139" y="9"/>
                </a:lnTo>
                <a:lnTo>
                  <a:pt x="132" y="1"/>
                </a:lnTo>
                <a:lnTo>
                  <a:pt x="132" y="1"/>
                </a:lnTo>
                <a:lnTo>
                  <a:pt x="130" y="0"/>
                </a:lnTo>
                <a:lnTo>
                  <a:pt x="130" y="0"/>
                </a:lnTo>
                <a:lnTo>
                  <a:pt x="130" y="0"/>
                </a:lnTo>
                <a:lnTo>
                  <a:pt x="130" y="0"/>
                </a:lnTo>
                <a:lnTo>
                  <a:pt x="130" y="0"/>
                </a:lnTo>
                <a:lnTo>
                  <a:pt x="130" y="0"/>
                </a:lnTo>
                <a:lnTo>
                  <a:pt x="129" y="0"/>
                </a:lnTo>
                <a:lnTo>
                  <a:pt x="127" y="1"/>
                </a:lnTo>
                <a:lnTo>
                  <a:pt x="127" y="1"/>
                </a:lnTo>
                <a:lnTo>
                  <a:pt x="114" y="11"/>
                </a:lnTo>
                <a:lnTo>
                  <a:pt x="102" y="23"/>
                </a:lnTo>
                <a:lnTo>
                  <a:pt x="77" y="46"/>
                </a:lnTo>
                <a:lnTo>
                  <a:pt x="77" y="46"/>
                </a:lnTo>
                <a:lnTo>
                  <a:pt x="59" y="24"/>
                </a:lnTo>
                <a:lnTo>
                  <a:pt x="40" y="2"/>
                </a:lnTo>
                <a:lnTo>
                  <a:pt x="40" y="2"/>
                </a:lnTo>
                <a:lnTo>
                  <a:pt x="39" y="1"/>
                </a:lnTo>
                <a:lnTo>
                  <a:pt x="38" y="1"/>
                </a:lnTo>
                <a:lnTo>
                  <a:pt x="38" y="1"/>
                </a:lnTo>
                <a:lnTo>
                  <a:pt x="38" y="1"/>
                </a:lnTo>
                <a:lnTo>
                  <a:pt x="38" y="1"/>
                </a:lnTo>
                <a:lnTo>
                  <a:pt x="37" y="1"/>
                </a:lnTo>
                <a:lnTo>
                  <a:pt x="37" y="1"/>
                </a:lnTo>
                <a:lnTo>
                  <a:pt x="35" y="2"/>
                </a:lnTo>
                <a:lnTo>
                  <a:pt x="35" y="2"/>
                </a:lnTo>
                <a:lnTo>
                  <a:pt x="27" y="7"/>
                </a:lnTo>
                <a:lnTo>
                  <a:pt x="19" y="14"/>
                </a:lnTo>
                <a:lnTo>
                  <a:pt x="10" y="20"/>
                </a:lnTo>
                <a:lnTo>
                  <a:pt x="2" y="25"/>
                </a:lnTo>
                <a:lnTo>
                  <a:pt x="2" y="25"/>
                </a:lnTo>
                <a:lnTo>
                  <a:pt x="1" y="26"/>
                </a:lnTo>
                <a:lnTo>
                  <a:pt x="0" y="28"/>
                </a:lnTo>
                <a:lnTo>
                  <a:pt x="0" y="28"/>
                </a:lnTo>
                <a:lnTo>
                  <a:pt x="0" y="30"/>
                </a:lnTo>
                <a:lnTo>
                  <a:pt x="1" y="32"/>
                </a:lnTo>
                <a:lnTo>
                  <a:pt x="1" y="32"/>
                </a:lnTo>
                <a:lnTo>
                  <a:pt x="14" y="43"/>
                </a:lnTo>
                <a:lnTo>
                  <a:pt x="25" y="55"/>
                </a:lnTo>
                <a:lnTo>
                  <a:pt x="36" y="69"/>
                </a:lnTo>
                <a:lnTo>
                  <a:pt x="48" y="81"/>
                </a:lnTo>
                <a:lnTo>
                  <a:pt x="48" y="81"/>
                </a:lnTo>
                <a:lnTo>
                  <a:pt x="38" y="91"/>
                </a:lnTo>
                <a:lnTo>
                  <a:pt x="27" y="100"/>
                </a:lnTo>
                <a:lnTo>
                  <a:pt x="17" y="110"/>
                </a:lnTo>
                <a:lnTo>
                  <a:pt x="6" y="120"/>
                </a:lnTo>
                <a:lnTo>
                  <a:pt x="6" y="120"/>
                </a:lnTo>
                <a:lnTo>
                  <a:pt x="5" y="122"/>
                </a:lnTo>
                <a:lnTo>
                  <a:pt x="5" y="122"/>
                </a:lnTo>
                <a:lnTo>
                  <a:pt x="5" y="124"/>
                </a:lnTo>
                <a:lnTo>
                  <a:pt x="6" y="127"/>
                </a:lnTo>
                <a:lnTo>
                  <a:pt x="6" y="127"/>
                </a:lnTo>
                <a:lnTo>
                  <a:pt x="13" y="133"/>
                </a:lnTo>
                <a:lnTo>
                  <a:pt x="20" y="139"/>
                </a:lnTo>
                <a:lnTo>
                  <a:pt x="27" y="146"/>
                </a:lnTo>
                <a:lnTo>
                  <a:pt x="34" y="151"/>
                </a:lnTo>
                <a:lnTo>
                  <a:pt x="34" y="151"/>
                </a:lnTo>
                <a:lnTo>
                  <a:pt x="35" y="151"/>
                </a:lnTo>
                <a:lnTo>
                  <a:pt x="35" y="151"/>
                </a:lnTo>
                <a:lnTo>
                  <a:pt x="37" y="151"/>
                </a:lnTo>
                <a:lnTo>
                  <a:pt x="39" y="150"/>
                </a:lnTo>
                <a:lnTo>
                  <a:pt x="39" y="150"/>
                </a:lnTo>
                <a:lnTo>
                  <a:pt x="50" y="138"/>
                </a:lnTo>
                <a:lnTo>
                  <a:pt x="60" y="128"/>
                </a:lnTo>
                <a:lnTo>
                  <a:pt x="82" y="107"/>
                </a:lnTo>
                <a:lnTo>
                  <a:pt x="82" y="107"/>
                </a:lnTo>
                <a:lnTo>
                  <a:pt x="93" y="118"/>
                </a:lnTo>
                <a:lnTo>
                  <a:pt x="102" y="128"/>
                </a:lnTo>
                <a:lnTo>
                  <a:pt x="112" y="139"/>
                </a:lnTo>
                <a:lnTo>
                  <a:pt x="122" y="150"/>
                </a:lnTo>
                <a:lnTo>
                  <a:pt x="122" y="150"/>
                </a:lnTo>
                <a:lnTo>
                  <a:pt x="123" y="150"/>
                </a:lnTo>
                <a:lnTo>
                  <a:pt x="123" y="150"/>
                </a:lnTo>
                <a:lnTo>
                  <a:pt x="126" y="151"/>
                </a:lnTo>
                <a:lnTo>
                  <a:pt x="128" y="150"/>
                </a:lnTo>
                <a:lnTo>
                  <a:pt x="128" y="150"/>
                </a:lnTo>
                <a:lnTo>
                  <a:pt x="144" y="135"/>
                </a:lnTo>
                <a:lnTo>
                  <a:pt x="152" y="128"/>
                </a:lnTo>
                <a:lnTo>
                  <a:pt x="158" y="120"/>
                </a:lnTo>
                <a:lnTo>
                  <a:pt x="158" y="120"/>
                </a:lnTo>
                <a:lnTo>
                  <a:pt x="159" y="118"/>
                </a:lnTo>
                <a:lnTo>
                  <a:pt x="158" y="116"/>
                </a:lnTo>
                <a:lnTo>
                  <a:pt x="158" y="116"/>
                </a:lnTo>
                <a:lnTo>
                  <a:pt x="157" y="115"/>
                </a:lnTo>
                <a:lnTo>
                  <a:pt x="157" y="115"/>
                </a:lnTo>
                <a:lnTo>
                  <a:pt x="147" y="104"/>
                </a:lnTo>
                <a:lnTo>
                  <a:pt x="138" y="93"/>
                </a:lnTo>
                <a:lnTo>
                  <a:pt x="118" y="72"/>
                </a:lnTo>
                <a:lnTo>
                  <a:pt x="118" y="72"/>
                </a:lnTo>
                <a:lnTo>
                  <a:pt x="139" y="54"/>
                </a:lnTo>
                <a:lnTo>
                  <a:pt x="159" y="37"/>
                </a:lnTo>
                <a:lnTo>
                  <a:pt x="159" y="37"/>
                </a:lnTo>
                <a:lnTo>
                  <a:pt x="161" y="35"/>
                </a:lnTo>
                <a:lnTo>
                  <a:pt x="161" y="34"/>
                </a:lnTo>
                <a:lnTo>
                  <a:pt x="161" y="34"/>
                </a:lnTo>
                <a:lnTo>
                  <a:pt x="161" y="31"/>
                </a:lnTo>
                <a:lnTo>
                  <a:pt x="160" y="28"/>
                </a:lnTo>
                <a:lnTo>
                  <a:pt x="160" y="28"/>
                </a:lnTo>
                <a:close/>
                <a:moveTo>
                  <a:pt x="121" y="137"/>
                </a:moveTo>
                <a:lnTo>
                  <a:pt x="121" y="137"/>
                </a:lnTo>
                <a:lnTo>
                  <a:pt x="121" y="137"/>
                </a:lnTo>
                <a:lnTo>
                  <a:pt x="121" y="137"/>
                </a:lnTo>
                <a:lnTo>
                  <a:pt x="118" y="133"/>
                </a:lnTo>
                <a:lnTo>
                  <a:pt x="118" y="133"/>
                </a:lnTo>
                <a:lnTo>
                  <a:pt x="127" y="125"/>
                </a:lnTo>
                <a:lnTo>
                  <a:pt x="127" y="125"/>
                </a:lnTo>
                <a:lnTo>
                  <a:pt x="133" y="121"/>
                </a:lnTo>
                <a:lnTo>
                  <a:pt x="138" y="117"/>
                </a:lnTo>
                <a:lnTo>
                  <a:pt x="138" y="117"/>
                </a:lnTo>
                <a:lnTo>
                  <a:pt x="129" y="126"/>
                </a:lnTo>
                <a:lnTo>
                  <a:pt x="121" y="137"/>
                </a:lnTo>
                <a:lnTo>
                  <a:pt x="121" y="137"/>
                </a:lnTo>
                <a:close/>
                <a:moveTo>
                  <a:pt x="112" y="126"/>
                </a:moveTo>
                <a:lnTo>
                  <a:pt x="112" y="126"/>
                </a:lnTo>
                <a:lnTo>
                  <a:pt x="122" y="117"/>
                </a:lnTo>
                <a:lnTo>
                  <a:pt x="132" y="109"/>
                </a:lnTo>
                <a:lnTo>
                  <a:pt x="132" y="109"/>
                </a:lnTo>
                <a:lnTo>
                  <a:pt x="123" y="119"/>
                </a:lnTo>
                <a:lnTo>
                  <a:pt x="116" y="131"/>
                </a:lnTo>
                <a:lnTo>
                  <a:pt x="116" y="131"/>
                </a:lnTo>
                <a:lnTo>
                  <a:pt x="112" y="126"/>
                </a:lnTo>
                <a:lnTo>
                  <a:pt x="112" y="126"/>
                </a:lnTo>
                <a:close/>
                <a:moveTo>
                  <a:pt x="106" y="120"/>
                </a:moveTo>
                <a:lnTo>
                  <a:pt x="106" y="120"/>
                </a:lnTo>
                <a:lnTo>
                  <a:pt x="116" y="113"/>
                </a:lnTo>
                <a:lnTo>
                  <a:pt x="121" y="109"/>
                </a:lnTo>
                <a:lnTo>
                  <a:pt x="124" y="105"/>
                </a:lnTo>
                <a:lnTo>
                  <a:pt x="124" y="105"/>
                </a:lnTo>
                <a:lnTo>
                  <a:pt x="116" y="114"/>
                </a:lnTo>
                <a:lnTo>
                  <a:pt x="113" y="119"/>
                </a:lnTo>
                <a:lnTo>
                  <a:pt x="109" y="123"/>
                </a:lnTo>
                <a:lnTo>
                  <a:pt x="109" y="123"/>
                </a:lnTo>
                <a:lnTo>
                  <a:pt x="106" y="120"/>
                </a:lnTo>
                <a:lnTo>
                  <a:pt x="106" y="120"/>
                </a:lnTo>
                <a:close/>
                <a:moveTo>
                  <a:pt x="99" y="112"/>
                </a:moveTo>
                <a:lnTo>
                  <a:pt x="99" y="112"/>
                </a:lnTo>
                <a:lnTo>
                  <a:pt x="105" y="108"/>
                </a:lnTo>
                <a:lnTo>
                  <a:pt x="110" y="104"/>
                </a:lnTo>
                <a:lnTo>
                  <a:pt x="121" y="95"/>
                </a:lnTo>
                <a:lnTo>
                  <a:pt x="121" y="95"/>
                </a:lnTo>
                <a:lnTo>
                  <a:pt x="115" y="103"/>
                </a:lnTo>
                <a:lnTo>
                  <a:pt x="115" y="103"/>
                </a:lnTo>
                <a:lnTo>
                  <a:pt x="105" y="118"/>
                </a:lnTo>
                <a:lnTo>
                  <a:pt x="105" y="118"/>
                </a:lnTo>
                <a:lnTo>
                  <a:pt x="99" y="112"/>
                </a:lnTo>
                <a:lnTo>
                  <a:pt x="99" y="112"/>
                </a:lnTo>
                <a:close/>
                <a:moveTo>
                  <a:pt x="91" y="104"/>
                </a:moveTo>
                <a:lnTo>
                  <a:pt x="91" y="104"/>
                </a:lnTo>
                <a:lnTo>
                  <a:pt x="103" y="97"/>
                </a:lnTo>
                <a:lnTo>
                  <a:pt x="113" y="88"/>
                </a:lnTo>
                <a:lnTo>
                  <a:pt x="113" y="88"/>
                </a:lnTo>
                <a:lnTo>
                  <a:pt x="109" y="94"/>
                </a:lnTo>
                <a:lnTo>
                  <a:pt x="105" y="101"/>
                </a:lnTo>
                <a:lnTo>
                  <a:pt x="105" y="101"/>
                </a:lnTo>
                <a:lnTo>
                  <a:pt x="97" y="109"/>
                </a:lnTo>
                <a:lnTo>
                  <a:pt x="97" y="109"/>
                </a:lnTo>
                <a:lnTo>
                  <a:pt x="91" y="104"/>
                </a:lnTo>
                <a:lnTo>
                  <a:pt x="91" y="104"/>
                </a:lnTo>
                <a:close/>
                <a:moveTo>
                  <a:pt x="85" y="98"/>
                </a:moveTo>
                <a:lnTo>
                  <a:pt x="85" y="98"/>
                </a:lnTo>
                <a:lnTo>
                  <a:pt x="85" y="98"/>
                </a:lnTo>
                <a:lnTo>
                  <a:pt x="85" y="98"/>
                </a:lnTo>
                <a:lnTo>
                  <a:pt x="108" y="80"/>
                </a:lnTo>
                <a:lnTo>
                  <a:pt x="108" y="80"/>
                </a:lnTo>
                <a:lnTo>
                  <a:pt x="106" y="83"/>
                </a:lnTo>
                <a:lnTo>
                  <a:pt x="103" y="86"/>
                </a:lnTo>
                <a:lnTo>
                  <a:pt x="98" y="93"/>
                </a:lnTo>
                <a:lnTo>
                  <a:pt x="98" y="93"/>
                </a:lnTo>
                <a:lnTo>
                  <a:pt x="88" y="101"/>
                </a:lnTo>
                <a:lnTo>
                  <a:pt x="88" y="101"/>
                </a:lnTo>
                <a:lnTo>
                  <a:pt x="85" y="98"/>
                </a:lnTo>
                <a:lnTo>
                  <a:pt x="85" y="98"/>
                </a:lnTo>
                <a:close/>
                <a:moveTo>
                  <a:pt x="133" y="126"/>
                </a:moveTo>
                <a:lnTo>
                  <a:pt x="133" y="126"/>
                </a:lnTo>
                <a:lnTo>
                  <a:pt x="143" y="115"/>
                </a:lnTo>
                <a:lnTo>
                  <a:pt x="143" y="115"/>
                </a:lnTo>
                <a:lnTo>
                  <a:pt x="144" y="113"/>
                </a:lnTo>
                <a:lnTo>
                  <a:pt x="142" y="113"/>
                </a:lnTo>
                <a:lnTo>
                  <a:pt x="142" y="113"/>
                </a:lnTo>
                <a:lnTo>
                  <a:pt x="137" y="114"/>
                </a:lnTo>
                <a:lnTo>
                  <a:pt x="133" y="117"/>
                </a:lnTo>
                <a:lnTo>
                  <a:pt x="125" y="123"/>
                </a:lnTo>
                <a:lnTo>
                  <a:pt x="125" y="123"/>
                </a:lnTo>
                <a:lnTo>
                  <a:pt x="120" y="129"/>
                </a:lnTo>
                <a:lnTo>
                  <a:pt x="120" y="129"/>
                </a:lnTo>
                <a:lnTo>
                  <a:pt x="122" y="125"/>
                </a:lnTo>
                <a:lnTo>
                  <a:pt x="122" y="125"/>
                </a:lnTo>
                <a:lnTo>
                  <a:pt x="128" y="116"/>
                </a:lnTo>
                <a:lnTo>
                  <a:pt x="136" y="107"/>
                </a:lnTo>
                <a:lnTo>
                  <a:pt x="136" y="107"/>
                </a:lnTo>
                <a:lnTo>
                  <a:pt x="137" y="107"/>
                </a:lnTo>
                <a:lnTo>
                  <a:pt x="136" y="106"/>
                </a:lnTo>
                <a:lnTo>
                  <a:pt x="135" y="106"/>
                </a:lnTo>
                <a:lnTo>
                  <a:pt x="135" y="106"/>
                </a:lnTo>
                <a:lnTo>
                  <a:pt x="128" y="109"/>
                </a:lnTo>
                <a:lnTo>
                  <a:pt x="122" y="114"/>
                </a:lnTo>
                <a:lnTo>
                  <a:pt x="110" y="124"/>
                </a:lnTo>
                <a:lnTo>
                  <a:pt x="110" y="124"/>
                </a:lnTo>
                <a:lnTo>
                  <a:pt x="120" y="113"/>
                </a:lnTo>
                <a:lnTo>
                  <a:pt x="131" y="100"/>
                </a:lnTo>
                <a:lnTo>
                  <a:pt x="131" y="100"/>
                </a:lnTo>
                <a:lnTo>
                  <a:pt x="130" y="99"/>
                </a:lnTo>
                <a:lnTo>
                  <a:pt x="129" y="98"/>
                </a:lnTo>
                <a:lnTo>
                  <a:pt x="129" y="98"/>
                </a:lnTo>
                <a:lnTo>
                  <a:pt x="120" y="105"/>
                </a:lnTo>
                <a:lnTo>
                  <a:pt x="111" y="113"/>
                </a:lnTo>
                <a:lnTo>
                  <a:pt x="111" y="113"/>
                </a:lnTo>
                <a:lnTo>
                  <a:pt x="108" y="116"/>
                </a:lnTo>
                <a:lnTo>
                  <a:pt x="109" y="114"/>
                </a:lnTo>
                <a:lnTo>
                  <a:pt x="114" y="108"/>
                </a:lnTo>
                <a:lnTo>
                  <a:pt x="114" y="108"/>
                </a:lnTo>
                <a:lnTo>
                  <a:pt x="120" y="101"/>
                </a:lnTo>
                <a:lnTo>
                  <a:pt x="125" y="93"/>
                </a:lnTo>
                <a:lnTo>
                  <a:pt x="125" y="93"/>
                </a:lnTo>
                <a:lnTo>
                  <a:pt x="125" y="92"/>
                </a:lnTo>
                <a:lnTo>
                  <a:pt x="125" y="92"/>
                </a:lnTo>
                <a:lnTo>
                  <a:pt x="136" y="105"/>
                </a:lnTo>
                <a:lnTo>
                  <a:pt x="148" y="117"/>
                </a:lnTo>
                <a:lnTo>
                  <a:pt x="148" y="117"/>
                </a:lnTo>
                <a:lnTo>
                  <a:pt x="140" y="123"/>
                </a:lnTo>
                <a:lnTo>
                  <a:pt x="132" y="128"/>
                </a:lnTo>
                <a:lnTo>
                  <a:pt x="132" y="128"/>
                </a:lnTo>
                <a:lnTo>
                  <a:pt x="126" y="133"/>
                </a:lnTo>
                <a:lnTo>
                  <a:pt x="125" y="133"/>
                </a:lnTo>
                <a:lnTo>
                  <a:pt x="126" y="133"/>
                </a:lnTo>
                <a:lnTo>
                  <a:pt x="133" y="126"/>
                </a:lnTo>
                <a:lnTo>
                  <a:pt x="133" y="126"/>
                </a:lnTo>
                <a:close/>
                <a:moveTo>
                  <a:pt x="123" y="91"/>
                </a:moveTo>
                <a:lnTo>
                  <a:pt x="123" y="91"/>
                </a:lnTo>
                <a:lnTo>
                  <a:pt x="116" y="96"/>
                </a:lnTo>
                <a:lnTo>
                  <a:pt x="109" y="101"/>
                </a:lnTo>
                <a:lnTo>
                  <a:pt x="109" y="101"/>
                </a:lnTo>
                <a:lnTo>
                  <a:pt x="101" y="109"/>
                </a:lnTo>
                <a:lnTo>
                  <a:pt x="100" y="110"/>
                </a:lnTo>
                <a:lnTo>
                  <a:pt x="104" y="106"/>
                </a:lnTo>
                <a:lnTo>
                  <a:pt x="104" y="106"/>
                </a:lnTo>
                <a:lnTo>
                  <a:pt x="108" y="101"/>
                </a:lnTo>
                <a:lnTo>
                  <a:pt x="112" y="95"/>
                </a:lnTo>
                <a:lnTo>
                  <a:pt x="115" y="90"/>
                </a:lnTo>
                <a:lnTo>
                  <a:pt x="116" y="83"/>
                </a:lnTo>
                <a:lnTo>
                  <a:pt x="116" y="83"/>
                </a:lnTo>
                <a:lnTo>
                  <a:pt x="116" y="82"/>
                </a:lnTo>
                <a:lnTo>
                  <a:pt x="114" y="83"/>
                </a:lnTo>
                <a:lnTo>
                  <a:pt x="114" y="83"/>
                </a:lnTo>
                <a:lnTo>
                  <a:pt x="106" y="91"/>
                </a:lnTo>
                <a:lnTo>
                  <a:pt x="97" y="98"/>
                </a:lnTo>
                <a:lnTo>
                  <a:pt x="97" y="98"/>
                </a:lnTo>
                <a:lnTo>
                  <a:pt x="93" y="101"/>
                </a:lnTo>
                <a:lnTo>
                  <a:pt x="91" y="101"/>
                </a:lnTo>
                <a:lnTo>
                  <a:pt x="93" y="101"/>
                </a:lnTo>
                <a:lnTo>
                  <a:pt x="97" y="96"/>
                </a:lnTo>
                <a:lnTo>
                  <a:pt x="97" y="96"/>
                </a:lnTo>
                <a:lnTo>
                  <a:pt x="106" y="88"/>
                </a:lnTo>
                <a:lnTo>
                  <a:pt x="109" y="83"/>
                </a:lnTo>
                <a:lnTo>
                  <a:pt x="112" y="77"/>
                </a:lnTo>
                <a:lnTo>
                  <a:pt x="112" y="77"/>
                </a:lnTo>
                <a:lnTo>
                  <a:pt x="124" y="91"/>
                </a:lnTo>
                <a:lnTo>
                  <a:pt x="124" y="91"/>
                </a:lnTo>
                <a:lnTo>
                  <a:pt x="123" y="91"/>
                </a:lnTo>
                <a:lnTo>
                  <a:pt x="123" y="91"/>
                </a:lnTo>
                <a:close/>
                <a:moveTo>
                  <a:pt x="110" y="75"/>
                </a:moveTo>
                <a:lnTo>
                  <a:pt x="110" y="75"/>
                </a:lnTo>
                <a:lnTo>
                  <a:pt x="110" y="75"/>
                </a:lnTo>
                <a:lnTo>
                  <a:pt x="110" y="75"/>
                </a:lnTo>
                <a:lnTo>
                  <a:pt x="98" y="85"/>
                </a:lnTo>
                <a:lnTo>
                  <a:pt x="85" y="94"/>
                </a:lnTo>
                <a:lnTo>
                  <a:pt x="85" y="94"/>
                </a:lnTo>
                <a:lnTo>
                  <a:pt x="87" y="93"/>
                </a:lnTo>
                <a:lnTo>
                  <a:pt x="87" y="93"/>
                </a:lnTo>
                <a:lnTo>
                  <a:pt x="102" y="78"/>
                </a:lnTo>
                <a:lnTo>
                  <a:pt x="102" y="78"/>
                </a:lnTo>
                <a:lnTo>
                  <a:pt x="108" y="72"/>
                </a:lnTo>
                <a:lnTo>
                  <a:pt x="108" y="72"/>
                </a:lnTo>
                <a:lnTo>
                  <a:pt x="108" y="74"/>
                </a:lnTo>
                <a:lnTo>
                  <a:pt x="110" y="75"/>
                </a:lnTo>
                <a:lnTo>
                  <a:pt x="110" y="75"/>
                </a:lnTo>
                <a:close/>
                <a:moveTo>
                  <a:pt x="23" y="130"/>
                </a:moveTo>
                <a:lnTo>
                  <a:pt x="23" y="130"/>
                </a:lnTo>
                <a:lnTo>
                  <a:pt x="36" y="118"/>
                </a:lnTo>
                <a:lnTo>
                  <a:pt x="49" y="106"/>
                </a:lnTo>
                <a:lnTo>
                  <a:pt x="63" y="94"/>
                </a:lnTo>
                <a:lnTo>
                  <a:pt x="76" y="81"/>
                </a:lnTo>
                <a:lnTo>
                  <a:pt x="76" y="81"/>
                </a:lnTo>
                <a:lnTo>
                  <a:pt x="84" y="73"/>
                </a:lnTo>
                <a:lnTo>
                  <a:pt x="93" y="67"/>
                </a:lnTo>
                <a:lnTo>
                  <a:pt x="111" y="52"/>
                </a:lnTo>
                <a:lnTo>
                  <a:pt x="111" y="52"/>
                </a:lnTo>
                <a:lnTo>
                  <a:pt x="117" y="47"/>
                </a:lnTo>
                <a:lnTo>
                  <a:pt x="123" y="41"/>
                </a:lnTo>
                <a:lnTo>
                  <a:pt x="136" y="29"/>
                </a:lnTo>
                <a:lnTo>
                  <a:pt x="136" y="29"/>
                </a:lnTo>
                <a:lnTo>
                  <a:pt x="138" y="27"/>
                </a:lnTo>
                <a:lnTo>
                  <a:pt x="136" y="29"/>
                </a:lnTo>
                <a:lnTo>
                  <a:pt x="128" y="37"/>
                </a:lnTo>
                <a:lnTo>
                  <a:pt x="128" y="37"/>
                </a:lnTo>
                <a:lnTo>
                  <a:pt x="114" y="51"/>
                </a:lnTo>
                <a:lnTo>
                  <a:pt x="114" y="51"/>
                </a:lnTo>
                <a:lnTo>
                  <a:pt x="84" y="79"/>
                </a:lnTo>
                <a:lnTo>
                  <a:pt x="84" y="79"/>
                </a:lnTo>
                <a:lnTo>
                  <a:pt x="55" y="106"/>
                </a:lnTo>
                <a:lnTo>
                  <a:pt x="42" y="120"/>
                </a:lnTo>
                <a:lnTo>
                  <a:pt x="29" y="135"/>
                </a:lnTo>
                <a:lnTo>
                  <a:pt x="29" y="135"/>
                </a:lnTo>
                <a:lnTo>
                  <a:pt x="23" y="130"/>
                </a:lnTo>
                <a:lnTo>
                  <a:pt x="23" y="130"/>
                </a:lnTo>
                <a:close/>
                <a:moveTo>
                  <a:pt x="17" y="124"/>
                </a:moveTo>
                <a:lnTo>
                  <a:pt x="17" y="124"/>
                </a:lnTo>
                <a:lnTo>
                  <a:pt x="43" y="98"/>
                </a:lnTo>
                <a:lnTo>
                  <a:pt x="43" y="98"/>
                </a:lnTo>
                <a:lnTo>
                  <a:pt x="48" y="93"/>
                </a:lnTo>
                <a:lnTo>
                  <a:pt x="48" y="93"/>
                </a:lnTo>
                <a:lnTo>
                  <a:pt x="74" y="69"/>
                </a:lnTo>
                <a:lnTo>
                  <a:pt x="74" y="69"/>
                </a:lnTo>
                <a:lnTo>
                  <a:pt x="85" y="59"/>
                </a:lnTo>
                <a:lnTo>
                  <a:pt x="98" y="51"/>
                </a:lnTo>
                <a:lnTo>
                  <a:pt x="98" y="51"/>
                </a:lnTo>
                <a:lnTo>
                  <a:pt x="82" y="66"/>
                </a:lnTo>
                <a:lnTo>
                  <a:pt x="67" y="80"/>
                </a:lnTo>
                <a:lnTo>
                  <a:pt x="67" y="80"/>
                </a:lnTo>
                <a:lnTo>
                  <a:pt x="61" y="86"/>
                </a:lnTo>
                <a:lnTo>
                  <a:pt x="55" y="92"/>
                </a:lnTo>
                <a:lnTo>
                  <a:pt x="42" y="103"/>
                </a:lnTo>
                <a:lnTo>
                  <a:pt x="30" y="114"/>
                </a:lnTo>
                <a:lnTo>
                  <a:pt x="25" y="121"/>
                </a:lnTo>
                <a:lnTo>
                  <a:pt x="20" y="128"/>
                </a:lnTo>
                <a:lnTo>
                  <a:pt x="20" y="128"/>
                </a:lnTo>
                <a:lnTo>
                  <a:pt x="17" y="124"/>
                </a:lnTo>
                <a:lnTo>
                  <a:pt x="17" y="124"/>
                </a:lnTo>
                <a:close/>
                <a:moveTo>
                  <a:pt x="36" y="55"/>
                </a:moveTo>
                <a:lnTo>
                  <a:pt x="36" y="55"/>
                </a:lnTo>
                <a:lnTo>
                  <a:pt x="46" y="51"/>
                </a:lnTo>
                <a:lnTo>
                  <a:pt x="56" y="48"/>
                </a:lnTo>
                <a:lnTo>
                  <a:pt x="56" y="48"/>
                </a:lnTo>
                <a:lnTo>
                  <a:pt x="47" y="52"/>
                </a:lnTo>
                <a:lnTo>
                  <a:pt x="39" y="58"/>
                </a:lnTo>
                <a:lnTo>
                  <a:pt x="39" y="58"/>
                </a:lnTo>
                <a:lnTo>
                  <a:pt x="36" y="55"/>
                </a:lnTo>
                <a:lnTo>
                  <a:pt x="36" y="55"/>
                </a:lnTo>
                <a:close/>
                <a:moveTo>
                  <a:pt x="31" y="49"/>
                </a:moveTo>
                <a:lnTo>
                  <a:pt x="31" y="49"/>
                </a:lnTo>
                <a:lnTo>
                  <a:pt x="37" y="47"/>
                </a:lnTo>
                <a:lnTo>
                  <a:pt x="43" y="44"/>
                </a:lnTo>
                <a:lnTo>
                  <a:pt x="54" y="38"/>
                </a:lnTo>
                <a:lnTo>
                  <a:pt x="54" y="38"/>
                </a:lnTo>
                <a:lnTo>
                  <a:pt x="44" y="44"/>
                </a:lnTo>
                <a:lnTo>
                  <a:pt x="34" y="52"/>
                </a:lnTo>
                <a:lnTo>
                  <a:pt x="34" y="52"/>
                </a:lnTo>
                <a:lnTo>
                  <a:pt x="31" y="49"/>
                </a:lnTo>
                <a:lnTo>
                  <a:pt x="31" y="49"/>
                </a:lnTo>
                <a:close/>
                <a:moveTo>
                  <a:pt x="21" y="38"/>
                </a:moveTo>
                <a:lnTo>
                  <a:pt x="21" y="38"/>
                </a:lnTo>
                <a:lnTo>
                  <a:pt x="32" y="32"/>
                </a:lnTo>
                <a:lnTo>
                  <a:pt x="41" y="25"/>
                </a:lnTo>
                <a:lnTo>
                  <a:pt x="41" y="25"/>
                </a:lnTo>
                <a:lnTo>
                  <a:pt x="33" y="33"/>
                </a:lnTo>
                <a:lnTo>
                  <a:pt x="26" y="41"/>
                </a:lnTo>
                <a:lnTo>
                  <a:pt x="26" y="41"/>
                </a:lnTo>
                <a:lnTo>
                  <a:pt x="26" y="42"/>
                </a:lnTo>
                <a:lnTo>
                  <a:pt x="27" y="43"/>
                </a:lnTo>
                <a:lnTo>
                  <a:pt x="27" y="43"/>
                </a:lnTo>
                <a:lnTo>
                  <a:pt x="32" y="41"/>
                </a:lnTo>
                <a:lnTo>
                  <a:pt x="37" y="38"/>
                </a:lnTo>
                <a:lnTo>
                  <a:pt x="45" y="33"/>
                </a:lnTo>
                <a:lnTo>
                  <a:pt x="45" y="33"/>
                </a:lnTo>
                <a:lnTo>
                  <a:pt x="37" y="39"/>
                </a:lnTo>
                <a:lnTo>
                  <a:pt x="29" y="47"/>
                </a:lnTo>
                <a:lnTo>
                  <a:pt x="29" y="47"/>
                </a:lnTo>
                <a:lnTo>
                  <a:pt x="21" y="38"/>
                </a:lnTo>
                <a:lnTo>
                  <a:pt x="21" y="38"/>
                </a:lnTo>
                <a:close/>
                <a:moveTo>
                  <a:pt x="15" y="32"/>
                </a:moveTo>
                <a:lnTo>
                  <a:pt x="15" y="32"/>
                </a:lnTo>
                <a:lnTo>
                  <a:pt x="23" y="26"/>
                </a:lnTo>
                <a:lnTo>
                  <a:pt x="32" y="21"/>
                </a:lnTo>
                <a:lnTo>
                  <a:pt x="32" y="21"/>
                </a:lnTo>
                <a:lnTo>
                  <a:pt x="30" y="23"/>
                </a:lnTo>
                <a:lnTo>
                  <a:pt x="30" y="23"/>
                </a:lnTo>
                <a:lnTo>
                  <a:pt x="24" y="30"/>
                </a:lnTo>
                <a:lnTo>
                  <a:pt x="19" y="36"/>
                </a:lnTo>
                <a:lnTo>
                  <a:pt x="19" y="36"/>
                </a:lnTo>
                <a:lnTo>
                  <a:pt x="15" y="32"/>
                </a:lnTo>
                <a:lnTo>
                  <a:pt x="15" y="32"/>
                </a:lnTo>
                <a:close/>
                <a:moveTo>
                  <a:pt x="12" y="29"/>
                </a:moveTo>
                <a:lnTo>
                  <a:pt x="12" y="29"/>
                </a:lnTo>
                <a:lnTo>
                  <a:pt x="24" y="20"/>
                </a:lnTo>
                <a:lnTo>
                  <a:pt x="36" y="11"/>
                </a:lnTo>
                <a:lnTo>
                  <a:pt x="36" y="11"/>
                </a:lnTo>
                <a:lnTo>
                  <a:pt x="39" y="14"/>
                </a:lnTo>
                <a:lnTo>
                  <a:pt x="39" y="14"/>
                </a:lnTo>
                <a:lnTo>
                  <a:pt x="26" y="22"/>
                </a:lnTo>
                <a:lnTo>
                  <a:pt x="14" y="31"/>
                </a:lnTo>
                <a:lnTo>
                  <a:pt x="14" y="31"/>
                </a:lnTo>
                <a:lnTo>
                  <a:pt x="12" y="29"/>
                </a:lnTo>
                <a:lnTo>
                  <a:pt x="12" y="29"/>
                </a:lnTo>
                <a:close/>
                <a:moveTo>
                  <a:pt x="48" y="29"/>
                </a:moveTo>
                <a:lnTo>
                  <a:pt x="48" y="29"/>
                </a:lnTo>
                <a:lnTo>
                  <a:pt x="41" y="33"/>
                </a:lnTo>
                <a:lnTo>
                  <a:pt x="33" y="38"/>
                </a:lnTo>
                <a:lnTo>
                  <a:pt x="33" y="38"/>
                </a:lnTo>
                <a:lnTo>
                  <a:pt x="33" y="36"/>
                </a:lnTo>
                <a:lnTo>
                  <a:pt x="33" y="35"/>
                </a:lnTo>
                <a:lnTo>
                  <a:pt x="34" y="34"/>
                </a:lnTo>
                <a:lnTo>
                  <a:pt x="36" y="33"/>
                </a:lnTo>
                <a:lnTo>
                  <a:pt x="36" y="33"/>
                </a:lnTo>
                <a:lnTo>
                  <a:pt x="45" y="24"/>
                </a:lnTo>
                <a:lnTo>
                  <a:pt x="45" y="24"/>
                </a:lnTo>
                <a:lnTo>
                  <a:pt x="45" y="22"/>
                </a:lnTo>
                <a:lnTo>
                  <a:pt x="44" y="22"/>
                </a:lnTo>
                <a:lnTo>
                  <a:pt x="44" y="22"/>
                </a:lnTo>
                <a:lnTo>
                  <a:pt x="38" y="25"/>
                </a:lnTo>
                <a:lnTo>
                  <a:pt x="33" y="28"/>
                </a:lnTo>
                <a:lnTo>
                  <a:pt x="22" y="36"/>
                </a:lnTo>
                <a:lnTo>
                  <a:pt x="22" y="36"/>
                </a:lnTo>
                <a:lnTo>
                  <a:pt x="26" y="32"/>
                </a:lnTo>
                <a:lnTo>
                  <a:pt x="31" y="27"/>
                </a:lnTo>
                <a:lnTo>
                  <a:pt x="36" y="21"/>
                </a:lnTo>
                <a:lnTo>
                  <a:pt x="41" y="16"/>
                </a:lnTo>
                <a:lnTo>
                  <a:pt x="41" y="16"/>
                </a:lnTo>
                <a:lnTo>
                  <a:pt x="56" y="34"/>
                </a:lnTo>
                <a:lnTo>
                  <a:pt x="56" y="34"/>
                </a:lnTo>
                <a:lnTo>
                  <a:pt x="44" y="41"/>
                </a:lnTo>
                <a:lnTo>
                  <a:pt x="33" y="47"/>
                </a:lnTo>
                <a:lnTo>
                  <a:pt x="33" y="47"/>
                </a:lnTo>
                <a:lnTo>
                  <a:pt x="37" y="44"/>
                </a:lnTo>
                <a:lnTo>
                  <a:pt x="41" y="40"/>
                </a:lnTo>
                <a:lnTo>
                  <a:pt x="50" y="31"/>
                </a:lnTo>
                <a:lnTo>
                  <a:pt x="50" y="31"/>
                </a:lnTo>
                <a:lnTo>
                  <a:pt x="50" y="30"/>
                </a:lnTo>
                <a:lnTo>
                  <a:pt x="50" y="29"/>
                </a:lnTo>
                <a:lnTo>
                  <a:pt x="48" y="29"/>
                </a:lnTo>
                <a:lnTo>
                  <a:pt x="48" y="29"/>
                </a:lnTo>
                <a:close/>
                <a:moveTo>
                  <a:pt x="60" y="45"/>
                </a:moveTo>
                <a:lnTo>
                  <a:pt x="60" y="45"/>
                </a:lnTo>
                <a:lnTo>
                  <a:pt x="60" y="45"/>
                </a:lnTo>
                <a:lnTo>
                  <a:pt x="60" y="44"/>
                </a:lnTo>
                <a:lnTo>
                  <a:pt x="58" y="44"/>
                </a:lnTo>
                <a:lnTo>
                  <a:pt x="58" y="44"/>
                </a:lnTo>
                <a:lnTo>
                  <a:pt x="50" y="48"/>
                </a:lnTo>
                <a:lnTo>
                  <a:pt x="42" y="51"/>
                </a:lnTo>
                <a:lnTo>
                  <a:pt x="42" y="51"/>
                </a:lnTo>
                <a:lnTo>
                  <a:pt x="37" y="52"/>
                </a:lnTo>
                <a:lnTo>
                  <a:pt x="39" y="51"/>
                </a:lnTo>
                <a:lnTo>
                  <a:pt x="45" y="47"/>
                </a:lnTo>
                <a:lnTo>
                  <a:pt x="45" y="47"/>
                </a:lnTo>
                <a:lnTo>
                  <a:pt x="52" y="42"/>
                </a:lnTo>
                <a:lnTo>
                  <a:pt x="58" y="36"/>
                </a:lnTo>
                <a:lnTo>
                  <a:pt x="58" y="36"/>
                </a:lnTo>
                <a:lnTo>
                  <a:pt x="66" y="47"/>
                </a:lnTo>
                <a:lnTo>
                  <a:pt x="66" y="47"/>
                </a:lnTo>
                <a:lnTo>
                  <a:pt x="66" y="47"/>
                </a:lnTo>
                <a:lnTo>
                  <a:pt x="66" y="47"/>
                </a:lnTo>
                <a:lnTo>
                  <a:pt x="41" y="59"/>
                </a:lnTo>
                <a:lnTo>
                  <a:pt x="41" y="59"/>
                </a:lnTo>
                <a:lnTo>
                  <a:pt x="50" y="53"/>
                </a:lnTo>
                <a:lnTo>
                  <a:pt x="60" y="45"/>
                </a:lnTo>
                <a:lnTo>
                  <a:pt x="60" y="45"/>
                </a:lnTo>
                <a:close/>
                <a:moveTo>
                  <a:pt x="67" y="48"/>
                </a:moveTo>
                <a:lnTo>
                  <a:pt x="67" y="48"/>
                </a:lnTo>
                <a:lnTo>
                  <a:pt x="67" y="48"/>
                </a:lnTo>
                <a:lnTo>
                  <a:pt x="67" y="48"/>
                </a:lnTo>
                <a:lnTo>
                  <a:pt x="71" y="52"/>
                </a:lnTo>
                <a:lnTo>
                  <a:pt x="71" y="52"/>
                </a:lnTo>
                <a:lnTo>
                  <a:pt x="60" y="58"/>
                </a:lnTo>
                <a:lnTo>
                  <a:pt x="55" y="62"/>
                </a:lnTo>
                <a:lnTo>
                  <a:pt x="50" y="66"/>
                </a:lnTo>
                <a:lnTo>
                  <a:pt x="50" y="66"/>
                </a:lnTo>
                <a:lnTo>
                  <a:pt x="59" y="57"/>
                </a:lnTo>
                <a:lnTo>
                  <a:pt x="63" y="53"/>
                </a:lnTo>
                <a:lnTo>
                  <a:pt x="67" y="48"/>
                </a:lnTo>
                <a:lnTo>
                  <a:pt x="67" y="48"/>
                </a:lnTo>
                <a:close/>
                <a:moveTo>
                  <a:pt x="80" y="55"/>
                </a:moveTo>
                <a:lnTo>
                  <a:pt x="80" y="55"/>
                </a:lnTo>
                <a:lnTo>
                  <a:pt x="93" y="44"/>
                </a:lnTo>
                <a:lnTo>
                  <a:pt x="104" y="32"/>
                </a:lnTo>
                <a:lnTo>
                  <a:pt x="116" y="21"/>
                </a:lnTo>
                <a:lnTo>
                  <a:pt x="129" y="10"/>
                </a:lnTo>
                <a:lnTo>
                  <a:pt x="129" y="10"/>
                </a:lnTo>
                <a:lnTo>
                  <a:pt x="131" y="13"/>
                </a:lnTo>
                <a:lnTo>
                  <a:pt x="131" y="13"/>
                </a:lnTo>
                <a:lnTo>
                  <a:pt x="130" y="13"/>
                </a:lnTo>
                <a:lnTo>
                  <a:pt x="130" y="13"/>
                </a:lnTo>
                <a:lnTo>
                  <a:pt x="105" y="34"/>
                </a:lnTo>
                <a:lnTo>
                  <a:pt x="80" y="56"/>
                </a:lnTo>
                <a:lnTo>
                  <a:pt x="80" y="56"/>
                </a:lnTo>
                <a:lnTo>
                  <a:pt x="77" y="58"/>
                </a:lnTo>
                <a:lnTo>
                  <a:pt x="77" y="58"/>
                </a:lnTo>
                <a:lnTo>
                  <a:pt x="71" y="62"/>
                </a:lnTo>
                <a:lnTo>
                  <a:pt x="71" y="62"/>
                </a:lnTo>
                <a:lnTo>
                  <a:pt x="66" y="68"/>
                </a:lnTo>
                <a:lnTo>
                  <a:pt x="66" y="68"/>
                </a:lnTo>
                <a:lnTo>
                  <a:pt x="56" y="74"/>
                </a:lnTo>
                <a:lnTo>
                  <a:pt x="56" y="74"/>
                </a:lnTo>
                <a:lnTo>
                  <a:pt x="60" y="69"/>
                </a:lnTo>
                <a:lnTo>
                  <a:pt x="64" y="64"/>
                </a:lnTo>
                <a:lnTo>
                  <a:pt x="73" y="54"/>
                </a:lnTo>
                <a:lnTo>
                  <a:pt x="73" y="54"/>
                </a:lnTo>
                <a:lnTo>
                  <a:pt x="74" y="55"/>
                </a:lnTo>
                <a:lnTo>
                  <a:pt x="74" y="55"/>
                </a:lnTo>
                <a:lnTo>
                  <a:pt x="76" y="56"/>
                </a:lnTo>
                <a:lnTo>
                  <a:pt x="79" y="56"/>
                </a:lnTo>
                <a:lnTo>
                  <a:pt x="79" y="56"/>
                </a:lnTo>
                <a:lnTo>
                  <a:pt x="80" y="55"/>
                </a:lnTo>
                <a:lnTo>
                  <a:pt x="80" y="55"/>
                </a:lnTo>
                <a:close/>
                <a:moveTo>
                  <a:pt x="110" y="38"/>
                </a:moveTo>
                <a:lnTo>
                  <a:pt x="110" y="38"/>
                </a:lnTo>
                <a:lnTo>
                  <a:pt x="103" y="44"/>
                </a:lnTo>
                <a:lnTo>
                  <a:pt x="96" y="49"/>
                </a:lnTo>
                <a:lnTo>
                  <a:pt x="87" y="54"/>
                </a:lnTo>
                <a:lnTo>
                  <a:pt x="80" y="60"/>
                </a:lnTo>
                <a:lnTo>
                  <a:pt x="80" y="60"/>
                </a:lnTo>
                <a:lnTo>
                  <a:pt x="58" y="81"/>
                </a:lnTo>
                <a:lnTo>
                  <a:pt x="58" y="81"/>
                </a:lnTo>
                <a:lnTo>
                  <a:pt x="58" y="80"/>
                </a:lnTo>
                <a:lnTo>
                  <a:pt x="58" y="80"/>
                </a:lnTo>
                <a:lnTo>
                  <a:pt x="65" y="72"/>
                </a:lnTo>
                <a:lnTo>
                  <a:pt x="65" y="72"/>
                </a:lnTo>
                <a:lnTo>
                  <a:pt x="66" y="71"/>
                </a:lnTo>
                <a:lnTo>
                  <a:pt x="66" y="71"/>
                </a:lnTo>
                <a:lnTo>
                  <a:pt x="75" y="64"/>
                </a:lnTo>
                <a:lnTo>
                  <a:pt x="84" y="56"/>
                </a:lnTo>
                <a:lnTo>
                  <a:pt x="84" y="56"/>
                </a:lnTo>
                <a:lnTo>
                  <a:pt x="100" y="45"/>
                </a:lnTo>
                <a:lnTo>
                  <a:pt x="100" y="45"/>
                </a:lnTo>
                <a:lnTo>
                  <a:pt x="108" y="38"/>
                </a:lnTo>
                <a:lnTo>
                  <a:pt x="116" y="30"/>
                </a:lnTo>
                <a:lnTo>
                  <a:pt x="132" y="15"/>
                </a:lnTo>
                <a:lnTo>
                  <a:pt x="132" y="15"/>
                </a:lnTo>
                <a:lnTo>
                  <a:pt x="132" y="14"/>
                </a:lnTo>
                <a:lnTo>
                  <a:pt x="132" y="14"/>
                </a:lnTo>
                <a:lnTo>
                  <a:pt x="135" y="16"/>
                </a:lnTo>
                <a:lnTo>
                  <a:pt x="135" y="16"/>
                </a:lnTo>
                <a:lnTo>
                  <a:pt x="128" y="21"/>
                </a:lnTo>
                <a:lnTo>
                  <a:pt x="122" y="26"/>
                </a:lnTo>
                <a:lnTo>
                  <a:pt x="110" y="38"/>
                </a:lnTo>
                <a:lnTo>
                  <a:pt x="110" y="38"/>
                </a:lnTo>
                <a:close/>
                <a:moveTo>
                  <a:pt x="128" y="24"/>
                </a:moveTo>
                <a:lnTo>
                  <a:pt x="128" y="24"/>
                </a:lnTo>
                <a:lnTo>
                  <a:pt x="115" y="36"/>
                </a:lnTo>
                <a:lnTo>
                  <a:pt x="115" y="36"/>
                </a:lnTo>
                <a:lnTo>
                  <a:pt x="118" y="32"/>
                </a:lnTo>
                <a:lnTo>
                  <a:pt x="118" y="32"/>
                </a:lnTo>
                <a:lnTo>
                  <a:pt x="128" y="23"/>
                </a:lnTo>
                <a:lnTo>
                  <a:pt x="131" y="20"/>
                </a:lnTo>
                <a:lnTo>
                  <a:pt x="128" y="24"/>
                </a:lnTo>
                <a:lnTo>
                  <a:pt x="128" y="24"/>
                </a:lnTo>
                <a:close/>
                <a:moveTo>
                  <a:pt x="56" y="77"/>
                </a:moveTo>
                <a:lnTo>
                  <a:pt x="56" y="77"/>
                </a:lnTo>
                <a:lnTo>
                  <a:pt x="58" y="76"/>
                </a:lnTo>
                <a:lnTo>
                  <a:pt x="58" y="76"/>
                </a:lnTo>
                <a:lnTo>
                  <a:pt x="57" y="78"/>
                </a:lnTo>
                <a:lnTo>
                  <a:pt x="57" y="78"/>
                </a:lnTo>
                <a:lnTo>
                  <a:pt x="57" y="77"/>
                </a:lnTo>
                <a:lnTo>
                  <a:pt x="57" y="77"/>
                </a:lnTo>
                <a:lnTo>
                  <a:pt x="56" y="77"/>
                </a:lnTo>
                <a:lnTo>
                  <a:pt x="56" y="77"/>
                </a:lnTo>
                <a:close/>
                <a:moveTo>
                  <a:pt x="70" y="55"/>
                </a:moveTo>
                <a:lnTo>
                  <a:pt x="70" y="55"/>
                </a:lnTo>
                <a:lnTo>
                  <a:pt x="66" y="59"/>
                </a:lnTo>
                <a:lnTo>
                  <a:pt x="61" y="64"/>
                </a:lnTo>
                <a:lnTo>
                  <a:pt x="57" y="69"/>
                </a:lnTo>
                <a:lnTo>
                  <a:pt x="54" y="74"/>
                </a:lnTo>
                <a:lnTo>
                  <a:pt x="54" y="74"/>
                </a:lnTo>
                <a:lnTo>
                  <a:pt x="48" y="69"/>
                </a:lnTo>
                <a:lnTo>
                  <a:pt x="48" y="69"/>
                </a:lnTo>
                <a:lnTo>
                  <a:pt x="60" y="62"/>
                </a:lnTo>
                <a:lnTo>
                  <a:pt x="70" y="55"/>
                </a:lnTo>
                <a:lnTo>
                  <a:pt x="70" y="55"/>
                </a:lnTo>
                <a:close/>
                <a:moveTo>
                  <a:pt x="42" y="123"/>
                </a:moveTo>
                <a:lnTo>
                  <a:pt x="42" y="123"/>
                </a:lnTo>
                <a:lnTo>
                  <a:pt x="56" y="108"/>
                </a:lnTo>
                <a:lnTo>
                  <a:pt x="56" y="108"/>
                </a:lnTo>
                <a:lnTo>
                  <a:pt x="71" y="94"/>
                </a:lnTo>
                <a:lnTo>
                  <a:pt x="85" y="81"/>
                </a:lnTo>
                <a:lnTo>
                  <a:pt x="85" y="81"/>
                </a:lnTo>
                <a:lnTo>
                  <a:pt x="115" y="53"/>
                </a:lnTo>
                <a:lnTo>
                  <a:pt x="130" y="39"/>
                </a:lnTo>
                <a:lnTo>
                  <a:pt x="143" y="24"/>
                </a:lnTo>
                <a:lnTo>
                  <a:pt x="143" y="24"/>
                </a:lnTo>
                <a:lnTo>
                  <a:pt x="149" y="30"/>
                </a:lnTo>
                <a:lnTo>
                  <a:pt x="149" y="30"/>
                </a:lnTo>
                <a:lnTo>
                  <a:pt x="122" y="52"/>
                </a:lnTo>
                <a:lnTo>
                  <a:pt x="95" y="76"/>
                </a:lnTo>
                <a:lnTo>
                  <a:pt x="67" y="100"/>
                </a:lnTo>
                <a:lnTo>
                  <a:pt x="41" y="124"/>
                </a:lnTo>
                <a:lnTo>
                  <a:pt x="41" y="124"/>
                </a:lnTo>
                <a:lnTo>
                  <a:pt x="42" y="123"/>
                </a:lnTo>
                <a:lnTo>
                  <a:pt x="42" y="123"/>
                </a:lnTo>
                <a:close/>
                <a:moveTo>
                  <a:pt x="141" y="23"/>
                </a:moveTo>
                <a:lnTo>
                  <a:pt x="141" y="23"/>
                </a:lnTo>
                <a:lnTo>
                  <a:pt x="135" y="27"/>
                </a:lnTo>
                <a:lnTo>
                  <a:pt x="129" y="33"/>
                </a:lnTo>
                <a:lnTo>
                  <a:pt x="117" y="44"/>
                </a:lnTo>
                <a:lnTo>
                  <a:pt x="117" y="44"/>
                </a:lnTo>
                <a:lnTo>
                  <a:pt x="108" y="51"/>
                </a:lnTo>
                <a:lnTo>
                  <a:pt x="99" y="58"/>
                </a:lnTo>
                <a:lnTo>
                  <a:pt x="89" y="66"/>
                </a:lnTo>
                <a:lnTo>
                  <a:pt x="81" y="73"/>
                </a:lnTo>
                <a:lnTo>
                  <a:pt x="81" y="73"/>
                </a:lnTo>
                <a:lnTo>
                  <a:pt x="68" y="86"/>
                </a:lnTo>
                <a:lnTo>
                  <a:pt x="62" y="93"/>
                </a:lnTo>
                <a:lnTo>
                  <a:pt x="55" y="99"/>
                </a:lnTo>
                <a:lnTo>
                  <a:pt x="55" y="99"/>
                </a:lnTo>
                <a:lnTo>
                  <a:pt x="38" y="112"/>
                </a:lnTo>
                <a:lnTo>
                  <a:pt x="22" y="127"/>
                </a:lnTo>
                <a:lnTo>
                  <a:pt x="22" y="127"/>
                </a:lnTo>
                <a:lnTo>
                  <a:pt x="32" y="116"/>
                </a:lnTo>
                <a:lnTo>
                  <a:pt x="38" y="110"/>
                </a:lnTo>
                <a:lnTo>
                  <a:pt x="45" y="104"/>
                </a:lnTo>
                <a:lnTo>
                  <a:pt x="45" y="104"/>
                </a:lnTo>
                <a:lnTo>
                  <a:pt x="60" y="90"/>
                </a:lnTo>
                <a:lnTo>
                  <a:pt x="75" y="75"/>
                </a:lnTo>
                <a:lnTo>
                  <a:pt x="75" y="75"/>
                </a:lnTo>
                <a:lnTo>
                  <a:pt x="90" y="59"/>
                </a:lnTo>
                <a:lnTo>
                  <a:pt x="106" y="46"/>
                </a:lnTo>
                <a:lnTo>
                  <a:pt x="122" y="32"/>
                </a:lnTo>
                <a:lnTo>
                  <a:pt x="136" y="18"/>
                </a:lnTo>
                <a:lnTo>
                  <a:pt x="136" y="18"/>
                </a:lnTo>
                <a:lnTo>
                  <a:pt x="141" y="23"/>
                </a:lnTo>
                <a:lnTo>
                  <a:pt x="141" y="23"/>
                </a:lnTo>
                <a:close/>
                <a:moveTo>
                  <a:pt x="42" y="61"/>
                </a:moveTo>
                <a:lnTo>
                  <a:pt x="42" y="61"/>
                </a:lnTo>
                <a:lnTo>
                  <a:pt x="59" y="52"/>
                </a:lnTo>
                <a:lnTo>
                  <a:pt x="59" y="52"/>
                </a:lnTo>
                <a:lnTo>
                  <a:pt x="63" y="51"/>
                </a:lnTo>
                <a:lnTo>
                  <a:pt x="62" y="52"/>
                </a:lnTo>
                <a:lnTo>
                  <a:pt x="56" y="57"/>
                </a:lnTo>
                <a:lnTo>
                  <a:pt x="56" y="57"/>
                </a:lnTo>
                <a:lnTo>
                  <a:pt x="46" y="67"/>
                </a:lnTo>
                <a:lnTo>
                  <a:pt x="46" y="67"/>
                </a:lnTo>
                <a:lnTo>
                  <a:pt x="42" y="61"/>
                </a:lnTo>
                <a:lnTo>
                  <a:pt x="42" y="61"/>
                </a:lnTo>
                <a:close/>
                <a:moveTo>
                  <a:pt x="36" y="140"/>
                </a:moveTo>
                <a:lnTo>
                  <a:pt x="36" y="140"/>
                </a:lnTo>
                <a:lnTo>
                  <a:pt x="31" y="137"/>
                </a:lnTo>
                <a:lnTo>
                  <a:pt x="31" y="137"/>
                </a:lnTo>
                <a:lnTo>
                  <a:pt x="33" y="134"/>
                </a:lnTo>
                <a:lnTo>
                  <a:pt x="33" y="134"/>
                </a:lnTo>
                <a:lnTo>
                  <a:pt x="34" y="133"/>
                </a:lnTo>
                <a:lnTo>
                  <a:pt x="34" y="133"/>
                </a:lnTo>
                <a:lnTo>
                  <a:pt x="80" y="91"/>
                </a:lnTo>
                <a:lnTo>
                  <a:pt x="105" y="70"/>
                </a:lnTo>
                <a:lnTo>
                  <a:pt x="129" y="49"/>
                </a:lnTo>
                <a:lnTo>
                  <a:pt x="129" y="49"/>
                </a:lnTo>
                <a:lnTo>
                  <a:pt x="144" y="37"/>
                </a:lnTo>
                <a:lnTo>
                  <a:pt x="144" y="37"/>
                </a:lnTo>
                <a:lnTo>
                  <a:pt x="133" y="46"/>
                </a:lnTo>
                <a:lnTo>
                  <a:pt x="121" y="55"/>
                </a:lnTo>
                <a:lnTo>
                  <a:pt x="121" y="55"/>
                </a:lnTo>
                <a:lnTo>
                  <a:pt x="110" y="66"/>
                </a:lnTo>
                <a:lnTo>
                  <a:pt x="100" y="76"/>
                </a:lnTo>
                <a:lnTo>
                  <a:pt x="80" y="97"/>
                </a:lnTo>
                <a:lnTo>
                  <a:pt x="80" y="97"/>
                </a:lnTo>
                <a:lnTo>
                  <a:pt x="79" y="98"/>
                </a:lnTo>
                <a:lnTo>
                  <a:pt x="79" y="98"/>
                </a:lnTo>
                <a:lnTo>
                  <a:pt x="68" y="109"/>
                </a:lnTo>
                <a:lnTo>
                  <a:pt x="57" y="119"/>
                </a:lnTo>
                <a:lnTo>
                  <a:pt x="46" y="129"/>
                </a:lnTo>
                <a:lnTo>
                  <a:pt x="36" y="140"/>
                </a:lnTo>
                <a:lnTo>
                  <a:pt x="36" y="140"/>
                </a:lnTo>
                <a:close/>
                <a:moveTo>
                  <a:pt x="125" y="140"/>
                </a:moveTo>
                <a:lnTo>
                  <a:pt x="125" y="140"/>
                </a:lnTo>
                <a:lnTo>
                  <a:pt x="123" y="138"/>
                </a:lnTo>
                <a:lnTo>
                  <a:pt x="123" y="138"/>
                </a:lnTo>
                <a:lnTo>
                  <a:pt x="123" y="138"/>
                </a:lnTo>
                <a:lnTo>
                  <a:pt x="123" y="138"/>
                </a:lnTo>
                <a:lnTo>
                  <a:pt x="134" y="129"/>
                </a:lnTo>
                <a:lnTo>
                  <a:pt x="146" y="121"/>
                </a:lnTo>
                <a:lnTo>
                  <a:pt x="146" y="121"/>
                </a:lnTo>
                <a:lnTo>
                  <a:pt x="136" y="131"/>
                </a:lnTo>
                <a:lnTo>
                  <a:pt x="125" y="140"/>
                </a:lnTo>
                <a:lnTo>
                  <a:pt x="125" y="140"/>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7" name="Freeform 2542"/>
          <p:cNvSpPr>
            <a:spLocks noEditPoints="1"/>
          </p:cNvSpPr>
          <p:nvPr/>
        </p:nvSpPr>
        <p:spPr bwMode="auto">
          <a:xfrm>
            <a:off x="3716812" y="1940235"/>
            <a:ext cx="93663" cy="87313"/>
          </a:xfrm>
          <a:custGeom>
            <a:avLst/>
            <a:gdLst/>
            <a:ahLst/>
            <a:cxnLst>
              <a:cxn ang="0">
                <a:pos x="8" y="55"/>
              </a:cxn>
              <a:cxn ang="0">
                <a:pos x="17" y="54"/>
              </a:cxn>
              <a:cxn ang="0">
                <a:pos x="25" y="50"/>
              </a:cxn>
              <a:cxn ang="0">
                <a:pos x="39" y="37"/>
              </a:cxn>
              <a:cxn ang="0">
                <a:pos x="46" y="30"/>
              </a:cxn>
              <a:cxn ang="0">
                <a:pos x="57" y="14"/>
              </a:cxn>
              <a:cxn ang="0">
                <a:pos x="59" y="6"/>
              </a:cxn>
              <a:cxn ang="0">
                <a:pos x="59" y="4"/>
              </a:cxn>
              <a:cxn ang="0">
                <a:pos x="55" y="2"/>
              </a:cxn>
              <a:cxn ang="0">
                <a:pos x="52" y="0"/>
              </a:cxn>
              <a:cxn ang="0">
                <a:pos x="49" y="1"/>
              </a:cxn>
              <a:cxn ang="0">
                <a:pos x="46" y="3"/>
              </a:cxn>
              <a:cxn ang="0">
                <a:pos x="36" y="6"/>
              </a:cxn>
              <a:cxn ang="0">
                <a:pos x="24" y="8"/>
              </a:cxn>
              <a:cxn ang="0">
                <a:pos x="19" y="11"/>
              </a:cxn>
              <a:cxn ang="0">
                <a:pos x="9" y="25"/>
              </a:cxn>
              <a:cxn ang="0">
                <a:pos x="4" y="32"/>
              </a:cxn>
              <a:cxn ang="0">
                <a:pos x="0" y="41"/>
              </a:cxn>
              <a:cxn ang="0">
                <a:pos x="1" y="49"/>
              </a:cxn>
              <a:cxn ang="0">
                <a:pos x="8" y="55"/>
              </a:cxn>
              <a:cxn ang="0">
                <a:pos x="36" y="28"/>
              </a:cxn>
              <a:cxn ang="0">
                <a:pos x="28" y="36"/>
              </a:cxn>
              <a:cxn ang="0">
                <a:pos x="22" y="36"/>
              </a:cxn>
              <a:cxn ang="0">
                <a:pos x="16" y="35"/>
              </a:cxn>
              <a:cxn ang="0">
                <a:pos x="28" y="31"/>
              </a:cxn>
              <a:cxn ang="0">
                <a:pos x="35" y="27"/>
              </a:cxn>
              <a:cxn ang="0">
                <a:pos x="37" y="25"/>
              </a:cxn>
              <a:cxn ang="0">
                <a:pos x="37" y="23"/>
              </a:cxn>
              <a:cxn ang="0">
                <a:pos x="29" y="24"/>
              </a:cxn>
              <a:cxn ang="0">
                <a:pos x="21" y="24"/>
              </a:cxn>
              <a:cxn ang="0">
                <a:pos x="22" y="23"/>
              </a:cxn>
              <a:cxn ang="0">
                <a:pos x="39" y="19"/>
              </a:cxn>
              <a:cxn ang="0">
                <a:pos x="46" y="16"/>
              </a:cxn>
              <a:cxn ang="0">
                <a:pos x="36" y="28"/>
              </a:cxn>
              <a:cxn ang="0">
                <a:pos x="48" y="13"/>
              </a:cxn>
              <a:cxn ang="0">
                <a:pos x="47" y="13"/>
              </a:cxn>
              <a:cxn ang="0">
                <a:pos x="46" y="13"/>
              </a:cxn>
              <a:cxn ang="0">
                <a:pos x="48" y="12"/>
              </a:cxn>
              <a:cxn ang="0">
                <a:pos x="48" y="13"/>
              </a:cxn>
              <a:cxn ang="0">
                <a:pos x="26" y="18"/>
              </a:cxn>
              <a:cxn ang="0">
                <a:pos x="42" y="15"/>
              </a:cxn>
              <a:cxn ang="0">
                <a:pos x="33" y="18"/>
              </a:cxn>
              <a:cxn ang="0">
                <a:pos x="24" y="20"/>
              </a:cxn>
              <a:cxn ang="0">
                <a:pos x="26" y="18"/>
              </a:cxn>
              <a:cxn ang="0">
                <a:pos x="19" y="26"/>
              </a:cxn>
              <a:cxn ang="0">
                <a:pos x="34" y="25"/>
              </a:cxn>
              <a:cxn ang="0">
                <a:pos x="30" y="28"/>
              </a:cxn>
              <a:cxn ang="0">
                <a:pos x="19" y="32"/>
              </a:cxn>
              <a:cxn ang="0">
                <a:pos x="14" y="33"/>
              </a:cxn>
              <a:cxn ang="0">
                <a:pos x="19" y="26"/>
              </a:cxn>
              <a:cxn ang="0">
                <a:pos x="13" y="36"/>
              </a:cxn>
              <a:cxn ang="0">
                <a:pos x="13" y="36"/>
              </a:cxn>
              <a:cxn ang="0">
                <a:pos x="19" y="38"/>
              </a:cxn>
              <a:cxn ang="0">
                <a:pos x="26" y="38"/>
              </a:cxn>
              <a:cxn ang="0">
                <a:pos x="21" y="42"/>
              </a:cxn>
              <a:cxn ang="0">
                <a:pos x="13" y="46"/>
              </a:cxn>
              <a:cxn ang="0">
                <a:pos x="11" y="46"/>
              </a:cxn>
              <a:cxn ang="0">
                <a:pos x="10" y="46"/>
              </a:cxn>
              <a:cxn ang="0">
                <a:pos x="9" y="43"/>
              </a:cxn>
              <a:cxn ang="0">
                <a:pos x="13" y="36"/>
              </a:cxn>
            </a:cxnLst>
            <a:rect l="0" t="0" r="r" b="b"/>
            <a:pathLst>
              <a:path w="59" h="55">
                <a:moveTo>
                  <a:pt x="8" y="55"/>
                </a:moveTo>
                <a:lnTo>
                  <a:pt x="8" y="55"/>
                </a:lnTo>
                <a:lnTo>
                  <a:pt x="12" y="55"/>
                </a:lnTo>
                <a:lnTo>
                  <a:pt x="17" y="54"/>
                </a:lnTo>
                <a:lnTo>
                  <a:pt x="21" y="52"/>
                </a:lnTo>
                <a:lnTo>
                  <a:pt x="25" y="50"/>
                </a:lnTo>
                <a:lnTo>
                  <a:pt x="33" y="43"/>
                </a:lnTo>
                <a:lnTo>
                  <a:pt x="39" y="37"/>
                </a:lnTo>
                <a:lnTo>
                  <a:pt x="39" y="37"/>
                </a:lnTo>
                <a:lnTo>
                  <a:pt x="46" y="30"/>
                </a:lnTo>
                <a:lnTo>
                  <a:pt x="52" y="23"/>
                </a:lnTo>
                <a:lnTo>
                  <a:pt x="57" y="14"/>
                </a:lnTo>
                <a:lnTo>
                  <a:pt x="58" y="10"/>
                </a:lnTo>
                <a:lnTo>
                  <a:pt x="59" y="6"/>
                </a:lnTo>
                <a:lnTo>
                  <a:pt x="59" y="6"/>
                </a:lnTo>
                <a:lnTo>
                  <a:pt x="59" y="4"/>
                </a:lnTo>
                <a:lnTo>
                  <a:pt x="58" y="3"/>
                </a:lnTo>
                <a:lnTo>
                  <a:pt x="55" y="2"/>
                </a:lnTo>
                <a:lnTo>
                  <a:pt x="55" y="2"/>
                </a:lnTo>
                <a:lnTo>
                  <a:pt x="52" y="0"/>
                </a:lnTo>
                <a:lnTo>
                  <a:pt x="50" y="1"/>
                </a:lnTo>
                <a:lnTo>
                  <a:pt x="49" y="1"/>
                </a:lnTo>
                <a:lnTo>
                  <a:pt x="49" y="1"/>
                </a:lnTo>
                <a:lnTo>
                  <a:pt x="46" y="3"/>
                </a:lnTo>
                <a:lnTo>
                  <a:pt x="42" y="4"/>
                </a:lnTo>
                <a:lnTo>
                  <a:pt x="36" y="6"/>
                </a:lnTo>
                <a:lnTo>
                  <a:pt x="30" y="6"/>
                </a:lnTo>
                <a:lnTo>
                  <a:pt x="24" y="8"/>
                </a:lnTo>
                <a:lnTo>
                  <a:pt x="24" y="8"/>
                </a:lnTo>
                <a:lnTo>
                  <a:pt x="19" y="11"/>
                </a:lnTo>
                <a:lnTo>
                  <a:pt x="16" y="16"/>
                </a:lnTo>
                <a:lnTo>
                  <a:pt x="9" y="25"/>
                </a:lnTo>
                <a:lnTo>
                  <a:pt x="9" y="25"/>
                </a:lnTo>
                <a:lnTo>
                  <a:pt x="4" y="32"/>
                </a:lnTo>
                <a:lnTo>
                  <a:pt x="2" y="37"/>
                </a:lnTo>
                <a:lnTo>
                  <a:pt x="0" y="41"/>
                </a:lnTo>
                <a:lnTo>
                  <a:pt x="0" y="45"/>
                </a:lnTo>
                <a:lnTo>
                  <a:pt x="1" y="49"/>
                </a:lnTo>
                <a:lnTo>
                  <a:pt x="3" y="52"/>
                </a:lnTo>
                <a:lnTo>
                  <a:pt x="8" y="55"/>
                </a:lnTo>
                <a:lnTo>
                  <a:pt x="8" y="55"/>
                </a:lnTo>
                <a:close/>
                <a:moveTo>
                  <a:pt x="36" y="28"/>
                </a:moveTo>
                <a:lnTo>
                  <a:pt x="36" y="28"/>
                </a:lnTo>
                <a:lnTo>
                  <a:pt x="28" y="36"/>
                </a:lnTo>
                <a:lnTo>
                  <a:pt x="28" y="36"/>
                </a:lnTo>
                <a:lnTo>
                  <a:pt x="22" y="36"/>
                </a:lnTo>
                <a:lnTo>
                  <a:pt x="16" y="35"/>
                </a:lnTo>
                <a:lnTo>
                  <a:pt x="16" y="35"/>
                </a:lnTo>
                <a:lnTo>
                  <a:pt x="22" y="33"/>
                </a:lnTo>
                <a:lnTo>
                  <a:pt x="28" y="31"/>
                </a:lnTo>
                <a:lnTo>
                  <a:pt x="33" y="29"/>
                </a:lnTo>
                <a:lnTo>
                  <a:pt x="35" y="27"/>
                </a:lnTo>
                <a:lnTo>
                  <a:pt x="37" y="25"/>
                </a:lnTo>
                <a:lnTo>
                  <a:pt x="37" y="25"/>
                </a:lnTo>
                <a:lnTo>
                  <a:pt x="38" y="24"/>
                </a:lnTo>
                <a:lnTo>
                  <a:pt x="37" y="23"/>
                </a:lnTo>
                <a:lnTo>
                  <a:pt x="37" y="23"/>
                </a:lnTo>
                <a:lnTo>
                  <a:pt x="29" y="24"/>
                </a:lnTo>
                <a:lnTo>
                  <a:pt x="21" y="24"/>
                </a:lnTo>
                <a:lnTo>
                  <a:pt x="21" y="24"/>
                </a:lnTo>
                <a:lnTo>
                  <a:pt x="22" y="23"/>
                </a:lnTo>
                <a:lnTo>
                  <a:pt x="22" y="23"/>
                </a:lnTo>
                <a:lnTo>
                  <a:pt x="34" y="20"/>
                </a:lnTo>
                <a:lnTo>
                  <a:pt x="39" y="19"/>
                </a:lnTo>
                <a:lnTo>
                  <a:pt x="46" y="16"/>
                </a:lnTo>
                <a:lnTo>
                  <a:pt x="46" y="16"/>
                </a:lnTo>
                <a:lnTo>
                  <a:pt x="40" y="22"/>
                </a:lnTo>
                <a:lnTo>
                  <a:pt x="36" y="28"/>
                </a:lnTo>
                <a:lnTo>
                  <a:pt x="36" y="28"/>
                </a:lnTo>
                <a:close/>
                <a:moveTo>
                  <a:pt x="48" y="13"/>
                </a:moveTo>
                <a:lnTo>
                  <a:pt x="48" y="13"/>
                </a:lnTo>
                <a:lnTo>
                  <a:pt x="47" y="13"/>
                </a:lnTo>
                <a:lnTo>
                  <a:pt x="47" y="13"/>
                </a:lnTo>
                <a:lnTo>
                  <a:pt x="46" y="13"/>
                </a:lnTo>
                <a:lnTo>
                  <a:pt x="46" y="13"/>
                </a:lnTo>
                <a:lnTo>
                  <a:pt x="48" y="12"/>
                </a:lnTo>
                <a:lnTo>
                  <a:pt x="48" y="12"/>
                </a:lnTo>
                <a:lnTo>
                  <a:pt x="48" y="13"/>
                </a:lnTo>
                <a:lnTo>
                  <a:pt x="48" y="13"/>
                </a:lnTo>
                <a:close/>
                <a:moveTo>
                  <a:pt x="26" y="18"/>
                </a:moveTo>
                <a:lnTo>
                  <a:pt x="26" y="18"/>
                </a:lnTo>
                <a:lnTo>
                  <a:pt x="42" y="15"/>
                </a:lnTo>
                <a:lnTo>
                  <a:pt x="42" y="15"/>
                </a:lnTo>
                <a:lnTo>
                  <a:pt x="33" y="18"/>
                </a:lnTo>
                <a:lnTo>
                  <a:pt x="24" y="20"/>
                </a:lnTo>
                <a:lnTo>
                  <a:pt x="24" y="20"/>
                </a:lnTo>
                <a:lnTo>
                  <a:pt x="26" y="18"/>
                </a:lnTo>
                <a:lnTo>
                  <a:pt x="26" y="18"/>
                </a:lnTo>
                <a:close/>
                <a:moveTo>
                  <a:pt x="19" y="26"/>
                </a:moveTo>
                <a:lnTo>
                  <a:pt x="19" y="26"/>
                </a:lnTo>
                <a:lnTo>
                  <a:pt x="27" y="26"/>
                </a:lnTo>
                <a:lnTo>
                  <a:pt x="34" y="25"/>
                </a:lnTo>
                <a:lnTo>
                  <a:pt x="34" y="25"/>
                </a:lnTo>
                <a:lnTo>
                  <a:pt x="30" y="28"/>
                </a:lnTo>
                <a:lnTo>
                  <a:pt x="25" y="30"/>
                </a:lnTo>
                <a:lnTo>
                  <a:pt x="19" y="32"/>
                </a:lnTo>
                <a:lnTo>
                  <a:pt x="14" y="33"/>
                </a:lnTo>
                <a:lnTo>
                  <a:pt x="14" y="33"/>
                </a:lnTo>
                <a:lnTo>
                  <a:pt x="19" y="26"/>
                </a:lnTo>
                <a:lnTo>
                  <a:pt x="19" y="26"/>
                </a:lnTo>
                <a:close/>
                <a:moveTo>
                  <a:pt x="13" y="36"/>
                </a:moveTo>
                <a:lnTo>
                  <a:pt x="13" y="36"/>
                </a:lnTo>
                <a:lnTo>
                  <a:pt x="13" y="36"/>
                </a:lnTo>
                <a:lnTo>
                  <a:pt x="13" y="36"/>
                </a:lnTo>
                <a:lnTo>
                  <a:pt x="16" y="37"/>
                </a:lnTo>
                <a:lnTo>
                  <a:pt x="19" y="38"/>
                </a:lnTo>
                <a:lnTo>
                  <a:pt x="26" y="38"/>
                </a:lnTo>
                <a:lnTo>
                  <a:pt x="26" y="38"/>
                </a:lnTo>
                <a:lnTo>
                  <a:pt x="21" y="42"/>
                </a:lnTo>
                <a:lnTo>
                  <a:pt x="21" y="42"/>
                </a:lnTo>
                <a:lnTo>
                  <a:pt x="17" y="44"/>
                </a:lnTo>
                <a:lnTo>
                  <a:pt x="13" y="46"/>
                </a:lnTo>
                <a:lnTo>
                  <a:pt x="13" y="46"/>
                </a:lnTo>
                <a:lnTo>
                  <a:pt x="11" y="46"/>
                </a:lnTo>
                <a:lnTo>
                  <a:pt x="11" y="46"/>
                </a:lnTo>
                <a:lnTo>
                  <a:pt x="10" y="46"/>
                </a:lnTo>
                <a:lnTo>
                  <a:pt x="9" y="45"/>
                </a:lnTo>
                <a:lnTo>
                  <a:pt x="9" y="43"/>
                </a:lnTo>
                <a:lnTo>
                  <a:pt x="11" y="40"/>
                </a:lnTo>
                <a:lnTo>
                  <a:pt x="13" y="36"/>
                </a:lnTo>
                <a:lnTo>
                  <a:pt x="13" y="36"/>
                </a:ln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8" name="Freeform 302"/>
          <p:cNvSpPr>
            <a:spLocks/>
          </p:cNvSpPr>
          <p:nvPr/>
        </p:nvSpPr>
        <p:spPr bwMode="auto">
          <a:xfrm>
            <a:off x="4653370" y="1250289"/>
            <a:ext cx="155575" cy="409575"/>
          </a:xfrm>
          <a:custGeom>
            <a:avLst/>
            <a:gdLst>
              <a:gd name="T0" fmla="*/ 27 w 33"/>
              <a:gd name="T1" fmla="*/ 84 h 87"/>
              <a:gd name="T2" fmla="*/ 26 w 33"/>
              <a:gd name="T3" fmla="*/ 83 h 87"/>
              <a:gd name="T4" fmla="*/ 26 w 33"/>
              <a:gd name="T5" fmla="*/ 83 h 87"/>
              <a:gd name="T6" fmla="*/ 25 w 33"/>
              <a:gd name="T7" fmla="*/ 80 h 87"/>
              <a:gd name="T8" fmla="*/ 25 w 33"/>
              <a:gd name="T9" fmla="*/ 80 h 87"/>
              <a:gd name="T10" fmla="*/ 25 w 33"/>
              <a:gd name="T11" fmla="*/ 80 h 87"/>
              <a:gd name="T12" fmla="*/ 15 w 33"/>
              <a:gd name="T13" fmla="*/ 42 h 87"/>
              <a:gd name="T14" fmla="*/ 15 w 33"/>
              <a:gd name="T15" fmla="*/ 42 h 87"/>
              <a:gd name="T16" fmla="*/ 0 w 33"/>
              <a:gd name="T17" fmla="*/ 4 h 87"/>
              <a:gd name="T18" fmla="*/ 0 w 33"/>
              <a:gd name="T19" fmla="*/ 4 h 87"/>
              <a:gd name="T20" fmla="*/ 0 w 33"/>
              <a:gd name="T21" fmla="*/ 3 h 87"/>
              <a:gd name="T22" fmla="*/ 0 w 33"/>
              <a:gd name="T23" fmla="*/ 3 h 87"/>
              <a:gd name="T24" fmla="*/ 2 w 33"/>
              <a:gd name="T25" fmla="*/ 0 h 87"/>
              <a:gd name="T26" fmla="*/ 3 w 33"/>
              <a:gd name="T27" fmla="*/ 1 h 87"/>
              <a:gd name="T28" fmla="*/ 3 w 33"/>
              <a:gd name="T29" fmla="*/ 1 h 87"/>
              <a:gd name="T30" fmla="*/ 19 w 33"/>
              <a:gd name="T31" fmla="*/ 41 h 87"/>
              <a:gd name="T32" fmla="*/ 19 w 33"/>
              <a:gd name="T33" fmla="*/ 41 h 87"/>
              <a:gd name="T34" fmla="*/ 30 w 33"/>
              <a:gd name="T35" fmla="*/ 81 h 87"/>
              <a:gd name="T36" fmla="*/ 30 w 33"/>
              <a:gd name="T37" fmla="*/ 81 h 87"/>
              <a:gd name="T38" fmla="*/ 33 w 33"/>
              <a:gd name="T39" fmla="*/ 87 h 87"/>
              <a:gd name="T40" fmla="*/ 27 w 33"/>
              <a:gd name="T41" fmla="*/ 8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87">
                <a:moveTo>
                  <a:pt x="27" y="84"/>
                </a:moveTo>
                <a:cubicBezTo>
                  <a:pt x="27" y="83"/>
                  <a:pt x="27" y="83"/>
                  <a:pt x="26" y="83"/>
                </a:cubicBezTo>
                <a:cubicBezTo>
                  <a:pt x="26" y="83"/>
                  <a:pt x="26" y="83"/>
                  <a:pt x="26" y="83"/>
                </a:cubicBezTo>
                <a:cubicBezTo>
                  <a:pt x="25" y="82"/>
                  <a:pt x="25" y="81"/>
                  <a:pt x="25" y="80"/>
                </a:cubicBezTo>
                <a:cubicBezTo>
                  <a:pt x="25" y="80"/>
                  <a:pt x="25" y="80"/>
                  <a:pt x="25" y="80"/>
                </a:cubicBezTo>
                <a:cubicBezTo>
                  <a:pt x="25" y="80"/>
                  <a:pt x="25" y="80"/>
                  <a:pt x="25" y="80"/>
                </a:cubicBezTo>
                <a:cubicBezTo>
                  <a:pt x="21" y="68"/>
                  <a:pt x="19" y="53"/>
                  <a:pt x="15" y="42"/>
                </a:cubicBezTo>
                <a:cubicBezTo>
                  <a:pt x="15" y="42"/>
                  <a:pt x="15" y="42"/>
                  <a:pt x="15" y="42"/>
                </a:cubicBezTo>
                <a:cubicBezTo>
                  <a:pt x="12" y="31"/>
                  <a:pt x="6" y="9"/>
                  <a:pt x="0" y="4"/>
                </a:cubicBezTo>
                <a:cubicBezTo>
                  <a:pt x="0" y="4"/>
                  <a:pt x="0" y="4"/>
                  <a:pt x="0" y="4"/>
                </a:cubicBezTo>
                <a:cubicBezTo>
                  <a:pt x="0" y="3"/>
                  <a:pt x="0" y="3"/>
                  <a:pt x="0" y="3"/>
                </a:cubicBezTo>
                <a:cubicBezTo>
                  <a:pt x="0" y="3"/>
                  <a:pt x="0" y="3"/>
                  <a:pt x="0" y="3"/>
                </a:cubicBezTo>
                <a:cubicBezTo>
                  <a:pt x="2" y="0"/>
                  <a:pt x="2" y="0"/>
                  <a:pt x="2" y="0"/>
                </a:cubicBezTo>
                <a:cubicBezTo>
                  <a:pt x="2" y="1"/>
                  <a:pt x="2" y="1"/>
                  <a:pt x="3" y="1"/>
                </a:cubicBezTo>
                <a:cubicBezTo>
                  <a:pt x="3" y="1"/>
                  <a:pt x="3" y="1"/>
                  <a:pt x="3" y="1"/>
                </a:cubicBezTo>
                <a:cubicBezTo>
                  <a:pt x="9" y="8"/>
                  <a:pt x="15" y="30"/>
                  <a:pt x="19" y="41"/>
                </a:cubicBezTo>
                <a:cubicBezTo>
                  <a:pt x="19" y="41"/>
                  <a:pt x="19" y="41"/>
                  <a:pt x="19" y="41"/>
                </a:cubicBezTo>
                <a:cubicBezTo>
                  <a:pt x="23" y="53"/>
                  <a:pt x="24" y="70"/>
                  <a:pt x="30" y="81"/>
                </a:cubicBezTo>
                <a:cubicBezTo>
                  <a:pt x="30" y="81"/>
                  <a:pt x="30" y="81"/>
                  <a:pt x="30" y="81"/>
                </a:cubicBezTo>
                <a:cubicBezTo>
                  <a:pt x="33" y="87"/>
                  <a:pt x="33" y="87"/>
                  <a:pt x="33" y="87"/>
                </a:cubicBezTo>
                <a:cubicBezTo>
                  <a:pt x="27" y="84"/>
                  <a:pt x="27" y="84"/>
                  <a:pt x="27"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303"/>
          <p:cNvSpPr>
            <a:spLocks noEditPoints="1"/>
          </p:cNvSpPr>
          <p:nvPr/>
        </p:nvSpPr>
        <p:spPr bwMode="auto">
          <a:xfrm>
            <a:off x="4648608" y="1156626"/>
            <a:ext cx="249238" cy="512763"/>
          </a:xfrm>
          <a:custGeom>
            <a:avLst/>
            <a:gdLst>
              <a:gd name="T0" fmla="*/ 33 w 53"/>
              <a:gd name="T1" fmla="*/ 109 h 109"/>
              <a:gd name="T2" fmla="*/ 32 w 53"/>
              <a:gd name="T3" fmla="*/ 108 h 109"/>
              <a:gd name="T4" fmla="*/ 34 w 53"/>
              <a:gd name="T5" fmla="*/ 108 h 109"/>
              <a:gd name="T6" fmla="*/ 31 w 53"/>
              <a:gd name="T7" fmla="*/ 109 h 109"/>
              <a:gd name="T8" fmla="*/ 30 w 53"/>
              <a:gd name="T9" fmla="*/ 107 h 109"/>
              <a:gd name="T10" fmla="*/ 31 w 53"/>
              <a:gd name="T11" fmla="*/ 106 h 109"/>
              <a:gd name="T12" fmla="*/ 31 w 53"/>
              <a:gd name="T13" fmla="*/ 106 h 109"/>
              <a:gd name="T14" fmla="*/ 31 w 53"/>
              <a:gd name="T15" fmla="*/ 106 h 109"/>
              <a:gd name="T16" fmla="*/ 32 w 53"/>
              <a:gd name="T17" fmla="*/ 106 h 109"/>
              <a:gd name="T18" fmla="*/ 34 w 53"/>
              <a:gd name="T19" fmla="*/ 105 h 109"/>
              <a:gd name="T20" fmla="*/ 38 w 53"/>
              <a:gd name="T21" fmla="*/ 105 h 109"/>
              <a:gd name="T22" fmla="*/ 45 w 53"/>
              <a:gd name="T23" fmla="*/ 104 h 109"/>
              <a:gd name="T24" fmla="*/ 31 w 53"/>
              <a:gd name="T25" fmla="*/ 71 h 109"/>
              <a:gd name="T26" fmla="*/ 30 w 53"/>
              <a:gd name="T27" fmla="*/ 70 h 109"/>
              <a:gd name="T28" fmla="*/ 49 w 53"/>
              <a:gd name="T29" fmla="*/ 54 h 109"/>
              <a:gd name="T30" fmla="*/ 47 w 53"/>
              <a:gd name="T31" fmla="*/ 51 h 109"/>
              <a:gd name="T32" fmla="*/ 26 w 53"/>
              <a:gd name="T33" fmla="*/ 52 h 109"/>
              <a:gd name="T34" fmla="*/ 25 w 53"/>
              <a:gd name="T35" fmla="*/ 53 h 109"/>
              <a:gd name="T36" fmla="*/ 20 w 53"/>
              <a:gd name="T37" fmla="*/ 38 h 109"/>
              <a:gd name="T38" fmla="*/ 20 w 53"/>
              <a:gd name="T39" fmla="*/ 36 h 109"/>
              <a:gd name="T40" fmla="*/ 45 w 53"/>
              <a:gd name="T41" fmla="*/ 18 h 109"/>
              <a:gd name="T42" fmla="*/ 37 w 53"/>
              <a:gd name="T43" fmla="*/ 5 h 109"/>
              <a:gd name="T44" fmla="*/ 37 w 53"/>
              <a:gd name="T45" fmla="*/ 4 h 109"/>
              <a:gd name="T46" fmla="*/ 1 w 53"/>
              <a:gd name="T47" fmla="*/ 22 h 109"/>
              <a:gd name="T48" fmla="*/ 0 w 53"/>
              <a:gd name="T49" fmla="*/ 18 h 109"/>
              <a:gd name="T50" fmla="*/ 36 w 53"/>
              <a:gd name="T51" fmla="*/ 1 h 109"/>
              <a:gd name="T52" fmla="*/ 38 w 53"/>
              <a:gd name="T53" fmla="*/ 1 h 109"/>
              <a:gd name="T54" fmla="*/ 40 w 53"/>
              <a:gd name="T55" fmla="*/ 2 h 109"/>
              <a:gd name="T56" fmla="*/ 49 w 53"/>
              <a:gd name="T57" fmla="*/ 19 h 109"/>
              <a:gd name="T58" fmla="*/ 47 w 53"/>
              <a:gd name="T59" fmla="*/ 21 h 109"/>
              <a:gd name="T60" fmla="*/ 24 w 53"/>
              <a:gd name="T61" fmla="*/ 37 h 109"/>
              <a:gd name="T62" fmla="*/ 28 w 53"/>
              <a:gd name="T63" fmla="*/ 49 h 109"/>
              <a:gd name="T64" fmla="*/ 50 w 53"/>
              <a:gd name="T65" fmla="*/ 48 h 109"/>
              <a:gd name="T66" fmla="*/ 52 w 53"/>
              <a:gd name="T67" fmla="*/ 54 h 109"/>
              <a:gd name="T68" fmla="*/ 52 w 53"/>
              <a:gd name="T69" fmla="*/ 56 h 109"/>
              <a:gd name="T70" fmla="*/ 35 w 53"/>
              <a:gd name="T71" fmla="*/ 70 h 109"/>
              <a:gd name="T72" fmla="*/ 50 w 53"/>
              <a:gd name="T73" fmla="*/ 105 h 109"/>
              <a:gd name="T74" fmla="*/ 48 w 53"/>
              <a:gd name="T75" fmla="*/ 108 h 109"/>
              <a:gd name="T76" fmla="*/ 32 w 53"/>
              <a:gd name="T77" fmla="*/ 107 h 109"/>
              <a:gd name="T78" fmla="*/ 34 w 53"/>
              <a:gd name="T79" fmla="*/ 10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3" h="109">
                <a:moveTo>
                  <a:pt x="48" y="108"/>
                </a:moveTo>
                <a:cubicBezTo>
                  <a:pt x="44" y="107"/>
                  <a:pt x="34" y="109"/>
                  <a:pt x="33" y="109"/>
                </a:cubicBezTo>
                <a:cubicBezTo>
                  <a:pt x="33" y="109"/>
                  <a:pt x="33" y="109"/>
                  <a:pt x="33" y="109"/>
                </a:cubicBezTo>
                <a:cubicBezTo>
                  <a:pt x="32" y="108"/>
                  <a:pt x="32" y="108"/>
                  <a:pt x="32" y="108"/>
                </a:cubicBezTo>
                <a:cubicBezTo>
                  <a:pt x="32" y="107"/>
                  <a:pt x="32" y="107"/>
                  <a:pt x="32" y="107"/>
                </a:cubicBezTo>
                <a:cubicBezTo>
                  <a:pt x="34" y="108"/>
                  <a:pt x="34" y="108"/>
                  <a:pt x="34" y="108"/>
                </a:cubicBezTo>
                <a:cubicBezTo>
                  <a:pt x="32" y="107"/>
                  <a:pt x="32" y="107"/>
                  <a:pt x="32" y="107"/>
                </a:cubicBezTo>
                <a:cubicBezTo>
                  <a:pt x="31" y="109"/>
                  <a:pt x="31" y="109"/>
                  <a:pt x="31" y="109"/>
                </a:cubicBezTo>
                <a:cubicBezTo>
                  <a:pt x="31" y="109"/>
                  <a:pt x="30" y="109"/>
                  <a:pt x="30" y="107"/>
                </a:cubicBezTo>
                <a:cubicBezTo>
                  <a:pt x="30" y="107"/>
                  <a:pt x="30" y="107"/>
                  <a:pt x="30" y="107"/>
                </a:cubicBezTo>
                <a:cubicBezTo>
                  <a:pt x="30" y="106"/>
                  <a:pt x="31"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1" y="106"/>
                  <a:pt x="31" y="106"/>
                  <a:pt x="31" y="106"/>
                </a:cubicBezTo>
                <a:cubicBezTo>
                  <a:pt x="32" y="105"/>
                  <a:pt x="32" y="106"/>
                  <a:pt x="32" y="106"/>
                </a:cubicBezTo>
                <a:cubicBezTo>
                  <a:pt x="32" y="106"/>
                  <a:pt x="32" y="106"/>
                  <a:pt x="32" y="106"/>
                </a:cubicBezTo>
                <a:cubicBezTo>
                  <a:pt x="33" y="105"/>
                  <a:pt x="33" y="105"/>
                  <a:pt x="34" y="105"/>
                </a:cubicBezTo>
                <a:cubicBezTo>
                  <a:pt x="34" y="105"/>
                  <a:pt x="34" y="105"/>
                  <a:pt x="34" y="105"/>
                </a:cubicBezTo>
                <a:cubicBezTo>
                  <a:pt x="35" y="105"/>
                  <a:pt x="36" y="105"/>
                  <a:pt x="38" y="105"/>
                </a:cubicBezTo>
                <a:cubicBezTo>
                  <a:pt x="38" y="105"/>
                  <a:pt x="38" y="105"/>
                  <a:pt x="38" y="105"/>
                </a:cubicBezTo>
                <a:cubicBezTo>
                  <a:pt x="40" y="104"/>
                  <a:pt x="43" y="104"/>
                  <a:pt x="45" y="104"/>
                </a:cubicBezTo>
                <a:cubicBezTo>
                  <a:pt x="45" y="104"/>
                  <a:pt x="45" y="104"/>
                  <a:pt x="45" y="104"/>
                </a:cubicBezTo>
                <a:cubicBezTo>
                  <a:pt x="41" y="93"/>
                  <a:pt x="39" y="79"/>
                  <a:pt x="31" y="71"/>
                </a:cubicBezTo>
                <a:cubicBezTo>
                  <a:pt x="31" y="71"/>
                  <a:pt x="31" y="71"/>
                  <a:pt x="31" y="71"/>
                </a:cubicBezTo>
                <a:cubicBezTo>
                  <a:pt x="30" y="70"/>
                  <a:pt x="30" y="70"/>
                  <a:pt x="30" y="70"/>
                </a:cubicBezTo>
                <a:cubicBezTo>
                  <a:pt x="31" y="68"/>
                  <a:pt x="31" y="68"/>
                  <a:pt x="31" y="68"/>
                </a:cubicBezTo>
                <a:cubicBezTo>
                  <a:pt x="37" y="64"/>
                  <a:pt x="43" y="59"/>
                  <a:pt x="49" y="54"/>
                </a:cubicBezTo>
                <a:cubicBezTo>
                  <a:pt x="49" y="54"/>
                  <a:pt x="49" y="54"/>
                  <a:pt x="49" y="54"/>
                </a:cubicBezTo>
                <a:cubicBezTo>
                  <a:pt x="48" y="52"/>
                  <a:pt x="48" y="51"/>
                  <a:pt x="47" y="51"/>
                </a:cubicBezTo>
                <a:cubicBezTo>
                  <a:pt x="47" y="51"/>
                  <a:pt x="47" y="51"/>
                  <a:pt x="47" y="51"/>
                </a:cubicBezTo>
                <a:cubicBezTo>
                  <a:pt x="44" y="47"/>
                  <a:pt x="34" y="51"/>
                  <a:pt x="26" y="52"/>
                </a:cubicBezTo>
                <a:cubicBezTo>
                  <a:pt x="26" y="52"/>
                  <a:pt x="26" y="52"/>
                  <a:pt x="26" y="52"/>
                </a:cubicBezTo>
                <a:cubicBezTo>
                  <a:pt x="25" y="53"/>
                  <a:pt x="25" y="53"/>
                  <a:pt x="25" y="53"/>
                </a:cubicBezTo>
                <a:cubicBezTo>
                  <a:pt x="25" y="51"/>
                  <a:pt x="25" y="51"/>
                  <a:pt x="25" y="51"/>
                </a:cubicBezTo>
                <a:cubicBezTo>
                  <a:pt x="23" y="46"/>
                  <a:pt x="22" y="42"/>
                  <a:pt x="20" y="38"/>
                </a:cubicBezTo>
                <a:cubicBezTo>
                  <a:pt x="20" y="38"/>
                  <a:pt x="20" y="38"/>
                  <a:pt x="20" y="38"/>
                </a:cubicBezTo>
                <a:cubicBezTo>
                  <a:pt x="20" y="36"/>
                  <a:pt x="20" y="36"/>
                  <a:pt x="20" y="36"/>
                </a:cubicBezTo>
                <a:cubicBezTo>
                  <a:pt x="21" y="36"/>
                  <a:pt x="21" y="36"/>
                  <a:pt x="21" y="36"/>
                </a:cubicBezTo>
                <a:cubicBezTo>
                  <a:pt x="27" y="30"/>
                  <a:pt x="36" y="21"/>
                  <a:pt x="45" y="18"/>
                </a:cubicBezTo>
                <a:cubicBezTo>
                  <a:pt x="45" y="18"/>
                  <a:pt x="45" y="18"/>
                  <a:pt x="45" y="18"/>
                </a:cubicBezTo>
                <a:cubicBezTo>
                  <a:pt x="43" y="13"/>
                  <a:pt x="41" y="9"/>
                  <a:pt x="37" y="5"/>
                </a:cubicBezTo>
                <a:cubicBezTo>
                  <a:pt x="37" y="5"/>
                  <a:pt x="37" y="5"/>
                  <a:pt x="37" y="5"/>
                </a:cubicBezTo>
                <a:cubicBezTo>
                  <a:pt x="37" y="5"/>
                  <a:pt x="37" y="5"/>
                  <a:pt x="37" y="4"/>
                </a:cubicBezTo>
                <a:cubicBezTo>
                  <a:pt x="37" y="4"/>
                  <a:pt x="37" y="4"/>
                  <a:pt x="37" y="4"/>
                </a:cubicBezTo>
                <a:cubicBezTo>
                  <a:pt x="26" y="11"/>
                  <a:pt x="13" y="18"/>
                  <a:pt x="1" y="22"/>
                </a:cubicBezTo>
                <a:cubicBezTo>
                  <a:pt x="1" y="22"/>
                  <a:pt x="1" y="22"/>
                  <a:pt x="1" y="22"/>
                </a:cubicBezTo>
                <a:cubicBezTo>
                  <a:pt x="0" y="18"/>
                  <a:pt x="0" y="18"/>
                  <a:pt x="0" y="18"/>
                </a:cubicBezTo>
                <a:cubicBezTo>
                  <a:pt x="12" y="15"/>
                  <a:pt x="25" y="7"/>
                  <a:pt x="36" y="1"/>
                </a:cubicBezTo>
                <a:cubicBezTo>
                  <a:pt x="36" y="1"/>
                  <a:pt x="36" y="1"/>
                  <a:pt x="36" y="1"/>
                </a:cubicBezTo>
                <a:cubicBezTo>
                  <a:pt x="37" y="0"/>
                  <a:pt x="37" y="0"/>
                  <a:pt x="37" y="0"/>
                </a:cubicBezTo>
                <a:cubicBezTo>
                  <a:pt x="38" y="1"/>
                  <a:pt x="38" y="1"/>
                  <a:pt x="38" y="1"/>
                </a:cubicBezTo>
                <a:cubicBezTo>
                  <a:pt x="39" y="1"/>
                  <a:pt x="39" y="2"/>
                  <a:pt x="40" y="2"/>
                </a:cubicBezTo>
                <a:cubicBezTo>
                  <a:pt x="40" y="2"/>
                  <a:pt x="40" y="2"/>
                  <a:pt x="40" y="2"/>
                </a:cubicBezTo>
                <a:cubicBezTo>
                  <a:pt x="44" y="7"/>
                  <a:pt x="47" y="13"/>
                  <a:pt x="49" y="19"/>
                </a:cubicBezTo>
                <a:cubicBezTo>
                  <a:pt x="49" y="19"/>
                  <a:pt x="49" y="19"/>
                  <a:pt x="49" y="19"/>
                </a:cubicBezTo>
                <a:cubicBezTo>
                  <a:pt x="49" y="21"/>
                  <a:pt x="49" y="21"/>
                  <a:pt x="49" y="21"/>
                </a:cubicBezTo>
                <a:cubicBezTo>
                  <a:pt x="47" y="21"/>
                  <a:pt x="47" y="21"/>
                  <a:pt x="47" y="21"/>
                </a:cubicBezTo>
                <a:cubicBezTo>
                  <a:pt x="40" y="23"/>
                  <a:pt x="31" y="31"/>
                  <a:pt x="24" y="37"/>
                </a:cubicBezTo>
                <a:cubicBezTo>
                  <a:pt x="24" y="37"/>
                  <a:pt x="24" y="37"/>
                  <a:pt x="24" y="37"/>
                </a:cubicBezTo>
                <a:cubicBezTo>
                  <a:pt x="25" y="41"/>
                  <a:pt x="27" y="45"/>
                  <a:pt x="28" y="49"/>
                </a:cubicBezTo>
                <a:cubicBezTo>
                  <a:pt x="28" y="49"/>
                  <a:pt x="28" y="49"/>
                  <a:pt x="28" y="49"/>
                </a:cubicBezTo>
                <a:cubicBezTo>
                  <a:pt x="34" y="47"/>
                  <a:pt x="43" y="42"/>
                  <a:pt x="50" y="48"/>
                </a:cubicBezTo>
                <a:cubicBezTo>
                  <a:pt x="50" y="48"/>
                  <a:pt x="50" y="48"/>
                  <a:pt x="50" y="48"/>
                </a:cubicBezTo>
                <a:cubicBezTo>
                  <a:pt x="51" y="50"/>
                  <a:pt x="52" y="51"/>
                  <a:pt x="52" y="54"/>
                </a:cubicBezTo>
                <a:cubicBezTo>
                  <a:pt x="52" y="54"/>
                  <a:pt x="52" y="54"/>
                  <a:pt x="52" y="54"/>
                </a:cubicBezTo>
                <a:cubicBezTo>
                  <a:pt x="53" y="55"/>
                  <a:pt x="53" y="55"/>
                  <a:pt x="53" y="55"/>
                </a:cubicBezTo>
                <a:cubicBezTo>
                  <a:pt x="52" y="56"/>
                  <a:pt x="52" y="56"/>
                  <a:pt x="52" y="56"/>
                </a:cubicBezTo>
                <a:cubicBezTo>
                  <a:pt x="46" y="61"/>
                  <a:pt x="41" y="66"/>
                  <a:pt x="35" y="70"/>
                </a:cubicBezTo>
                <a:cubicBezTo>
                  <a:pt x="35" y="70"/>
                  <a:pt x="35" y="70"/>
                  <a:pt x="35" y="70"/>
                </a:cubicBezTo>
                <a:cubicBezTo>
                  <a:pt x="43" y="80"/>
                  <a:pt x="45" y="95"/>
                  <a:pt x="50" y="105"/>
                </a:cubicBezTo>
                <a:cubicBezTo>
                  <a:pt x="50" y="105"/>
                  <a:pt x="50" y="105"/>
                  <a:pt x="50" y="105"/>
                </a:cubicBezTo>
                <a:cubicBezTo>
                  <a:pt x="51" y="108"/>
                  <a:pt x="51" y="108"/>
                  <a:pt x="51" y="108"/>
                </a:cubicBezTo>
                <a:cubicBezTo>
                  <a:pt x="48" y="108"/>
                  <a:pt x="48" y="108"/>
                  <a:pt x="48" y="108"/>
                </a:cubicBezTo>
                <a:close/>
                <a:moveTo>
                  <a:pt x="34" y="107"/>
                </a:moveTo>
                <a:cubicBezTo>
                  <a:pt x="32" y="107"/>
                  <a:pt x="32" y="107"/>
                  <a:pt x="32" y="107"/>
                </a:cubicBezTo>
                <a:cubicBezTo>
                  <a:pt x="32" y="107"/>
                  <a:pt x="32" y="107"/>
                  <a:pt x="32" y="107"/>
                </a:cubicBezTo>
                <a:cubicBezTo>
                  <a:pt x="34" y="107"/>
                  <a:pt x="34" y="107"/>
                  <a:pt x="34" y="10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304"/>
          <p:cNvSpPr>
            <a:spLocks/>
          </p:cNvSpPr>
          <p:nvPr/>
        </p:nvSpPr>
        <p:spPr bwMode="auto">
          <a:xfrm>
            <a:off x="5231220" y="1118526"/>
            <a:ext cx="141288" cy="395288"/>
          </a:xfrm>
          <a:custGeom>
            <a:avLst/>
            <a:gdLst>
              <a:gd name="T0" fmla="*/ 27 w 30"/>
              <a:gd name="T1" fmla="*/ 84 h 84"/>
              <a:gd name="T2" fmla="*/ 0 w 30"/>
              <a:gd name="T3" fmla="*/ 2 h 84"/>
              <a:gd name="T4" fmla="*/ 0 w 30"/>
              <a:gd name="T5" fmla="*/ 2 h 84"/>
              <a:gd name="T6" fmla="*/ 3 w 30"/>
              <a:gd name="T7" fmla="*/ 0 h 84"/>
              <a:gd name="T8" fmla="*/ 30 w 30"/>
              <a:gd name="T9" fmla="*/ 82 h 84"/>
              <a:gd name="T10" fmla="*/ 30 w 30"/>
              <a:gd name="T11" fmla="*/ 82 h 84"/>
              <a:gd name="T12" fmla="*/ 27 w 30"/>
              <a:gd name="T13" fmla="*/ 84 h 84"/>
            </a:gdLst>
            <a:ahLst/>
            <a:cxnLst>
              <a:cxn ang="0">
                <a:pos x="T0" y="T1"/>
              </a:cxn>
              <a:cxn ang="0">
                <a:pos x="T2" y="T3"/>
              </a:cxn>
              <a:cxn ang="0">
                <a:pos x="T4" y="T5"/>
              </a:cxn>
              <a:cxn ang="0">
                <a:pos x="T6" y="T7"/>
              </a:cxn>
              <a:cxn ang="0">
                <a:pos x="T8" y="T9"/>
              </a:cxn>
              <a:cxn ang="0">
                <a:pos x="T10" y="T11"/>
              </a:cxn>
              <a:cxn ang="0">
                <a:pos x="T12" y="T13"/>
              </a:cxn>
            </a:cxnLst>
            <a:rect l="0" t="0" r="r" b="b"/>
            <a:pathLst>
              <a:path w="30" h="84">
                <a:moveTo>
                  <a:pt x="27" y="84"/>
                </a:moveTo>
                <a:cubicBezTo>
                  <a:pt x="12" y="61"/>
                  <a:pt x="16" y="25"/>
                  <a:pt x="0" y="2"/>
                </a:cubicBezTo>
                <a:cubicBezTo>
                  <a:pt x="0" y="2"/>
                  <a:pt x="0" y="2"/>
                  <a:pt x="0" y="2"/>
                </a:cubicBezTo>
                <a:cubicBezTo>
                  <a:pt x="3" y="0"/>
                  <a:pt x="3" y="0"/>
                  <a:pt x="3" y="0"/>
                </a:cubicBezTo>
                <a:cubicBezTo>
                  <a:pt x="19" y="25"/>
                  <a:pt x="16" y="60"/>
                  <a:pt x="30" y="82"/>
                </a:cubicBezTo>
                <a:cubicBezTo>
                  <a:pt x="30" y="82"/>
                  <a:pt x="30" y="82"/>
                  <a:pt x="30" y="82"/>
                </a:cubicBezTo>
                <a:cubicBezTo>
                  <a:pt x="27" y="84"/>
                  <a:pt x="27" y="84"/>
                  <a:pt x="27"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305"/>
          <p:cNvSpPr>
            <a:spLocks/>
          </p:cNvSpPr>
          <p:nvPr/>
        </p:nvSpPr>
        <p:spPr bwMode="auto">
          <a:xfrm>
            <a:off x="5255033" y="1072489"/>
            <a:ext cx="400050" cy="465138"/>
          </a:xfrm>
          <a:custGeom>
            <a:avLst/>
            <a:gdLst>
              <a:gd name="T0" fmla="*/ 79 w 85"/>
              <a:gd name="T1" fmla="*/ 85 h 99"/>
              <a:gd name="T2" fmla="*/ 79 w 85"/>
              <a:gd name="T3" fmla="*/ 85 h 99"/>
              <a:gd name="T4" fmla="*/ 72 w 85"/>
              <a:gd name="T5" fmla="*/ 90 h 99"/>
              <a:gd name="T6" fmla="*/ 72 w 85"/>
              <a:gd name="T7" fmla="*/ 90 h 99"/>
              <a:gd name="T8" fmla="*/ 71 w 85"/>
              <a:gd name="T9" fmla="*/ 92 h 99"/>
              <a:gd name="T10" fmla="*/ 44 w 85"/>
              <a:gd name="T11" fmla="*/ 61 h 99"/>
              <a:gd name="T12" fmla="*/ 31 w 85"/>
              <a:gd name="T13" fmla="*/ 50 h 99"/>
              <a:gd name="T14" fmla="*/ 43 w 85"/>
              <a:gd name="T15" fmla="*/ 95 h 99"/>
              <a:gd name="T16" fmla="*/ 44 w 85"/>
              <a:gd name="T17" fmla="*/ 99 h 99"/>
              <a:gd name="T18" fmla="*/ 24 w 85"/>
              <a:gd name="T19" fmla="*/ 96 h 99"/>
              <a:gd name="T20" fmla="*/ 22 w 85"/>
              <a:gd name="T21" fmla="*/ 93 h 99"/>
              <a:gd name="T22" fmla="*/ 39 w 85"/>
              <a:gd name="T23" fmla="*/ 92 h 99"/>
              <a:gd name="T24" fmla="*/ 26 w 85"/>
              <a:gd name="T25" fmla="*/ 47 h 99"/>
              <a:gd name="T26" fmla="*/ 29 w 85"/>
              <a:gd name="T27" fmla="*/ 45 h 99"/>
              <a:gd name="T28" fmla="*/ 47 w 85"/>
              <a:gd name="T29" fmla="*/ 58 h 99"/>
              <a:gd name="T30" fmla="*/ 71 w 85"/>
              <a:gd name="T31" fmla="*/ 87 h 99"/>
              <a:gd name="T32" fmla="*/ 76 w 85"/>
              <a:gd name="T33" fmla="*/ 83 h 99"/>
              <a:gd name="T34" fmla="*/ 77 w 85"/>
              <a:gd name="T35" fmla="*/ 81 h 99"/>
              <a:gd name="T36" fmla="*/ 79 w 85"/>
              <a:gd name="T37" fmla="*/ 81 h 99"/>
              <a:gd name="T38" fmla="*/ 80 w 85"/>
              <a:gd name="T39" fmla="*/ 81 h 99"/>
              <a:gd name="T40" fmla="*/ 66 w 85"/>
              <a:gd name="T41" fmla="*/ 33 h 99"/>
              <a:gd name="T42" fmla="*/ 59 w 85"/>
              <a:gd name="T43" fmla="*/ 11 h 99"/>
              <a:gd name="T44" fmla="*/ 58 w 85"/>
              <a:gd name="T45" fmla="*/ 10 h 99"/>
              <a:gd name="T46" fmla="*/ 40 w 85"/>
              <a:gd name="T47" fmla="*/ 5 h 99"/>
              <a:gd name="T48" fmla="*/ 58 w 85"/>
              <a:gd name="T49" fmla="*/ 54 h 99"/>
              <a:gd name="T50" fmla="*/ 55 w 85"/>
              <a:gd name="T51" fmla="*/ 56 h 99"/>
              <a:gd name="T52" fmla="*/ 43 w 85"/>
              <a:gd name="T53" fmla="*/ 46 h 99"/>
              <a:gd name="T54" fmla="*/ 37 w 85"/>
              <a:gd name="T55" fmla="*/ 39 h 99"/>
              <a:gd name="T56" fmla="*/ 31 w 85"/>
              <a:gd name="T57" fmla="*/ 33 h 99"/>
              <a:gd name="T58" fmla="*/ 0 w 85"/>
              <a:gd name="T59" fmla="*/ 12 h 99"/>
              <a:gd name="T60" fmla="*/ 33 w 85"/>
              <a:gd name="T61" fmla="*/ 30 h 99"/>
              <a:gd name="T62" fmla="*/ 40 w 85"/>
              <a:gd name="T63" fmla="*/ 37 h 99"/>
              <a:gd name="T64" fmla="*/ 46 w 85"/>
              <a:gd name="T65" fmla="*/ 43 h 99"/>
              <a:gd name="T66" fmla="*/ 54 w 85"/>
              <a:gd name="T67" fmla="*/ 51 h 99"/>
              <a:gd name="T68" fmla="*/ 36 w 85"/>
              <a:gd name="T69" fmla="*/ 3 h 99"/>
              <a:gd name="T70" fmla="*/ 35 w 85"/>
              <a:gd name="T71" fmla="*/ 0 h 99"/>
              <a:gd name="T72" fmla="*/ 61 w 85"/>
              <a:gd name="T73" fmla="*/ 8 h 99"/>
              <a:gd name="T74" fmla="*/ 61 w 85"/>
              <a:gd name="T75" fmla="*/ 8 h 99"/>
              <a:gd name="T76" fmla="*/ 69 w 85"/>
              <a:gd name="T77" fmla="*/ 32 h 99"/>
              <a:gd name="T78" fmla="*/ 84 w 85"/>
              <a:gd name="T79" fmla="*/ 83 h 99"/>
              <a:gd name="T80" fmla="*/ 85 w 85"/>
              <a:gd name="T81" fmla="*/ 8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5" h="99">
                <a:moveTo>
                  <a:pt x="82" y="85"/>
                </a:moveTo>
                <a:cubicBezTo>
                  <a:pt x="81" y="85"/>
                  <a:pt x="80" y="85"/>
                  <a:pt x="79" y="85"/>
                </a:cubicBezTo>
                <a:cubicBezTo>
                  <a:pt x="79" y="85"/>
                  <a:pt x="79" y="85"/>
                  <a:pt x="79" y="85"/>
                </a:cubicBezTo>
                <a:cubicBezTo>
                  <a:pt x="79" y="85"/>
                  <a:pt x="79" y="85"/>
                  <a:pt x="79" y="85"/>
                </a:cubicBezTo>
                <a:cubicBezTo>
                  <a:pt x="79" y="85"/>
                  <a:pt x="79" y="85"/>
                  <a:pt x="79" y="85"/>
                </a:cubicBezTo>
                <a:cubicBezTo>
                  <a:pt x="76" y="87"/>
                  <a:pt x="74" y="88"/>
                  <a:pt x="72" y="90"/>
                </a:cubicBezTo>
                <a:cubicBezTo>
                  <a:pt x="72" y="90"/>
                  <a:pt x="72" y="90"/>
                  <a:pt x="72" y="90"/>
                </a:cubicBezTo>
                <a:cubicBezTo>
                  <a:pt x="72" y="90"/>
                  <a:pt x="72" y="90"/>
                  <a:pt x="72" y="90"/>
                </a:cubicBezTo>
                <a:cubicBezTo>
                  <a:pt x="72" y="90"/>
                  <a:pt x="72" y="90"/>
                  <a:pt x="72" y="90"/>
                </a:cubicBezTo>
                <a:cubicBezTo>
                  <a:pt x="71" y="92"/>
                  <a:pt x="71" y="92"/>
                  <a:pt x="71" y="92"/>
                </a:cubicBezTo>
                <a:cubicBezTo>
                  <a:pt x="69" y="90"/>
                  <a:pt x="69" y="90"/>
                  <a:pt x="69" y="90"/>
                </a:cubicBezTo>
                <a:cubicBezTo>
                  <a:pt x="62" y="82"/>
                  <a:pt x="53" y="70"/>
                  <a:pt x="44" y="61"/>
                </a:cubicBezTo>
                <a:cubicBezTo>
                  <a:pt x="44" y="61"/>
                  <a:pt x="44" y="61"/>
                  <a:pt x="44" y="61"/>
                </a:cubicBezTo>
                <a:cubicBezTo>
                  <a:pt x="40" y="56"/>
                  <a:pt x="35" y="52"/>
                  <a:pt x="31" y="50"/>
                </a:cubicBezTo>
                <a:cubicBezTo>
                  <a:pt x="31" y="50"/>
                  <a:pt x="31" y="50"/>
                  <a:pt x="31" y="50"/>
                </a:cubicBezTo>
                <a:cubicBezTo>
                  <a:pt x="34" y="65"/>
                  <a:pt x="39" y="79"/>
                  <a:pt x="43" y="95"/>
                </a:cubicBezTo>
                <a:cubicBezTo>
                  <a:pt x="43" y="95"/>
                  <a:pt x="43" y="95"/>
                  <a:pt x="43" y="95"/>
                </a:cubicBezTo>
                <a:cubicBezTo>
                  <a:pt x="44" y="99"/>
                  <a:pt x="44" y="99"/>
                  <a:pt x="44" y="99"/>
                </a:cubicBezTo>
                <a:cubicBezTo>
                  <a:pt x="40" y="97"/>
                  <a:pt x="40" y="97"/>
                  <a:pt x="40" y="97"/>
                </a:cubicBezTo>
                <a:cubicBezTo>
                  <a:pt x="36" y="93"/>
                  <a:pt x="30" y="93"/>
                  <a:pt x="24" y="96"/>
                </a:cubicBezTo>
                <a:cubicBezTo>
                  <a:pt x="24" y="96"/>
                  <a:pt x="24" y="96"/>
                  <a:pt x="24" y="96"/>
                </a:cubicBezTo>
                <a:cubicBezTo>
                  <a:pt x="22" y="93"/>
                  <a:pt x="22" y="93"/>
                  <a:pt x="22" y="93"/>
                </a:cubicBezTo>
                <a:cubicBezTo>
                  <a:pt x="28" y="90"/>
                  <a:pt x="34" y="90"/>
                  <a:pt x="39" y="92"/>
                </a:cubicBezTo>
                <a:cubicBezTo>
                  <a:pt x="39" y="92"/>
                  <a:pt x="39" y="92"/>
                  <a:pt x="39" y="92"/>
                </a:cubicBezTo>
                <a:cubicBezTo>
                  <a:pt x="35" y="77"/>
                  <a:pt x="29" y="62"/>
                  <a:pt x="26" y="47"/>
                </a:cubicBezTo>
                <a:cubicBezTo>
                  <a:pt x="26" y="47"/>
                  <a:pt x="26" y="47"/>
                  <a:pt x="26" y="47"/>
                </a:cubicBezTo>
                <a:cubicBezTo>
                  <a:pt x="26" y="43"/>
                  <a:pt x="26" y="43"/>
                  <a:pt x="26" y="43"/>
                </a:cubicBezTo>
                <a:cubicBezTo>
                  <a:pt x="29" y="45"/>
                  <a:pt x="29" y="45"/>
                  <a:pt x="29" y="45"/>
                </a:cubicBezTo>
                <a:cubicBezTo>
                  <a:pt x="35" y="48"/>
                  <a:pt x="41" y="53"/>
                  <a:pt x="47" y="58"/>
                </a:cubicBezTo>
                <a:cubicBezTo>
                  <a:pt x="47" y="58"/>
                  <a:pt x="47" y="58"/>
                  <a:pt x="47" y="58"/>
                </a:cubicBezTo>
                <a:cubicBezTo>
                  <a:pt x="56" y="68"/>
                  <a:pt x="63" y="79"/>
                  <a:pt x="71" y="87"/>
                </a:cubicBezTo>
                <a:cubicBezTo>
                  <a:pt x="71" y="87"/>
                  <a:pt x="71" y="87"/>
                  <a:pt x="71" y="87"/>
                </a:cubicBezTo>
                <a:cubicBezTo>
                  <a:pt x="73" y="85"/>
                  <a:pt x="75" y="84"/>
                  <a:pt x="76" y="83"/>
                </a:cubicBezTo>
                <a:cubicBezTo>
                  <a:pt x="76" y="83"/>
                  <a:pt x="76" y="83"/>
                  <a:pt x="76" y="83"/>
                </a:cubicBezTo>
                <a:cubicBezTo>
                  <a:pt x="76" y="82"/>
                  <a:pt x="77" y="82"/>
                  <a:pt x="77" y="81"/>
                </a:cubicBezTo>
                <a:cubicBezTo>
                  <a:pt x="77" y="81"/>
                  <a:pt x="77" y="81"/>
                  <a:pt x="77" y="81"/>
                </a:cubicBezTo>
                <a:cubicBezTo>
                  <a:pt x="78" y="80"/>
                  <a:pt x="78" y="80"/>
                  <a:pt x="78" y="80"/>
                </a:cubicBezTo>
                <a:cubicBezTo>
                  <a:pt x="79" y="81"/>
                  <a:pt x="79" y="81"/>
                  <a:pt x="79" y="81"/>
                </a:cubicBezTo>
                <a:cubicBezTo>
                  <a:pt x="80" y="81"/>
                  <a:pt x="80" y="81"/>
                  <a:pt x="80" y="81"/>
                </a:cubicBezTo>
                <a:cubicBezTo>
                  <a:pt x="80" y="81"/>
                  <a:pt x="80" y="81"/>
                  <a:pt x="80" y="81"/>
                </a:cubicBezTo>
                <a:cubicBezTo>
                  <a:pt x="76" y="65"/>
                  <a:pt x="70" y="49"/>
                  <a:pt x="66" y="33"/>
                </a:cubicBezTo>
                <a:cubicBezTo>
                  <a:pt x="66" y="33"/>
                  <a:pt x="66" y="33"/>
                  <a:pt x="66" y="33"/>
                </a:cubicBezTo>
                <a:cubicBezTo>
                  <a:pt x="64" y="26"/>
                  <a:pt x="63" y="15"/>
                  <a:pt x="59" y="11"/>
                </a:cubicBezTo>
                <a:cubicBezTo>
                  <a:pt x="59" y="11"/>
                  <a:pt x="59" y="11"/>
                  <a:pt x="59" y="11"/>
                </a:cubicBezTo>
                <a:cubicBezTo>
                  <a:pt x="58" y="10"/>
                  <a:pt x="58" y="10"/>
                  <a:pt x="58" y="10"/>
                </a:cubicBezTo>
                <a:cubicBezTo>
                  <a:pt x="58" y="10"/>
                  <a:pt x="58" y="10"/>
                  <a:pt x="58" y="10"/>
                </a:cubicBezTo>
                <a:cubicBezTo>
                  <a:pt x="53" y="5"/>
                  <a:pt x="48" y="7"/>
                  <a:pt x="40" y="5"/>
                </a:cubicBezTo>
                <a:cubicBezTo>
                  <a:pt x="40" y="5"/>
                  <a:pt x="40" y="5"/>
                  <a:pt x="40" y="5"/>
                </a:cubicBezTo>
                <a:cubicBezTo>
                  <a:pt x="44" y="20"/>
                  <a:pt x="58" y="36"/>
                  <a:pt x="58" y="54"/>
                </a:cubicBezTo>
                <a:cubicBezTo>
                  <a:pt x="58" y="54"/>
                  <a:pt x="58" y="54"/>
                  <a:pt x="58" y="54"/>
                </a:cubicBezTo>
                <a:cubicBezTo>
                  <a:pt x="58" y="57"/>
                  <a:pt x="58" y="57"/>
                  <a:pt x="58" y="57"/>
                </a:cubicBezTo>
                <a:cubicBezTo>
                  <a:pt x="55" y="56"/>
                  <a:pt x="55" y="56"/>
                  <a:pt x="55" y="56"/>
                </a:cubicBezTo>
                <a:cubicBezTo>
                  <a:pt x="51" y="53"/>
                  <a:pt x="47" y="50"/>
                  <a:pt x="43" y="46"/>
                </a:cubicBezTo>
                <a:cubicBezTo>
                  <a:pt x="43" y="46"/>
                  <a:pt x="43" y="46"/>
                  <a:pt x="43" y="46"/>
                </a:cubicBezTo>
                <a:cubicBezTo>
                  <a:pt x="41" y="44"/>
                  <a:pt x="39" y="41"/>
                  <a:pt x="37" y="39"/>
                </a:cubicBezTo>
                <a:cubicBezTo>
                  <a:pt x="37" y="39"/>
                  <a:pt x="37" y="39"/>
                  <a:pt x="37" y="39"/>
                </a:cubicBezTo>
                <a:cubicBezTo>
                  <a:pt x="35" y="37"/>
                  <a:pt x="33" y="35"/>
                  <a:pt x="31" y="33"/>
                </a:cubicBezTo>
                <a:cubicBezTo>
                  <a:pt x="31" y="33"/>
                  <a:pt x="31" y="33"/>
                  <a:pt x="31" y="33"/>
                </a:cubicBezTo>
                <a:cubicBezTo>
                  <a:pt x="21" y="25"/>
                  <a:pt x="9" y="21"/>
                  <a:pt x="0" y="12"/>
                </a:cubicBezTo>
                <a:cubicBezTo>
                  <a:pt x="0" y="12"/>
                  <a:pt x="0" y="12"/>
                  <a:pt x="0" y="12"/>
                </a:cubicBezTo>
                <a:cubicBezTo>
                  <a:pt x="2" y="9"/>
                  <a:pt x="2" y="9"/>
                  <a:pt x="2" y="9"/>
                </a:cubicBezTo>
                <a:cubicBezTo>
                  <a:pt x="10" y="17"/>
                  <a:pt x="23" y="22"/>
                  <a:pt x="33" y="30"/>
                </a:cubicBezTo>
                <a:cubicBezTo>
                  <a:pt x="33" y="30"/>
                  <a:pt x="33" y="30"/>
                  <a:pt x="33" y="30"/>
                </a:cubicBezTo>
                <a:cubicBezTo>
                  <a:pt x="35" y="32"/>
                  <a:pt x="37" y="34"/>
                  <a:pt x="40" y="37"/>
                </a:cubicBezTo>
                <a:cubicBezTo>
                  <a:pt x="40" y="37"/>
                  <a:pt x="40" y="37"/>
                  <a:pt x="40" y="37"/>
                </a:cubicBezTo>
                <a:cubicBezTo>
                  <a:pt x="42" y="39"/>
                  <a:pt x="44" y="41"/>
                  <a:pt x="46" y="43"/>
                </a:cubicBezTo>
                <a:cubicBezTo>
                  <a:pt x="46" y="43"/>
                  <a:pt x="46" y="43"/>
                  <a:pt x="46" y="43"/>
                </a:cubicBezTo>
                <a:cubicBezTo>
                  <a:pt x="49" y="46"/>
                  <a:pt x="51" y="49"/>
                  <a:pt x="54" y="51"/>
                </a:cubicBezTo>
                <a:cubicBezTo>
                  <a:pt x="54" y="51"/>
                  <a:pt x="54" y="51"/>
                  <a:pt x="54" y="51"/>
                </a:cubicBezTo>
                <a:cubicBezTo>
                  <a:pt x="53" y="35"/>
                  <a:pt x="39" y="20"/>
                  <a:pt x="36" y="3"/>
                </a:cubicBezTo>
                <a:cubicBezTo>
                  <a:pt x="36" y="3"/>
                  <a:pt x="36" y="3"/>
                  <a:pt x="36" y="3"/>
                </a:cubicBezTo>
                <a:cubicBezTo>
                  <a:pt x="35" y="0"/>
                  <a:pt x="35" y="0"/>
                  <a:pt x="35" y="0"/>
                </a:cubicBezTo>
                <a:cubicBezTo>
                  <a:pt x="38" y="1"/>
                  <a:pt x="38" y="1"/>
                  <a:pt x="38" y="1"/>
                </a:cubicBezTo>
                <a:cubicBezTo>
                  <a:pt x="46" y="3"/>
                  <a:pt x="54" y="1"/>
                  <a:pt x="61" y="8"/>
                </a:cubicBezTo>
                <a:cubicBezTo>
                  <a:pt x="61" y="8"/>
                  <a:pt x="61" y="8"/>
                  <a:pt x="61" y="8"/>
                </a:cubicBezTo>
                <a:cubicBezTo>
                  <a:pt x="61" y="8"/>
                  <a:pt x="61" y="8"/>
                  <a:pt x="61" y="8"/>
                </a:cubicBezTo>
                <a:cubicBezTo>
                  <a:pt x="61" y="8"/>
                  <a:pt x="61" y="8"/>
                  <a:pt x="61" y="8"/>
                </a:cubicBezTo>
                <a:cubicBezTo>
                  <a:pt x="67" y="14"/>
                  <a:pt x="67" y="26"/>
                  <a:pt x="69" y="32"/>
                </a:cubicBezTo>
                <a:cubicBezTo>
                  <a:pt x="69" y="32"/>
                  <a:pt x="69" y="32"/>
                  <a:pt x="69" y="32"/>
                </a:cubicBezTo>
                <a:cubicBezTo>
                  <a:pt x="74" y="49"/>
                  <a:pt x="80" y="66"/>
                  <a:pt x="84" y="83"/>
                </a:cubicBezTo>
                <a:cubicBezTo>
                  <a:pt x="84" y="83"/>
                  <a:pt x="84" y="83"/>
                  <a:pt x="84" y="83"/>
                </a:cubicBezTo>
                <a:cubicBezTo>
                  <a:pt x="85" y="87"/>
                  <a:pt x="85" y="87"/>
                  <a:pt x="85" y="87"/>
                </a:cubicBezTo>
                <a:cubicBezTo>
                  <a:pt x="82" y="85"/>
                  <a:pt x="82" y="85"/>
                  <a:pt x="82"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306"/>
          <p:cNvSpPr>
            <a:spLocks noEditPoints="1"/>
          </p:cNvSpPr>
          <p:nvPr/>
        </p:nvSpPr>
        <p:spPr bwMode="auto">
          <a:xfrm>
            <a:off x="4921658" y="1166151"/>
            <a:ext cx="314325" cy="428625"/>
          </a:xfrm>
          <a:custGeom>
            <a:avLst/>
            <a:gdLst>
              <a:gd name="T0" fmla="*/ 26 w 67"/>
              <a:gd name="T1" fmla="*/ 79 h 91"/>
              <a:gd name="T2" fmla="*/ 2 w 67"/>
              <a:gd name="T3" fmla="*/ 15 h 91"/>
              <a:gd name="T4" fmla="*/ 1 w 67"/>
              <a:gd name="T5" fmla="*/ 15 h 91"/>
              <a:gd name="T6" fmla="*/ 0 w 67"/>
              <a:gd name="T7" fmla="*/ 12 h 91"/>
              <a:gd name="T8" fmla="*/ 2 w 67"/>
              <a:gd name="T9" fmla="*/ 12 h 91"/>
              <a:gd name="T10" fmla="*/ 2 w 67"/>
              <a:gd name="T11" fmla="*/ 11 h 91"/>
              <a:gd name="T12" fmla="*/ 5 w 67"/>
              <a:gd name="T13" fmla="*/ 12 h 91"/>
              <a:gd name="T14" fmla="*/ 14 w 67"/>
              <a:gd name="T15" fmla="*/ 16 h 91"/>
              <a:gd name="T16" fmla="*/ 22 w 67"/>
              <a:gd name="T17" fmla="*/ 38 h 91"/>
              <a:gd name="T18" fmla="*/ 30 w 67"/>
              <a:gd name="T19" fmla="*/ 59 h 91"/>
              <a:gd name="T20" fmla="*/ 40 w 67"/>
              <a:gd name="T21" fmla="*/ 63 h 91"/>
              <a:gd name="T22" fmla="*/ 43 w 67"/>
              <a:gd name="T23" fmla="*/ 62 h 91"/>
              <a:gd name="T24" fmla="*/ 42 w 67"/>
              <a:gd name="T25" fmla="*/ 35 h 91"/>
              <a:gd name="T26" fmla="*/ 34 w 67"/>
              <a:gd name="T27" fmla="*/ 4 h 91"/>
              <a:gd name="T28" fmla="*/ 34 w 67"/>
              <a:gd name="T29" fmla="*/ 4 h 91"/>
              <a:gd name="T30" fmla="*/ 36 w 67"/>
              <a:gd name="T31" fmla="*/ 1 h 91"/>
              <a:gd name="T32" fmla="*/ 37 w 67"/>
              <a:gd name="T33" fmla="*/ 0 h 91"/>
              <a:gd name="T34" fmla="*/ 50 w 67"/>
              <a:gd name="T35" fmla="*/ 9 h 91"/>
              <a:gd name="T36" fmla="*/ 61 w 67"/>
              <a:gd name="T37" fmla="*/ 32 h 91"/>
              <a:gd name="T38" fmla="*/ 66 w 67"/>
              <a:gd name="T39" fmla="*/ 59 h 91"/>
              <a:gd name="T40" fmla="*/ 60 w 67"/>
              <a:gd name="T41" fmla="*/ 85 h 91"/>
              <a:gd name="T42" fmla="*/ 37 w 67"/>
              <a:gd name="T43" fmla="*/ 87 h 91"/>
              <a:gd name="T44" fmla="*/ 39 w 67"/>
              <a:gd name="T45" fmla="*/ 83 h 91"/>
              <a:gd name="T46" fmla="*/ 58 w 67"/>
              <a:gd name="T47" fmla="*/ 83 h 91"/>
              <a:gd name="T48" fmla="*/ 62 w 67"/>
              <a:gd name="T49" fmla="*/ 59 h 91"/>
              <a:gd name="T50" fmla="*/ 57 w 67"/>
              <a:gd name="T51" fmla="*/ 33 h 91"/>
              <a:gd name="T52" fmla="*/ 48 w 67"/>
              <a:gd name="T53" fmla="*/ 11 h 91"/>
              <a:gd name="T54" fmla="*/ 38 w 67"/>
              <a:gd name="T55" fmla="*/ 5 h 91"/>
              <a:gd name="T56" fmla="*/ 37 w 67"/>
              <a:gd name="T57" fmla="*/ 5 h 91"/>
              <a:gd name="T58" fmla="*/ 45 w 67"/>
              <a:gd name="T59" fmla="*/ 34 h 91"/>
              <a:gd name="T60" fmla="*/ 45 w 67"/>
              <a:gd name="T61" fmla="*/ 64 h 91"/>
              <a:gd name="T62" fmla="*/ 40 w 67"/>
              <a:gd name="T63" fmla="*/ 66 h 91"/>
              <a:gd name="T64" fmla="*/ 27 w 67"/>
              <a:gd name="T65" fmla="*/ 61 h 91"/>
              <a:gd name="T66" fmla="*/ 18 w 67"/>
              <a:gd name="T67" fmla="*/ 39 h 91"/>
              <a:gd name="T68" fmla="*/ 11 w 67"/>
              <a:gd name="T69" fmla="*/ 18 h 91"/>
              <a:gd name="T70" fmla="*/ 6 w 67"/>
              <a:gd name="T71" fmla="*/ 15 h 91"/>
              <a:gd name="T72" fmla="*/ 28 w 67"/>
              <a:gd name="T73"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7" h="91">
                <a:moveTo>
                  <a:pt x="37" y="87"/>
                </a:moveTo>
                <a:cubicBezTo>
                  <a:pt x="33" y="85"/>
                  <a:pt x="29" y="82"/>
                  <a:pt x="26" y="79"/>
                </a:cubicBezTo>
                <a:cubicBezTo>
                  <a:pt x="26" y="79"/>
                  <a:pt x="26" y="79"/>
                  <a:pt x="26" y="79"/>
                </a:cubicBezTo>
                <a:cubicBezTo>
                  <a:pt x="11" y="63"/>
                  <a:pt x="4" y="34"/>
                  <a:pt x="2" y="15"/>
                </a:cubicBezTo>
                <a:cubicBezTo>
                  <a:pt x="2" y="15"/>
                  <a:pt x="2" y="15"/>
                  <a:pt x="2" y="15"/>
                </a:cubicBezTo>
                <a:cubicBezTo>
                  <a:pt x="2" y="15"/>
                  <a:pt x="1" y="15"/>
                  <a:pt x="1" y="15"/>
                </a:cubicBezTo>
                <a:cubicBezTo>
                  <a:pt x="1" y="15"/>
                  <a:pt x="1" y="15"/>
                  <a:pt x="1" y="15"/>
                </a:cubicBezTo>
                <a:cubicBezTo>
                  <a:pt x="0" y="12"/>
                  <a:pt x="0" y="12"/>
                  <a:pt x="0" y="12"/>
                </a:cubicBezTo>
                <a:cubicBezTo>
                  <a:pt x="1" y="12"/>
                  <a:pt x="1" y="12"/>
                  <a:pt x="2" y="12"/>
                </a:cubicBezTo>
                <a:cubicBezTo>
                  <a:pt x="2" y="12"/>
                  <a:pt x="2" y="12"/>
                  <a:pt x="2" y="12"/>
                </a:cubicBezTo>
                <a:cubicBezTo>
                  <a:pt x="2" y="11"/>
                  <a:pt x="2" y="11"/>
                  <a:pt x="2" y="11"/>
                </a:cubicBezTo>
                <a:cubicBezTo>
                  <a:pt x="2" y="11"/>
                  <a:pt x="2" y="11"/>
                  <a:pt x="2" y="11"/>
                </a:cubicBezTo>
                <a:cubicBezTo>
                  <a:pt x="5" y="11"/>
                  <a:pt x="5" y="11"/>
                  <a:pt x="5" y="11"/>
                </a:cubicBezTo>
                <a:cubicBezTo>
                  <a:pt x="5" y="11"/>
                  <a:pt x="5" y="11"/>
                  <a:pt x="5" y="12"/>
                </a:cubicBezTo>
                <a:cubicBezTo>
                  <a:pt x="5" y="12"/>
                  <a:pt x="5" y="12"/>
                  <a:pt x="5" y="12"/>
                </a:cubicBezTo>
                <a:cubicBezTo>
                  <a:pt x="9" y="12"/>
                  <a:pt x="11" y="14"/>
                  <a:pt x="14" y="16"/>
                </a:cubicBezTo>
                <a:cubicBezTo>
                  <a:pt x="14" y="16"/>
                  <a:pt x="14" y="16"/>
                  <a:pt x="14" y="16"/>
                </a:cubicBezTo>
                <a:cubicBezTo>
                  <a:pt x="18" y="21"/>
                  <a:pt x="20" y="30"/>
                  <a:pt x="22" y="38"/>
                </a:cubicBezTo>
                <a:cubicBezTo>
                  <a:pt x="22" y="38"/>
                  <a:pt x="22" y="38"/>
                  <a:pt x="22" y="38"/>
                </a:cubicBezTo>
                <a:cubicBezTo>
                  <a:pt x="24" y="46"/>
                  <a:pt x="25" y="54"/>
                  <a:pt x="30" y="59"/>
                </a:cubicBezTo>
                <a:cubicBezTo>
                  <a:pt x="30" y="59"/>
                  <a:pt x="30" y="59"/>
                  <a:pt x="30" y="59"/>
                </a:cubicBezTo>
                <a:cubicBezTo>
                  <a:pt x="32" y="61"/>
                  <a:pt x="35" y="63"/>
                  <a:pt x="40" y="63"/>
                </a:cubicBezTo>
                <a:cubicBezTo>
                  <a:pt x="40" y="63"/>
                  <a:pt x="40" y="63"/>
                  <a:pt x="40" y="63"/>
                </a:cubicBezTo>
                <a:cubicBezTo>
                  <a:pt x="41" y="63"/>
                  <a:pt x="42" y="62"/>
                  <a:pt x="43" y="62"/>
                </a:cubicBezTo>
                <a:cubicBezTo>
                  <a:pt x="43" y="62"/>
                  <a:pt x="43" y="62"/>
                  <a:pt x="43" y="62"/>
                </a:cubicBezTo>
                <a:cubicBezTo>
                  <a:pt x="46" y="59"/>
                  <a:pt x="45" y="47"/>
                  <a:pt x="42" y="35"/>
                </a:cubicBezTo>
                <a:cubicBezTo>
                  <a:pt x="42" y="35"/>
                  <a:pt x="42" y="35"/>
                  <a:pt x="42" y="35"/>
                </a:cubicBezTo>
                <a:cubicBezTo>
                  <a:pt x="39" y="23"/>
                  <a:pt x="34" y="10"/>
                  <a:pt x="34" y="4"/>
                </a:cubicBezTo>
                <a:cubicBezTo>
                  <a:pt x="34" y="4"/>
                  <a:pt x="34" y="4"/>
                  <a:pt x="34" y="4"/>
                </a:cubicBezTo>
                <a:cubicBezTo>
                  <a:pt x="34" y="4"/>
                  <a:pt x="34" y="4"/>
                  <a:pt x="34" y="4"/>
                </a:cubicBezTo>
                <a:cubicBezTo>
                  <a:pt x="34" y="3"/>
                  <a:pt x="34" y="3"/>
                  <a:pt x="34" y="3"/>
                </a:cubicBezTo>
                <a:cubicBezTo>
                  <a:pt x="35" y="2"/>
                  <a:pt x="35" y="2"/>
                  <a:pt x="36" y="1"/>
                </a:cubicBezTo>
                <a:cubicBezTo>
                  <a:pt x="36" y="1"/>
                  <a:pt x="36" y="1"/>
                  <a:pt x="36" y="1"/>
                </a:cubicBezTo>
                <a:cubicBezTo>
                  <a:pt x="37" y="0"/>
                  <a:pt x="37" y="0"/>
                  <a:pt x="37" y="0"/>
                </a:cubicBezTo>
                <a:cubicBezTo>
                  <a:pt x="38" y="1"/>
                  <a:pt x="38" y="1"/>
                  <a:pt x="38" y="1"/>
                </a:cubicBezTo>
                <a:cubicBezTo>
                  <a:pt x="43" y="3"/>
                  <a:pt x="47" y="6"/>
                  <a:pt x="50" y="9"/>
                </a:cubicBezTo>
                <a:cubicBezTo>
                  <a:pt x="50" y="9"/>
                  <a:pt x="50" y="9"/>
                  <a:pt x="50" y="9"/>
                </a:cubicBezTo>
                <a:cubicBezTo>
                  <a:pt x="56" y="15"/>
                  <a:pt x="58" y="23"/>
                  <a:pt x="61" y="32"/>
                </a:cubicBezTo>
                <a:cubicBezTo>
                  <a:pt x="61" y="32"/>
                  <a:pt x="61" y="32"/>
                  <a:pt x="61" y="32"/>
                </a:cubicBezTo>
                <a:cubicBezTo>
                  <a:pt x="62" y="38"/>
                  <a:pt x="65" y="48"/>
                  <a:pt x="66" y="59"/>
                </a:cubicBezTo>
                <a:cubicBezTo>
                  <a:pt x="66" y="59"/>
                  <a:pt x="66" y="59"/>
                  <a:pt x="66" y="59"/>
                </a:cubicBezTo>
                <a:cubicBezTo>
                  <a:pt x="67" y="69"/>
                  <a:pt x="66" y="79"/>
                  <a:pt x="60" y="85"/>
                </a:cubicBezTo>
                <a:cubicBezTo>
                  <a:pt x="60" y="85"/>
                  <a:pt x="60" y="85"/>
                  <a:pt x="60" y="85"/>
                </a:cubicBezTo>
                <a:cubicBezTo>
                  <a:pt x="55" y="90"/>
                  <a:pt x="48" y="91"/>
                  <a:pt x="37" y="87"/>
                </a:cubicBezTo>
                <a:close/>
                <a:moveTo>
                  <a:pt x="28" y="76"/>
                </a:moveTo>
                <a:cubicBezTo>
                  <a:pt x="32" y="80"/>
                  <a:pt x="35" y="82"/>
                  <a:pt x="39" y="83"/>
                </a:cubicBezTo>
                <a:cubicBezTo>
                  <a:pt x="39" y="83"/>
                  <a:pt x="39" y="83"/>
                  <a:pt x="39" y="83"/>
                </a:cubicBezTo>
                <a:cubicBezTo>
                  <a:pt x="49" y="87"/>
                  <a:pt x="54" y="86"/>
                  <a:pt x="58" y="83"/>
                </a:cubicBezTo>
                <a:cubicBezTo>
                  <a:pt x="58" y="83"/>
                  <a:pt x="58" y="83"/>
                  <a:pt x="58" y="83"/>
                </a:cubicBezTo>
                <a:cubicBezTo>
                  <a:pt x="62" y="79"/>
                  <a:pt x="63" y="69"/>
                  <a:pt x="62" y="59"/>
                </a:cubicBezTo>
                <a:cubicBezTo>
                  <a:pt x="62" y="59"/>
                  <a:pt x="62" y="59"/>
                  <a:pt x="62" y="59"/>
                </a:cubicBezTo>
                <a:cubicBezTo>
                  <a:pt x="61" y="49"/>
                  <a:pt x="59" y="39"/>
                  <a:pt x="57" y="33"/>
                </a:cubicBezTo>
                <a:cubicBezTo>
                  <a:pt x="57" y="33"/>
                  <a:pt x="57" y="33"/>
                  <a:pt x="57" y="33"/>
                </a:cubicBezTo>
                <a:cubicBezTo>
                  <a:pt x="55" y="23"/>
                  <a:pt x="53" y="17"/>
                  <a:pt x="48" y="11"/>
                </a:cubicBezTo>
                <a:cubicBezTo>
                  <a:pt x="48" y="11"/>
                  <a:pt x="48" y="11"/>
                  <a:pt x="48" y="11"/>
                </a:cubicBezTo>
                <a:cubicBezTo>
                  <a:pt x="45" y="9"/>
                  <a:pt x="42" y="7"/>
                  <a:pt x="38" y="5"/>
                </a:cubicBezTo>
                <a:cubicBezTo>
                  <a:pt x="38" y="5"/>
                  <a:pt x="38" y="5"/>
                  <a:pt x="38" y="5"/>
                </a:cubicBezTo>
                <a:cubicBezTo>
                  <a:pt x="37" y="5"/>
                  <a:pt x="37" y="5"/>
                  <a:pt x="37" y="5"/>
                </a:cubicBezTo>
                <a:cubicBezTo>
                  <a:pt x="37" y="5"/>
                  <a:pt x="37" y="5"/>
                  <a:pt x="37" y="5"/>
                </a:cubicBezTo>
                <a:cubicBezTo>
                  <a:pt x="38" y="10"/>
                  <a:pt x="42" y="23"/>
                  <a:pt x="45" y="34"/>
                </a:cubicBezTo>
                <a:cubicBezTo>
                  <a:pt x="45" y="34"/>
                  <a:pt x="45" y="34"/>
                  <a:pt x="45" y="34"/>
                </a:cubicBezTo>
                <a:cubicBezTo>
                  <a:pt x="48" y="47"/>
                  <a:pt x="50" y="59"/>
                  <a:pt x="45" y="64"/>
                </a:cubicBezTo>
                <a:cubicBezTo>
                  <a:pt x="45" y="64"/>
                  <a:pt x="45" y="64"/>
                  <a:pt x="45" y="64"/>
                </a:cubicBezTo>
                <a:cubicBezTo>
                  <a:pt x="44" y="66"/>
                  <a:pt x="42" y="66"/>
                  <a:pt x="40" y="66"/>
                </a:cubicBezTo>
                <a:cubicBezTo>
                  <a:pt x="40" y="66"/>
                  <a:pt x="40" y="66"/>
                  <a:pt x="40" y="66"/>
                </a:cubicBezTo>
                <a:cubicBezTo>
                  <a:pt x="35" y="66"/>
                  <a:pt x="30" y="65"/>
                  <a:pt x="27" y="61"/>
                </a:cubicBezTo>
                <a:cubicBezTo>
                  <a:pt x="27" y="61"/>
                  <a:pt x="27" y="61"/>
                  <a:pt x="27" y="61"/>
                </a:cubicBezTo>
                <a:cubicBezTo>
                  <a:pt x="22" y="56"/>
                  <a:pt x="20" y="47"/>
                  <a:pt x="18" y="39"/>
                </a:cubicBezTo>
                <a:cubicBezTo>
                  <a:pt x="18" y="39"/>
                  <a:pt x="18" y="39"/>
                  <a:pt x="18" y="39"/>
                </a:cubicBezTo>
                <a:cubicBezTo>
                  <a:pt x="17" y="30"/>
                  <a:pt x="15" y="22"/>
                  <a:pt x="11" y="18"/>
                </a:cubicBezTo>
                <a:cubicBezTo>
                  <a:pt x="11" y="18"/>
                  <a:pt x="11" y="18"/>
                  <a:pt x="11" y="18"/>
                </a:cubicBezTo>
                <a:cubicBezTo>
                  <a:pt x="10" y="17"/>
                  <a:pt x="8" y="16"/>
                  <a:pt x="6" y="15"/>
                </a:cubicBezTo>
                <a:cubicBezTo>
                  <a:pt x="6" y="15"/>
                  <a:pt x="6" y="15"/>
                  <a:pt x="6" y="15"/>
                </a:cubicBezTo>
                <a:cubicBezTo>
                  <a:pt x="7" y="34"/>
                  <a:pt x="15" y="62"/>
                  <a:pt x="28" y="7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307"/>
          <p:cNvSpPr>
            <a:spLocks noEditPoints="1"/>
          </p:cNvSpPr>
          <p:nvPr/>
        </p:nvSpPr>
        <p:spPr bwMode="auto">
          <a:xfrm>
            <a:off x="5231220" y="108876"/>
            <a:ext cx="752475" cy="788988"/>
          </a:xfrm>
          <a:custGeom>
            <a:avLst/>
            <a:gdLst>
              <a:gd name="T0" fmla="*/ 29 w 160"/>
              <a:gd name="T1" fmla="*/ 161 h 168"/>
              <a:gd name="T2" fmla="*/ 42 w 160"/>
              <a:gd name="T3" fmla="*/ 117 h 168"/>
              <a:gd name="T4" fmla="*/ 31 w 160"/>
              <a:gd name="T5" fmla="*/ 132 h 168"/>
              <a:gd name="T6" fmla="*/ 18 w 160"/>
              <a:gd name="T7" fmla="*/ 151 h 168"/>
              <a:gd name="T8" fmla="*/ 0 w 160"/>
              <a:gd name="T9" fmla="*/ 133 h 168"/>
              <a:gd name="T10" fmla="*/ 5 w 160"/>
              <a:gd name="T11" fmla="*/ 119 h 168"/>
              <a:gd name="T12" fmla="*/ 9 w 160"/>
              <a:gd name="T13" fmla="*/ 102 h 168"/>
              <a:gd name="T14" fmla="*/ 46 w 160"/>
              <a:gd name="T15" fmla="*/ 0 h 168"/>
              <a:gd name="T16" fmla="*/ 50 w 160"/>
              <a:gd name="T17" fmla="*/ 1 h 168"/>
              <a:gd name="T18" fmla="*/ 80 w 160"/>
              <a:gd name="T19" fmla="*/ 16 h 168"/>
              <a:gd name="T20" fmla="*/ 79 w 160"/>
              <a:gd name="T21" fmla="*/ 20 h 168"/>
              <a:gd name="T22" fmla="*/ 55 w 160"/>
              <a:gd name="T23" fmla="*/ 65 h 168"/>
              <a:gd name="T24" fmla="*/ 44 w 160"/>
              <a:gd name="T25" fmla="*/ 94 h 168"/>
              <a:gd name="T26" fmla="*/ 72 w 160"/>
              <a:gd name="T27" fmla="*/ 67 h 168"/>
              <a:gd name="T28" fmla="*/ 82 w 160"/>
              <a:gd name="T29" fmla="*/ 79 h 168"/>
              <a:gd name="T30" fmla="*/ 70 w 160"/>
              <a:gd name="T31" fmla="*/ 97 h 168"/>
              <a:gd name="T32" fmla="*/ 64 w 160"/>
              <a:gd name="T33" fmla="*/ 117 h 168"/>
              <a:gd name="T34" fmla="*/ 124 w 160"/>
              <a:gd name="T35" fmla="*/ 68 h 168"/>
              <a:gd name="T36" fmla="*/ 137 w 160"/>
              <a:gd name="T37" fmla="*/ 57 h 168"/>
              <a:gd name="T38" fmla="*/ 158 w 160"/>
              <a:gd name="T39" fmla="*/ 74 h 168"/>
              <a:gd name="T40" fmla="*/ 158 w 160"/>
              <a:gd name="T41" fmla="*/ 77 h 168"/>
              <a:gd name="T42" fmla="*/ 50 w 160"/>
              <a:gd name="T43" fmla="*/ 167 h 168"/>
              <a:gd name="T44" fmla="*/ 45 w 160"/>
              <a:gd name="T45" fmla="*/ 168 h 168"/>
              <a:gd name="T46" fmla="*/ 49 w 160"/>
              <a:gd name="T47" fmla="*/ 164 h 168"/>
              <a:gd name="T48" fmla="*/ 74 w 160"/>
              <a:gd name="T49" fmla="*/ 145 h 168"/>
              <a:gd name="T50" fmla="*/ 139 w 160"/>
              <a:gd name="T51" fmla="*/ 61 h 168"/>
              <a:gd name="T52" fmla="*/ 127 w 160"/>
              <a:gd name="T53" fmla="*/ 71 h 168"/>
              <a:gd name="T54" fmla="*/ 63 w 160"/>
              <a:gd name="T55" fmla="*/ 121 h 168"/>
              <a:gd name="T56" fmla="*/ 61 w 160"/>
              <a:gd name="T57" fmla="*/ 119 h 168"/>
              <a:gd name="T58" fmla="*/ 67 w 160"/>
              <a:gd name="T59" fmla="*/ 96 h 168"/>
              <a:gd name="T60" fmla="*/ 78 w 160"/>
              <a:gd name="T61" fmla="*/ 79 h 168"/>
              <a:gd name="T62" fmla="*/ 41 w 160"/>
              <a:gd name="T63" fmla="*/ 103 h 168"/>
              <a:gd name="T64" fmla="*/ 51 w 160"/>
              <a:gd name="T65" fmla="*/ 63 h 168"/>
              <a:gd name="T66" fmla="*/ 66 w 160"/>
              <a:gd name="T67" fmla="*/ 33 h 168"/>
              <a:gd name="T68" fmla="*/ 49 w 160"/>
              <a:gd name="T69" fmla="*/ 3 h 168"/>
              <a:gd name="T70" fmla="*/ 37 w 160"/>
              <a:gd name="T71" fmla="*/ 27 h 168"/>
              <a:gd name="T72" fmla="*/ 8 w 160"/>
              <a:gd name="T73" fmla="*/ 120 h 168"/>
              <a:gd name="T74" fmla="*/ 3 w 160"/>
              <a:gd name="T75" fmla="*/ 133 h 168"/>
              <a:gd name="T76" fmla="*/ 17 w 160"/>
              <a:gd name="T77" fmla="*/ 146 h 168"/>
              <a:gd name="T78" fmla="*/ 28 w 160"/>
              <a:gd name="T79" fmla="*/ 130 h 168"/>
              <a:gd name="T80" fmla="*/ 46 w 160"/>
              <a:gd name="T81" fmla="*/ 111 h 168"/>
              <a:gd name="T82" fmla="*/ 40 w 160"/>
              <a:gd name="T83" fmla="*/ 133 h 168"/>
              <a:gd name="T84" fmla="*/ 45 w 160"/>
              <a:gd name="T85" fmla="*/ 16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8">
                <a:moveTo>
                  <a:pt x="30" y="163"/>
                </a:moveTo>
                <a:cubicBezTo>
                  <a:pt x="29" y="162"/>
                  <a:pt x="29" y="162"/>
                  <a:pt x="29" y="162"/>
                </a:cubicBezTo>
                <a:cubicBezTo>
                  <a:pt x="29" y="161"/>
                  <a:pt x="29" y="161"/>
                  <a:pt x="29" y="161"/>
                </a:cubicBezTo>
                <a:cubicBezTo>
                  <a:pt x="31" y="151"/>
                  <a:pt x="34" y="142"/>
                  <a:pt x="37" y="133"/>
                </a:cubicBezTo>
                <a:cubicBezTo>
                  <a:pt x="37" y="133"/>
                  <a:pt x="37" y="133"/>
                  <a:pt x="37" y="133"/>
                </a:cubicBezTo>
                <a:cubicBezTo>
                  <a:pt x="38" y="127"/>
                  <a:pt x="41" y="122"/>
                  <a:pt x="42" y="117"/>
                </a:cubicBezTo>
                <a:cubicBezTo>
                  <a:pt x="42" y="117"/>
                  <a:pt x="42" y="117"/>
                  <a:pt x="42" y="117"/>
                </a:cubicBezTo>
                <a:cubicBezTo>
                  <a:pt x="38" y="120"/>
                  <a:pt x="34" y="127"/>
                  <a:pt x="31" y="132"/>
                </a:cubicBezTo>
                <a:cubicBezTo>
                  <a:pt x="31" y="132"/>
                  <a:pt x="31" y="132"/>
                  <a:pt x="31" y="132"/>
                </a:cubicBezTo>
                <a:cubicBezTo>
                  <a:pt x="27" y="137"/>
                  <a:pt x="24" y="144"/>
                  <a:pt x="19" y="149"/>
                </a:cubicBezTo>
                <a:cubicBezTo>
                  <a:pt x="19" y="149"/>
                  <a:pt x="19" y="149"/>
                  <a:pt x="19" y="149"/>
                </a:cubicBezTo>
                <a:cubicBezTo>
                  <a:pt x="18" y="151"/>
                  <a:pt x="18" y="151"/>
                  <a:pt x="18" y="151"/>
                </a:cubicBezTo>
                <a:cubicBezTo>
                  <a:pt x="17" y="149"/>
                  <a:pt x="17" y="149"/>
                  <a:pt x="17" y="149"/>
                </a:cubicBezTo>
                <a:cubicBezTo>
                  <a:pt x="12" y="145"/>
                  <a:pt x="1" y="143"/>
                  <a:pt x="0" y="133"/>
                </a:cubicBezTo>
                <a:cubicBezTo>
                  <a:pt x="0" y="133"/>
                  <a:pt x="0" y="133"/>
                  <a:pt x="0" y="133"/>
                </a:cubicBezTo>
                <a:cubicBezTo>
                  <a:pt x="0" y="133"/>
                  <a:pt x="0" y="133"/>
                  <a:pt x="0" y="133"/>
                </a:cubicBezTo>
                <a:cubicBezTo>
                  <a:pt x="0" y="133"/>
                  <a:pt x="0" y="133"/>
                  <a:pt x="0" y="133"/>
                </a:cubicBezTo>
                <a:cubicBezTo>
                  <a:pt x="0" y="127"/>
                  <a:pt x="4" y="122"/>
                  <a:pt x="5" y="119"/>
                </a:cubicBezTo>
                <a:cubicBezTo>
                  <a:pt x="5" y="119"/>
                  <a:pt x="5" y="119"/>
                  <a:pt x="5" y="119"/>
                </a:cubicBezTo>
                <a:cubicBezTo>
                  <a:pt x="7" y="114"/>
                  <a:pt x="8" y="108"/>
                  <a:pt x="9" y="102"/>
                </a:cubicBezTo>
                <a:cubicBezTo>
                  <a:pt x="9" y="102"/>
                  <a:pt x="9" y="102"/>
                  <a:pt x="9" y="102"/>
                </a:cubicBezTo>
                <a:cubicBezTo>
                  <a:pt x="15" y="76"/>
                  <a:pt x="21" y="50"/>
                  <a:pt x="34" y="25"/>
                </a:cubicBezTo>
                <a:cubicBezTo>
                  <a:pt x="34" y="25"/>
                  <a:pt x="34" y="25"/>
                  <a:pt x="34" y="25"/>
                </a:cubicBezTo>
                <a:cubicBezTo>
                  <a:pt x="38" y="17"/>
                  <a:pt x="45" y="9"/>
                  <a:pt x="46" y="0"/>
                </a:cubicBezTo>
                <a:cubicBezTo>
                  <a:pt x="46" y="0"/>
                  <a:pt x="46" y="0"/>
                  <a:pt x="46" y="0"/>
                </a:cubicBezTo>
                <a:cubicBezTo>
                  <a:pt x="50" y="0"/>
                  <a:pt x="50" y="0"/>
                  <a:pt x="50" y="0"/>
                </a:cubicBezTo>
                <a:cubicBezTo>
                  <a:pt x="50" y="1"/>
                  <a:pt x="50" y="1"/>
                  <a:pt x="50" y="1"/>
                </a:cubicBezTo>
                <a:cubicBezTo>
                  <a:pt x="50" y="1"/>
                  <a:pt x="50" y="1"/>
                  <a:pt x="50" y="1"/>
                </a:cubicBezTo>
                <a:cubicBezTo>
                  <a:pt x="50" y="0"/>
                  <a:pt x="50" y="0"/>
                  <a:pt x="50" y="0"/>
                </a:cubicBezTo>
                <a:cubicBezTo>
                  <a:pt x="59" y="7"/>
                  <a:pt x="70" y="10"/>
                  <a:pt x="80" y="16"/>
                </a:cubicBezTo>
                <a:cubicBezTo>
                  <a:pt x="80" y="16"/>
                  <a:pt x="80" y="16"/>
                  <a:pt x="80" y="16"/>
                </a:cubicBezTo>
                <a:cubicBezTo>
                  <a:pt x="83" y="19"/>
                  <a:pt x="83" y="19"/>
                  <a:pt x="83" y="19"/>
                </a:cubicBezTo>
                <a:cubicBezTo>
                  <a:pt x="79" y="20"/>
                  <a:pt x="79" y="20"/>
                  <a:pt x="79" y="20"/>
                </a:cubicBezTo>
                <a:cubicBezTo>
                  <a:pt x="75" y="20"/>
                  <a:pt x="72" y="29"/>
                  <a:pt x="70" y="34"/>
                </a:cubicBezTo>
                <a:cubicBezTo>
                  <a:pt x="70" y="34"/>
                  <a:pt x="70" y="34"/>
                  <a:pt x="70" y="34"/>
                </a:cubicBezTo>
                <a:cubicBezTo>
                  <a:pt x="65" y="45"/>
                  <a:pt x="59" y="54"/>
                  <a:pt x="55" y="65"/>
                </a:cubicBezTo>
                <a:cubicBezTo>
                  <a:pt x="55" y="65"/>
                  <a:pt x="55" y="65"/>
                  <a:pt x="55" y="65"/>
                </a:cubicBezTo>
                <a:cubicBezTo>
                  <a:pt x="51" y="74"/>
                  <a:pt x="47" y="84"/>
                  <a:pt x="44" y="94"/>
                </a:cubicBezTo>
                <a:cubicBezTo>
                  <a:pt x="44" y="94"/>
                  <a:pt x="44" y="94"/>
                  <a:pt x="44" y="94"/>
                </a:cubicBezTo>
                <a:cubicBezTo>
                  <a:pt x="53" y="85"/>
                  <a:pt x="63" y="78"/>
                  <a:pt x="71" y="69"/>
                </a:cubicBezTo>
                <a:cubicBezTo>
                  <a:pt x="71" y="69"/>
                  <a:pt x="71" y="69"/>
                  <a:pt x="71" y="69"/>
                </a:cubicBezTo>
                <a:cubicBezTo>
                  <a:pt x="72" y="67"/>
                  <a:pt x="72" y="67"/>
                  <a:pt x="72" y="67"/>
                </a:cubicBezTo>
                <a:cubicBezTo>
                  <a:pt x="73" y="68"/>
                  <a:pt x="73" y="68"/>
                  <a:pt x="73" y="68"/>
                </a:cubicBezTo>
                <a:cubicBezTo>
                  <a:pt x="77" y="71"/>
                  <a:pt x="80" y="75"/>
                  <a:pt x="82" y="79"/>
                </a:cubicBezTo>
                <a:cubicBezTo>
                  <a:pt x="82" y="79"/>
                  <a:pt x="82" y="79"/>
                  <a:pt x="82" y="79"/>
                </a:cubicBezTo>
                <a:cubicBezTo>
                  <a:pt x="84" y="80"/>
                  <a:pt x="84" y="80"/>
                  <a:pt x="84" y="80"/>
                </a:cubicBezTo>
                <a:cubicBezTo>
                  <a:pt x="82" y="81"/>
                  <a:pt x="82" y="81"/>
                  <a:pt x="82" y="81"/>
                </a:cubicBezTo>
                <a:cubicBezTo>
                  <a:pt x="78" y="82"/>
                  <a:pt x="74" y="89"/>
                  <a:pt x="70" y="97"/>
                </a:cubicBezTo>
                <a:cubicBezTo>
                  <a:pt x="70" y="97"/>
                  <a:pt x="70" y="97"/>
                  <a:pt x="70" y="97"/>
                </a:cubicBezTo>
                <a:cubicBezTo>
                  <a:pt x="67" y="104"/>
                  <a:pt x="65" y="112"/>
                  <a:pt x="64" y="117"/>
                </a:cubicBezTo>
                <a:cubicBezTo>
                  <a:pt x="64" y="117"/>
                  <a:pt x="64" y="117"/>
                  <a:pt x="64" y="117"/>
                </a:cubicBezTo>
                <a:cubicBezTo>
                  <a:pt x="78" y="112"/>
                  <a:pt x="92" y="96"/>
                  <a:pt x="103" y="87"/>
                </a:cubicBezTo>
                <a:cubicBezTo>
                  <a:pt x="103" y="87"/>
                  <a:pt x="103" y="87"/>
                  <a:pt x="103" y="87"/>
                </a:cubicBezTo>
                <a:cubicBezTo>
                  <a:pt x="111" y="81"/>
                  <a:pt x="117" y="74"/>
                  <a:pt x="124" y="68"/>
                </a:cubicBezTo>
                <a:cubicBezTo>
                  <a:pt x="124" y="68"/>
                  <a:pt x="124" y="68"/>
                  <a:pt x="124" y="68"/>
                </a:cubicBezTo>
                <a:cubicBezTo>
                  <a:pt x="129" y="64"/>
                  <a:pt x="134" y="62"/>
                  <a:pt x="137" y="57"/>
                </a:cubicBezTo>
                <a:cubicBezTo>
                  <a:pt x="137" y="57"/>
                  <a:pt x="137" y="57"/>
                  <a:pt x="137" y="57"/>
                </a:cubicBezTo>
                <a:cubicBezTo>
                  <a:pt x="138" y="55"/>
                  <a:pt x="138" y="55"/>
                  <a:pt x="138" y="55"/>
                </a:cubicBezTo>
                <a:cubicBezTo>
                  <a:pt x="140" y="57"/>
                  <a:pt x="140" y="57"/>
                  <a:pt x="140" y="57"/>
                </a:cubicBezTo>
                <a:cubicBezTo>
                  <a:pt x="146" y="63"/>
                  <a:pt x="152" y="68"/>
                  <a:pt x="158" y="74"/>
                </a:cubicBezTo>
                <a:cubicBezTo>
                  <a:pt x="158" y="74"/>
                  <a:pt x="158" y="74"/>
                  <a:pt x="158" y="74"/>
                </a:cubicBezTo>
                <a:cubicBezTo>
                  <a:pt x="160" y="75"/>
                  <a:pt x="160" y="75"/>
                  <a:pt x="160" y="75"/>
                </a:cubicBezTo>
                <a:cubicBezTo>
                  <a:pt x="158" y="77"/>
                  <a:pt x="158" y="77"/>
                  <a:pt x="158" y="77"/>
                </a:cubicBezTo>
                <a:cubicBezTo>
                  <a:pt x="130" y="99"/>
                  <a:pt x="105" y="126"/>
                  <a:pt x="76" y="148"/>
                </a:cubicBezTo>
                <a:cubicBezTo>
                  <a:pt x="76" y="148"/>
                  <a:pt x="76" y="148"/>
                  <a:pt x="76" y="148"/>
                </a:cubicBezTo>
                <a:cubicBezTo>
                  <a:pt x="69" y="154"/>
                  <a:pt x="59" y="163"/>
                  <a:pt x="50" y="167"/>
                </a:cubicBezTo>
                <a:cubicBezTo>
                  <a:pt x="50" y="167"/>
                  <a:pt x="50" y="167"/>
                  <a:pt x="50" y="167"/>
                </a:cubicBezTo>
                <a:cubicBezTo>
                  <a:pt x="48" y="168"/>
                  <a:pt x="47" y="168"/>
                  <a:pt x="45" y="168"/>
                </a:cubicBezTo>
                <a:cubicBezTo>
                  <a:pt x="45" y="168"/>
                  <a:pt x="45" y="168"/>
                  <a:pt x="45" y="168"/>
                </a:cubicBezTo>
                <a:cubicBezTo>
                  <a:pt x="39" y="168"/>
                  <a:pt x="35" y="165"/>
                  <a:pt x="30" y="163"/>
                </a:cubicBezTo>
                <a:close/>
                <a:moveTo>
                  <a:pt x="45" y="165"/>
                </a:moveTo>
                <a:cubicBezTo>
                  <a:pt x="46" y="165"/>
                  <a:pt x="47" y="164"/>
                  <a:pt x="49" y="164"/>
                </a:cubicBezTo>
                <a:cubicBezTo>
                  <a:pt x="49" y="164"/>
                  <a:pt x="49" y="164"/>
                  <a:pt x="49" y="164"/>
                </a:cubicBezTo>
                <a:cubicBezTo>
                  <a:pt x="57" y="161"/>
                  <a:pt x="66" y="151"/>
                  <a:pt x="74" y="145"/>
                </a:cubicBezTo>
                <a:cubicBezTo>
                  <a:pt x="74" y="145"/>
                  <a:pt x="74" y="145"/>
                  <a:pt x="74" y="145"/>
                </a:cubicBezTo>
                <a:cubicBezTo>
                  <a:pt x="102" y="124"/>
                  <a:pt x="127" y="98"/>
                  <a:pt x="154" y="75"/>
                </a:cubicBezTo>
                <a:cubicBezTo>
                  <a:pt x="154" y="75"/>
                  <a:pt x="154" y="75"/>
                  <a:pt x="154" y="75"/>
                </a:cubicBezTo>
                <a:cubicBezTo>
                  <a:pt x="149" y="70"/>
                  <a:pt x="144" y="66"/>
                  <a:pt x="139" y="61"/>
                </a:cubicBezTo>
                <a:cubicBezTo>
                  <a:pt x="139" y="61"/>
                  <a:pt x="139" y="61"/>
                  <a:pt x="139" y="61"/>
                </a:cubicBezTo>
                <a:cubicBezTo>
                  <a:pt x="135" y="65"/>
                  <a:pt x="130" y="68"/>
                  <a:pt x="127" y="71"/>
                </a:cubicBezTo>
                <a:cubicBezTo>
                  <a:pt x="127" y="71"/>
                  <a:pt x="127" y="71"/>
                  <a:pt x="127" y="71"/>
                </a:cubicBezTo>
                <a:cubicBezTo>
                  <a:pt x="120" y="77"/>
                  <a:pt x="113" y="83"/>
                  <a:pt x="106" y="89"/>
                </a:cubicBezTo>
                <a:cubicBezTo>
                  <a:pt x="106" y="89"/>
                  <a:pt x="106" y="89"/>
                  <a:pt x="106" y="89"/>
                </a:cubicBezTo>
                <a:cubicBezTo>
                  <a:pt x="94" y="99"/>
                  <a:pt x="79" y="116"/>
                  <a:pt x="63" y="121"/>
                </a:cubicBezTo>
                <a:cubicBezTo>
                  <a:pt x="63" y="121"/>
                  <a:pt x="63" y="121"/>
                  <a:pt x="63" y="121"/>
                </a:cubicBezTo>
                <a:cubicBezTo>
                  <a:pt x="61" y="121"/>
                  <a:pt x="61" y="121"/>
                  <a:pt x="61" y="121"/>
                </a:cubicBezTo>
                <a:cubicBezTo>
                  <a:pt x="61" y="119"/>
                  <a:pt x="61" y="119"/>
                  <a:pt x="61" y="119"/>
                </a:cubicBezTo>
                <a:cubicBezTo>
                  <a:pt x="61" y="119"/>
                  <a:pt x="61" y="118"/>
                  <a:pt x="61" y="118"/>
                </a:cubicBezTo>
                <a:cubicBezTo>
                  <a:pt x="61" y="118"/>
                  <a:pt x="61" y="118"/>
                  <a:pt x="61" y="118"/>
                </a:cubicBezTo>
                <a:cubicBezTo>
                  <a:pt x="61" y="113"/>
                  <a:pt x="63" y="104"/>
                  <a:pt x="67" y="96"/>
                </a:cubicBezTo>
                <a:cubicBezTo>
                  <a:pt x="67" y="96"/>
                  <a:pt x="67" y="96"/>
                  <a:pt x="67" y="96"/>
                </a:cubicBezTo>
                <a:cubicBezTo>
                  <a:pt x="70" y="89"/>
                  <a:pt x="74" y="82"/>
                  <a:pt x="78" y="79"/>
                </a:cubicBezTo>
                <a:cubicBezTo>
                  <a:pt x="78" y="79"/>
                  <a:pt x="78" y="79"/>
                  <a:pt x="78" y="79"/>
                </a:cubicBezTo>
                <a:cubicBezTo>
                  <a:pt x="76" y="77"/>
                  <a:pt x="74" y="74"/>
                  <a:pt x="72" y="72"/>
                </a:cubicBezTo>
                <a:cubicBezTo>
                  <a:pt x="72" y="72"/>
                  <a:pt x="72" y="72"/>
                  <a:pt x="72" y="72"/>
                </a:cubicBezTo>
                <a:cubicBezTo>
                  <a:pt x="62" y="84"/>
                  <a:pt x="50" y="91"/>
                  <a:pt x="41" y="103"/>
                </a:cubicBezTo>
                <a:cubicBezTo>
                  <a:pt x="41" y="103"/>
                  <a:pt x="41" y="103"/>
                  <a:pt x="41" y="103"/>
                </a:cubicBezTo>
                <a:cubicBezTo>
                  <a:pt x="38" y="101"/>
                  <a:pt x="38" y="101"/>
                  <a:pt x="38" y="101"/>
                </a:cubicBezTo>
                <a:cubicBezTo>
                  <a:pt x="42" y="89"/>
                  <a:pt x="46" y="76"/>
                  <a:pt x="51" y="63"/>
                </a:cubicBezTo>
                <a:cubicBezTo>
                  <a:pt x="51" y="63"/>
                  <a:pt x="51" y="63"/>
                  <a:pt x="51" y="63"/>
                </a:cubicBezTo>
                <a:cubicBezTo>
                  <a:pt x="56" y="53"/>
                  <a:pt x="62" y="43"/>
                  <a:pt x="66" y="33"/>
                </a:cubicBezTo>
                <a:cubicBezTo>
                  <a:pt x="66" y="33"/>
                  <a:pt x="66" y="33"/>
                  <a:pt x="66" y="33"/>
                </a:cubicBezTo>
                <a:cubicBezTo>
                  <a:pt x="68" y="29"/>
                  <a:pt x="70" y="21"/>
                  <a:pt x="75" y="18"/>
                </a:cubicBezTo>
                <a:cubicBezTo>
                  <a:pt x="75" y="18"/>
                  <a:pt x="75" y="18"/>
                  <a:pt x="75" y="18"/>
                </a:cubicBezTo>
                <a:cubicBezTo>
                  <a:pt x="67" y="13"/>
                  <a:pt x="57" y="10"/>
                  <a:pt x="49" y="3"/>
                </a:cubicBezTo>
                <a:cubicBezTo>
                  <a:pt x="49" y="3"/>
                  <a:pt x="49" y="3"/>
                  <a:pt x="49" y="3"/>
                </a:cubicBezTo>
                <a:cubicBezTo>
                  <a:pt x="47" y="12"/>
                  <a:pt x="41" y="20"/>
                  <a:pt x="37" y="27"/>
                </a:cubicBezTo>
                <a:cubicBezTo>
                  <a:pt x="37" y="27"/>
                  <a:pt x="37" y="27"/>
                  <a:pt x="37" y="27"/>
                </a:cubicBezTo>
                <a:cubicBezTo>
                  <a:pt x="25" y="51"/>
                  <a:pt x="18" y="77"/>
                  <a:pt x="13" y="103"/>
                </a:cubicBezTo>
                <a:cubicBezTo>
                  <a:pt x="13" y="103"/>
                  <a:pt x="13" y="103"/>
                  <a:pt x="13" y="103"/>
                </a:cubicBezTo>
                <a:cubicBezTo>
                  <a:pt x="11" y="109"/>
                  <a:pt x="10" y="115"/>
                  <a:pt x="8" y="120"/>
                </a:cubicBezTo>
                <a:cubicBezTo>
                  <a:pt x="8" y="120"/>
                  <a:pt x="8" y="120"/>
                  <a:pt x="8" y="120"/>
                </a:cubicBezTo>
                <a:cubicBezTo>
                  <a:pt x="6" y="124"/>
                  <a:pt x="3" y="129"/>
                  <a:pt x="3" y="133"/>
                </a:cubicBezTo>
                <a:cubicBezTo>
                  <a:pt x="3" y="133"/>
                  <a:pt x="3" y="133"/>
                  <a:pt x="3" y="133"/>
                </a:cubicBezTo>
                <a:cubicBezTo>
                  <a:pt x="3" y="133"/>
                  <a:pt x="3" y="133"/>
                  <a:pt x="3" y="133"/>
                </a:cubicBezTo>
                <a:cubicBezTo>
                  <a:pt x="3" y="133"/>
                  <a:pt x="3" y="133"/>
                  <a:pt x="3" y="133"/>
                </a:cubicBezTo>
                <a:cubicBezTo>
                  <a:pt x="3" y="138"/>
                  <a:pt x="12" y="142"/>
                  <a:pt x="17" y="146"/>
                </a:cubicBezTo>
                <a:cubicBezTo>
                  <a:pt x="17" y="146"/>
                  <a:pt x="17" y="146"/>
                  <a:pt x="17" y="146"/>
                </a:cubicBezTo>
                <a:cubicBezTo>
                  <a:pt x="21" y="141"/>
                  <a:pt x="24" y="135"/>
                  <a:pt x="28" y="130"/>
                </a:cubicBezTo>
                <a:cubicBezTo>
                  <a:pt x="28" y="130"/>
                  <a:pt x="28" y="130"/>
                  <a:pt x="28" y="130"/>
                </a:cubicBezTo>
                <a:cubicBezTo>
                  <a:pt x="32" y="125"/>
                  <a:pt x="36" y="114"/>
                  <a:pt x="44" y="112"/>
                </a:cubicBezTo>
                <a:cubicBezTo>
                  <a:pt x="44" y="112"/>
                  <a:pt x="44" y="112"/>
                  <a:pt x="44" y="112"/>
                </a:cubicBezTo>
                <a:cubicBezTo>
                  <a:pt x="46" y="111"/>
                  <a:pt x="46" y="111"/>
                  <a:pt x="46" y="111"/>
                </a:cubicBezTo>
                <a:cubicBezTo>
                  <a:pt x="46" y="114"/>
                  <a:pt x="46" y="114"/>
                  <a:pt x="46" y="114"/>
                </a:cubicBezTo>
                <a:cubicBezTo>
                  <a:pt x="45" y="121"/>
                  <a:pt x="42" y="127"/>
                  <a:pt x="40" y="133"/>
                </a:cubicBezTo>
                <a:cubicBezTo>
                  <a:pt x="40" y="133"/>
                  <a:pt x="40" y="133"/>
                  <a:pt x="40" y="133"/>
                </a:cubicBezTo>
                <a:cubicBezTo>
                  <a:pt x="38" y="142"/>
                  <a:pt x="35" y="151"/>
                  <a:pt x="33" y="160"/>
                </a:cubicBezTo>
                <a:cubicBezTo>
                  <a:pt x="33" y="160"/>
                  <a:pt x="33" y="160"/>
                  <a:pt x="33" y="160"/>
                </a:cubicBezTo>
                <a:cubicBezTo>
                  <a:pt x="37" y="162"/>
                  <a:pt x="41" y="165"/>
                  <a:pt x="45"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308"/>
          <p:cNvSpPr>
            <a:spLocks noEditPoints="1"/>
          </p:cNvSpPr>
          <p:nvPr/>
        </p:nvSpPr>
        <p:spPr bwMode="auto">
          <a:xfrm>
            <a:off x="5674133" y="737526"/>
            <a:ext cx="300038" cy="330200"/>
          </a:xfrm>
          <a:custGeom>
            <a:avLst/>
            <a:gdLst>
              <a:gd name="T0" fmla="*/ 34 w 64"/>
              <a:gd name="T1" fmla="*/ 70 h 70"/>
              <a:gd name="T2" fmla="*/ 34 w 64"/>
              <a:gd name="T3" fmla="*/ 70 h 70"/>
              <a:gd name="T4" fmla="*/ 3 w 64"/>
              <a:gd name="T5" fmla="*/ 51 h 70"/>
              <a:gd name="T6" fmla="*/ 3 w 64"/>
              <a:gd name="T7" fmla="*/ 51 h 70"/>
              <a:gd name="T8" fmla="*/ 0 w 64"/>
              <a:gd name="T9" fmla="*/ 37 h 70"/>
              <a:gd name="T10" fmla="*/ 0 w 64"/>
              <a:gd name="T11" fmla="*/ 37 h 70"/>
              <a:gd name="T12" fmla="*/ 36 w 64"/>
              <a:gd name="T13" fmla="*/ 0 h 70"/>
              <a:gd name="T14" fmla="*/ 36 w 64"/>
              <a:gd name="T15" fmla="*/ 0 h 70"/>
              <a:gd name="T16" fmla="*/ 55 w 64"/>
              <a:gd name="T17" fmla="*/ 8 h 70"/>
              <a:gd name="T18" fmla="*/ 55 w 64"/>
              <a:gd name="T19" fmla="*/ 8 h 70"/>
              <a:gd name="T20" fmla="*/ 56 w 64"/>
              <a:gd name="T21" fmla="*/ 7 h 70"/>
              <a:gd name="T22" fmla="*/ 64 w 64"/>
              <a:gd name="T23" fmla="*/ 28 h 70"/>
              <a:gd name="T24" fmla="*/ 64 w 64"/>
              <a:gd name="T25" fmla="*/ 28 h 70"/>
              <a:gd name="T26" fmla="*/ 62 w 64"/>
              <a:gd name="T27" fmla="*/ 40 h 70"/>
              <a:gd name="T28" fmla="*/ 62 w 64"/>
              <a:gd name="T29" fmla="*/ 40 h 70"/>
              <a:gd name="T30" fmla="*/ 34 w 64"/>
              <a:gd name="T31" fmla="*/ 70 h 70"/>
              <a:gd name="T32" fmla="*/ 34 w 64"/>
              <a:gd name="T33" fmla="*/ 70 h 70"/>
              <a:gd name="T34" fmla="*/ 34 w 64"/>
              <a:gd name="T35" fmla="*/ 70 h 70"/>
              <a:gd name="T36" fmla="*/ 34 w 64"/>
              <a:gd name="T37" fmla="*/ 67 h 70"/>
              <a:gd name="T38" fmla="*/ 59 w 64"/>
              <a:gd name="T39" fmla="*/ 39 h 70"/>
              <a:gd name="T40" fmla="*/ 59 w 64"/>
              <a:gd name="T41" fmla="*/ 39 h 70"/>
              <a:gd name="T42" fmla="*/ 60 w 64"/>
              <a:gd name="T43" fmla="*/ 28 h 70"/>
              <a:gd name="T44" fmla="*/ 60 w 64"/>
              <a:gd name="T45" fmla="*/ 28 h 70"/>
              <a:gd name="T46" fmla="*/ 54 w 64"/>
              <a:gd name="T47" fmla="*/ 10 h 70"/>
              <a:gd name="T48" fmla="*/ 54 w 64"/>
              <a:gd name="T49" fmla="*/ 10 h 70"/>
              <a:gd name="T50" fmla="*/ 53 w 64"/>
              <a:gd name="T51" fmla="*/ 11 h 70"/>
              <a:gd name="T52" fmla="*/ 36 w 64"/>
              <a:gd name="T53" fmla="*/ 4 h 70"/>
              <a:gd name="T54" fmla="*/ 36 w 64"/>
              <a:gd name="T55" fmla="*/ 4 h 70"/>
              <a:gd name="T56" fmla="*/ 13 w 64"/>
              <a:gd name="T57" fmla="*/ 14 h 70"/>
              <a:gd name="T58" fmla="*/ 13 w 64"/>
              <a:gd name="T59" fmla="*/ 14 h 70"/>
              <a:gd name="T60" fmla="*/ 4 w 64"/>
              <a:gd name="T61" fmla="*/ 37 h 70"/>
              <a:gd name="T62" fmla="*/ 4 w 64"/>
              <a:gd name="T63" fmla="*/ 37 h 70"/>
              <a:gd name="T64" fmla="*/ 6 w 64"/>
              <a:gd name="T65" fmla="*/ 49 h 70"/>
              <a:gd name="T66" fmla="*/ 6 w 64"/>
              <a:gd name="T67" fmla="*/ 49 h 70"/>
              <a:gd name="T68" fmla="*/ 34 w 64"/>
              <a:gd name="T69" fmla="*/ 67 h 70"/>
              <a:gd name="T70" fmla="*/ 34 w 64"/>
              <a:gd name="T71" fmla="*/ 67 h 70"/>
              <a:gd name="T72" fmla="*/ 34 w 64"/>
              <a:gd name="T73" fmla="*/ 67 h 70"/>
              <a:gd name="T74" fmla="*/ 34 w 64"/>
              <a:gd name="T75" fmla="*/ 67 h 70"/>
              <a:gd name="T76" fmla="*/ 34 w 64"/>
              <a:gd name="T7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70">
                <a:moveTo>
                  <a:pt x="34" y="70"/>
                </a:moveTo>
                <a:cubicBezTo>
                  <a:pt x="34" y="70"/>
                  <a:pt x="34" y="70"/>
                  <a:pt x="34" y="70"/>
                </a:cubicBezTo>
                <a:cubicBezTo>
                  <a:pt x="21" y="70"/>
                  <a:pt x="8" y="62"/>
                  <a:pt x="3" y="51"/>
                </a:cubicBezTo>
                <a:cubicBezTo>
                  <a:pt x="3" y="51"/>
                  <a:pt x="3" y="51"/>
                  <a:pt x="3" y="51"/>
                </a:cubicBezTo>
                <a:cubicBezTo>
                  <a:pt x="1" y="46"/>
                  <a:pt x="0" y="42"/>
                  <a:pt x="0" y="37"/>
                </a:cubicBezTo>
                <a:cubicBezTo>
                  <a:pt x="0" y="37"/>
                  <a:pt x="0" y="37"/>
                  <a:pt x="0" y="37"/>
                </a:cubicBezTo>
                <a:cubicBezTo>
                  <a:pt x="0" y="18"/>
                  <a:pt x="17" y="0"/>
                  <a:pt x="36" y="0"/>
                </a:cubicBezTo>
                <a:cubicBezTo>
                  <a:pt x="36" y="0"/>
                  <a:pt x="36" y="0"/>
                  <a:pt x="36" y="0"/>
                </a:cubicBezTo>
                <a:cubicBezTo>
                  <a:pt x="42" y="0"/>
                  <a:pt x="49" y="3"/>
                  <a:pt x="55" y="8"/>
                </a:cubicBezTo>
                <a:cubicBezTo>
                  <a:pt x="55" y="8"/>
                  <a:pt x="55" y="8"/>
                  <a:pt x="55" y="8"/>
                </a:cubicBezTo>
                <a:cubicBezTo>
                  <a:pt x="56" y="7"/>
                  <a:pt x="56" y="7"/>
                  <a:pt x="56" y="7"/>
                </a:cubicBezTo>
                <a:cubicBezTo>
                  <a:pt x="62" y="14"/>
                  <a:pt x="64" y="20"/>
                  <a:pt x="64" y="28"/>
                </a:cubicBezTo>
                <a:cubicBezTo>
                  <a:pt x="64" y="28"/>
                  <a:pt x="64" y="28"/>
                  <a:pt x="64" y="28"/>
                </a:cubicBezTo>
                <a:cubicBezTo>
                  <a:pt x="64" y="32"/>
                  <a:pt x="63" y="36"/>
                  <a:pt x="62" y="40"/>
                </a:cubicBezTo>
                <a:cubicBezTo>
                  <a:pt x="62" y="40"/>
                  <a:pt x="62" y="40"/>
                  <a:pt x="62" y="40"/>
                </a:cubicBezTo>
                <a:cubicBezTo>
                  <a:pt x="59" y="54"/>
                  <a:pt x="51" y="70"/>
                  <a:pt x="34" y="70"/>
                </a:cubicBezTo>
                <a:cubicBezTo>
                  <a:pt x="34" y="70"/>
                  <a:pt x="34" y="70"/>
                  <a:pt x="34" y="70"/>
                </a:cubicBezTo>
                <a:cubicBezTo>
                  <a:pt x="34" y="70"/>
                  <a:pt x="34" y="70"/>
                  <a:pt x="34" y="70"/>
                </a:cubicBezTo>
                <a:close/>
                <a:moveTo>
                  <a:pt x="34" y="67"/>
                </a:moveTo>
                <a:cubicBezTo>
                  <a:pt x="48" y="67"/>
                  <a:pt x="55" y="52"/>
                  <a:pt x="59" y="39"/>
                </a:cubicBezTo>
                <a:cubicBezTo>
                  <a:pt x="59" y="39"/>
                  <a:pt x="59" y="39"/>
                  <a:pt x="59" y="39"/>
                </a:cubicBezTo>
                <a:cubicBezTo>
                  <a:pt x="60" y="35"/>
                  <a:pt x="60" y="31"/>
                  <a:pt x="60" y="28"/>
                </a:cubicBezTo>
                <a:cubicBezTo>
                  <a:pt x="60" y="28"/>
                  <a:pt x="60" y="28"/>
                  <a:pt x="60" y="28"/>
                </a:cubicBezTo>
                <a:cubicBezTo>
                  <a:pt x="60" y="22"/>
                  <a:pt x="59" y="16"/>
                  <a:pt x="54" y="10"/>
                </a:cubicBezTo>
                <a:cubicBezTo>
                  <a:pt x="54" y="10"/>
                  <a:pt x="54" y="10"/>
                  <a:pt x="54" y="10"/>
                </a:cubicBezTo>
                <a:cubicBezTo>
                  <a:pt x="53" y="11"/>
                  <a:pt x="53" y="11"/>
                  <a:pt x="53" y="11"/>
                </a:cubicBezTo>
                <a:cubicBezTo>
                  <a:pt x="48" y="6"/>
                  <a:pt x="42" y="4"/>
                  <a:pt x="36" y="4"/>
                </a:cubicBezTo>
                <a:cubicBezTo>
                  <a:pt x="36" y="4"/>
                  <a:pt x="36" y="4"/>
                  <a:pt x="36" y="4"/>
                </a:cubicBezTo>
                <a:cubicBezTo>
                  <a:pt x="28" y="4"/>
                  <a:pt x="19" y="8"/>
                  <a:pt x="13" y="14"/>
                </a:cubicBezTo>
                <a:cubicBezTo>
                  <a:pt x="13" y="14"/>
                  <a:pt x="13" y="14"/>
                  <a:pt x="13" y="14"/>
                </a:cubicBezTo>
                <a:cubicBezTo>
                  <a:pt x="7" y="20"/>
                  <a:pt x="4" y="28"/>
                  <a:pt x="4" y="37"/>
                </a:cubicBezTo>
                <a:cubicBezTo>
                  <a:pt x="4" y="37"/>
                  <a:pt x="4" y="37"/>
                  <a:pt x="4" y="37"/>
                </a:cubicBezTo>
                <a:cubicBezTo>
                  <a:pt x="4" y="41"/>
                  <a:pt x="4" y="45"/>
                  <a:pt x="6" y="49"/>
                </a:cubicBezTo>
                <a:cubicBezTo>
                  <a:pt x="6" y="49"/>
                  <a:pt x="6" y="49"/>
                  <a:pt x="6" y="49"/>
                </a:cubicBezTo>
                <a:cubicBezTo>
                  <a:pt x="11" y="59"/>
                  <a:pt x="23" y="67"/>
                  <a:pt x="34" y="67"/>
                </a:cubicBezTo>
                <a:cubicBezTo>
                  <a:pt x="34" y="67"/>
                  <a:pt x="34" y="67"/>
                  <a:pt x="34" y="67"/>
                </a:cubicBezTo>
                <a:cubicBezTo>
                  <a:pt x="34" y="67"/>
                  <a:pt x="34" y="67"/>
                  <a:pt x="34" y="67"/>
                </a:cubicBezTo>
                <a:cubicBezTo>
                  <a:pt x="34" y="67"/>
                  <a:pt x="34" y="67"/>
                  <a:pt x="34" y="67"/>
                </a:cubicBezTo>
                <a:cubicBezTo>
                  <a:pt x="34" y="67"/>
                  <a:pt x="34" y="67"/>
                  <a:pt x="34"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309"/>
          <p:cNvSpPr>
            <a:spLocks noEditPoints="1"/>
          </p:cNvSpPr>
          <p:nvPr/>
        </p:nvSpPr>
        <p:spPr bwMode="auto">
          <a:xfrm>
            <a:off x="5743983" y="818489"/>
            <a:ext cx="165100" cy="165100"/>
          </a:xfrm>
          <a:custGeom>
            <a:avLst/>
            <a:gdLst>
              <a:gd name="T0" fmla="*/ 8 w 35"/>
              <a:gd name="T1" fmla="*/ 33 h 35"/>
              <a:gd name="T2" fmla="*/ 0 w 35"/>
              <a:gd name="T3" fmla="*/ 20 h 35"/>
              <a:gd name="T4" fmla="*/ 0 w 35"/>
              <a:gd name="T5" fmla="*/ 20 h 35"/>
              <a:gd name="T6" fmla="*/ 19 w 35"/>
              <a:gd name="T7" fmla="*/ 0 h 35"/>
              <a:gd name="T8" fmla="*/ 19 w 35"/>
              <a:gd name="T9" fmla="*/ 0 h 35"/>
              <a:gd name="T10" fmla="*/ 32 w 35"/>
              <a:gd name="T11" fmla="*/ 7 h 35"/>
              <a:gd name="T12" fmla="*/ 32 w 35"/>
              <a:gd name="T13" fmla="*/ 7 h 35"/>
              <a:gd name="T14" fmla="*/ 32 w 35"/>
              <a:gd name="T15" fmla="*/ 7 h 35"/>
              <a:gd name="T16" fmla="*/ 32 w 35"/>
              <a:gd name="T17" fmla="*/ 7 h 35"/>
              <a:gd name="T18" fmla="*/ 35 w 35"/>
              <a:gd name="T19" fmla="*/ 16 h 35"/>
              <a:gd name="T20" fmla="*/ 35 w 35"/>
              <a:gd name="T21" fmla="*/ 16 h 35"/>
              <a:gd name="T22" fmla="*/ 16 w 35"/>
              <a:gd name="T23" fmla="*/ 35 h 35"/>
              <a:gd name="T24" fmla="*/ 16 w 35"/>
              <a:gd name="T25" fmla="*/ 35 h 35"/>
              <a:gd name="T26" fmla="*/ 8 w 35"/>
              <a:gd name="T27" fmla="*/ 33 h 35"/>
              <a:gd name="T28" fmla="*/ 8 w 35"/>
              <a:gd name="T29" fmla="*/ 9 h 35"/>
              <a:gd name="T30" fmla="*/ 4 w 35"/>
              <a:gd name="T31" fmla="*/ 20 h 35"/>
              <a:gd name="T32" fmla="*/ 4 w 35"/>
              <a:gd name="T33" fmla="*/ 20 h 35"/>
              <a:gd name="T34" fmla="*/ 9 w 35"/>
              <a:gd name="T35" fmla="*/ 30 h 35"/>
              <a:gd name="T36" fmla="*/ 9 w 35"/>
              <a:gd name="T37" fmla="*/ 30 h 35"/>
              <a:gd name="T38" fmla="*/ 16 w 35"/>
              <a:gd name="T39" fmla="*/ 31 h 35"/>
              <a:gd name="T40" fmla="*/ 16 w 35"/>
              <a:gd name="T41" fmla="*/ 31 h 35"/>
              <a:gd name="T42" fmla="*/ 27 w 35"/>
              <a:gd name="T43" fmla="*/ 27 h 35"/>
              <a:gd name="T44" fmla="*/ 27 w 35"/>
              <a:gd name="T45" fmla="*/ 27 h 35"/>
              <a:gd name="T46" fmla="*/ 32 w 35"/>
              <a:gd name="T47" fmla="*/ 16 h 35"/>
              <a:gd name="T48" fmla="*/ 32 w 35"/>
              <a:gd name="T49" fmla="*/ 16 h 35"/>
              <a:gd name="T50" fmla="*/ 27 w 35"/>
              <a:gd name="T51" fmla="*/ 7 h 35"/>
              <a:gd name="T52" fmla="*/ 27 w 35"/>
              <a:gd name="T53" fmla="*/ 7 h 35"/>
              <a:gd name="T54" fmla="*/ 28 w 35"/>
              <a:gd name="T55" fmla="*/ 7 h 35"/>
              <a:gd name="T56" fmla="*/ 19 w 35"/>
              <a:gd name="T57" fmla="*/ 4 h 35"/>
              <a:gd name="T58" fmla="*/ 19 w 35"/>
              <a:gd name="T59" fmla="*/ 4 h 35"/>
              <a:gd name="T60" fmla="*/ 19 w 35"/>
              <a:gd name="T61" fmla="*/ 4 h 35"/>
              <a:gd name="T62" fmla="*/ 19 w 35"/>
              <a:gd name="T63" fmla="*/ 4 h 35"/>
              <a:gd name="T64" fmla="*/ 8 w 35"/>
              <a:gd name="T65" fmla="*/ 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35">
                <a:moveTo>
                  <a:pt x="8" y="33"/>
                </a:moveTo>
                <a:cubicBezTo>
                  <a:pt x="2" y="29"/>
                  <a:pt x="0" y="24"/>
                  <a:pt x="0" y="20"/>
                </a:cubicBezTo>
                <a:cubicBezTo>
                  <a:pt x="0" y="20"/>
                  <a:pt x="0" y="20"/>
                  <a:pt x="0" y="20"/>
                </a:cubicBezTo>
                <a:cubicBezTo>
                  <a:pt x="0" y="10"/>
                  <a:pt x="9" y="0"/>
                  <a:pt x="19" y="0"/>
                </a:cubicBezTo>
                <a:cubicBezTo>
                  <a:pt x="19" y="0"/>
                  <a:pt x="19" y="0"/>
                  <a:pt x="19" y="0"/>
                </a:cubicBezTo>
                <a:cubicBezTo>
                  <a:pt x="23" y="0"/>
                  <a:pt x="28" y="2"/>
                  <a:pt x="32" y="7"/>
                </a:cubicBezTo>
                <a:cubicBezTo>
                  <a:pt x="32" y="7"/>
                  <a:pt x="32" y="7"/>
                  <a:pt x="32" y="7"/>
                </a:cubicBezTo>
                <a:cubicBezTo>
                  <a:pt x="32" y="7"/>
                  <a:pt x="32" y="7"/>
                  <a:pt x="32" y="7"/>
                </a:cubicBezTo>
                <a:cubicBezTo>
                  <a:pt x="32" y="7"/>
                  <a:pt x="32" y="7"/>
                  <a:pt x="32" y="7"/>
                </a:cubicBezTo>
                <a:cubicBezTo>
                  <a:pt x="34" y="10"/>
                  <a:pt x="35" y="13"/>
                  <a:pt x="35" y="16"/>
                </a:cubicBezTo>
                <a:cubicBezTo>
                  <a:pt x="35" y="16"/>
                  <a:pt x="35" y="16"/>
                  <a:pt x="35" y="16"/>
                </a:cubicBezTo>
                <a:cubicBezTo>
                  <a:pt x="35" y="26"/>
                  <a:pt x="26" y="35"/>
                  <a:pt x="16" y="35"/>
                </a:cubicBezTo>
                <a:cubicBezTo>
                  <a:pt x="16" y="35"/>
                  <a:pt x="16" y="35"/>
                  <a:pt x="16" y="35"/>
                </a:cubicBezTo>
                <a:cubicBezTo>
                  <a:pt x="13" y="35"/>
                  <a:pt x="10" y="34"/>
                  <a:pt x="8" y="33"/>
                </a:cubicBezTo>
                <a:close/>
                <a:moveTo>
                  <a:pt x="8" y="9"/>
                </a:moveTo>
                <a:cubicBezTo>
                  <a:pt x="5" y="12"/>
                  <a:pt x="4" y="16"/>
                  <a:pt x="4" y="20"/>
                </a:cubicBezTo>
                <a:cubicBezTo>
                  <a:pt x="4" y="20"/>
                  <a:pt x="4" y="20"/>
                  <a:pt x="4" y="20"/>
                </a:cubicBezTo>
                <a:cubicBezTo>
                  <a:pt x="4" y="23"/>
                  <a:pt x="5" y="27"/>
                  <a:pt x="9" y="30"/>
                </a:cubicBezTo>
                <a:cubicBezTo>
                  <a:pt x="9" y="30"/>
                  <a:pt x="9" y="30"/>
                  <a:pt x="9" y="30"/>
                </a:cubicBezTo>
                <a:cubicBezTo>
                  <a:pt x="12" y="31"/>
                  <a:pt x="14" y="31"/>
                  <a:pt x="16" y="31"/>
                </a:cubicBezTo>
                <a:cubicBezTo>
                  <a:pt x="16" y="31"/>
                  <a:pt x="16" y="31"/>
                  <a:pt x="16" y="31"/>
                </a:cubicBezTo>
                <a:cubicBezTo>
                  <a:pt x="20" y="31"/>
                  <a:pt x="24" y="30"/>
                  <a:pt x="27" y="27"/>
                </a:cubicBezTo>
                <a:cubicBezTo>
                  <a:pt x="27" y="27"/>
                  <a:pt x="27" y="27"/>
                  <a:pt x="27" y="27"/>
                </a:cubicBezTo>
                <a:cubicBezTo>
                  <a:pt x="30" y="24"/>
                  <a:pt x="32" y="20"/>
                  <a:pt x="32" y="16"/>
                </a:cubicBezTo>
                <a:cubicBezTo>
                  <a:pt x="32" y="16"/>
                  <a:pt x="32" y="16"/>
                  <a:pt x="32" y="16"/>
                </a:cubicBezTo>
                <a:cubicBezTo>
                  <a:pt x="32" y="13"/>
                  <a:pt x="30" y="10"/>
                  <a:pt x="27" y="7"/>
                </a:cubicBezTo>
                <a:cubicBezTo>
                  <a:pt x="27" y="7"/>
                  <a:pt x="27" y="7"/>
                  <a:pt x="27" y="7"/>
                </a:cubicBezTo>
                <a:cubicBezTo>
                  <a:pt x="28" y="7"/>
                  <a:pt x="28" y="7"/>
                  <a:pt x="28" y="7"/>
                </a:cubicBezTo>
                <a:cubicBezTo>
                  <a:pt x="25" y="5"/>
                  <a:pt x="22" y="4"/>
                  <a:pt x="19" y="4"/>
                </a:cubicBezTo>
                <a:cubicBezTo>
                  <a:pt x="19" y="4"/>
                  <a:pt x="19" y="4"/>
                  <a:pt x="19" y="4"/>
                </a:cubicBezTo>
                <a:cubicBezTo>
                  <a:pt x="19" y="4"/>
                  <a:pt x="19" y="4"/>
                  <a:pt x="19" y="4"/>
                </a:cubicBezTo>
                <a:cubicBezTo>
                  <a:pt x="19" y="4"/>
                  <a:pt x="19" y="4"/>
                  <a:pt x="19" y="4"/>
                </a:cubicBezTo>
                <a:cubicBezTo>
                  <a:pt x="15" y="4"/>
                  <a:pt x="11" y="6"/>
                  <a:pt x="8"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310"/>
          <p:cNvSpPr>
            <a:spLocks noEditPoints="1"/>
          </p:cNvSpPr>
          <p:nvPr/>
        </p:nvSpPr>
        <p:spPr bwMode="auto">
          <a:xfrm>
            <a:off x="5959883" y="883576"/>
            <a:ext cx="404813" cy="438150"/>
          </a:xfrm>
          <a:custGeom>
            <a:avLst/>
            <a:gdLst>
              <a:gd name="T0" fmla="*/ 22 w 86"/>
              <a:gd name="T1" fmla="*/ 86 h 93"/>
              <a:gd name="T2" fmla="*/ 25 w 86"/>
              <a:gd name="T3" fmla="*/ 77 h 93"/>
              <a:gd name="T4" fmla="*/ 31 w 86"/>
              <a:gd name="T5" fmla="*/ 61 h 93"/>
              <a:gd name="T6" fmla="*/ 27 w 86"/>
              <a:gd name="T7" fmla="*/ 56 h 93"/>
              <a:gd name="T8" fmla="*/ 12 w 86"/>
              <a:gd name="T9" fmla="*/ 79 h 93"/>
              <a:gd name="T10" fmla="*/ 11 w 86"/>
              <a:gd name="T11" fmla="*/ 80 h 93"/>
              <a:gd name="T12" fmla="*/ 2 w 86"/>
              <a:gd name="T13" fmla="*/ 75 h 93"/>
              <a:gd name="T14" fmla="*/ 0 w 86"/>
              <a:gd name="T15" fmla="*/ 74 h 93"/>
              <a:gd name="T16" fmla="*/ 18 w 86"/>
              <a:gd name="T17" fmla="*/ 13 h 93"/>
              <a:gd name="T18" fmla="*/ 23 w 86"/>
              <a:gd name="T19" fmla="*/ 1 h 93"/>
              <a:gd name="T20" fmla="*/ 24 w 86"/>
              <a:gd name="T21" fmla="*/ 0 h 93"/>
              <a:gd name="T22" fmla="*/ 24 w 86"/>
              <a:gd name="T23" fmla="*/ 0 h 93"/>
              <a:gd name="T24" fmla="*/ 36 w 86"/>
              <a:gd name="T25" fmla="*/ 2 h 93"/>
              <a:gd name="T26" fmla="*/ 37 w 86"/>
              <a:gd name="T27" fmla="*/ 5 h 93"/>
              <a:gd name="T28" fmla="*/ 31 w 86"/>
              <a:gd name="T29" fmla="*/ 36 h 93"/>
              <a:gd name="T30" fmla="*/ 43 w 86"/>
              <a:gd name="T31" fmla="*/ 25 h 93"/>
              <a:gd name="T32" fmla="*/ 45 w 86"/>
              <a:gd name="T33" fmla="*/ 25 h 93"/>
              <a:gd name="T34" fmla="*/ 53 w 86"/>
              <a:gd name="T35" fmla="*/ 37 h 93"/>
              <a:gd name="T36" fmla="*/ 51 w 86"/>
              <a:gd name="T37" fmla="*/ 43 h 93"/>
              <a:gd name="T38" fmla="*/ 63 w 86"/>
              <a:gd name="T39" fmla="*/ 34 h 93"/>
              <a:gd name="T40" fmla="*/ 70 w 86"/>
              <a:gd name="T41" fmla="*/ 31 h 93"/>
              <a:gd name="T42" fmla="*/ 85 w 86"/>
              <a:gd name="T43" fmla="*/ 40 h 93"/>
              <a:gd name="T44" fmla="*/ 86 w 86"/>
              <a:gd name="T45" fmla="*/ 42 h 93"/>
              <a:gd name="T46" fmla="*/ 59 w 86"/>
              <a:gd name="T47" fmla="*/ 64 h 93"/>
              <a:gd name="T48" fmla="*/ 30 w 86"/>
              <a:gd name="T49" fmla="*/ 92 h 93"/>
              <a:gd name="T50" fmla="*/ 28 w 86"/>
              <a:gd name="T51" fmla="*/ 93 h 93"/>
              <a:gd name="T52" fmla="*/ 35 w 86"/>
              <a:gd name="T53" fmla="*/ 60 h 93"/>
              <a:gd name="T54" fmla="*/ 35 w 86"/>
              <a:gd name="T55" fmla="*/ 61 h 93"/>
              <a:gd name="T56" fmla="*/ 28 w 86"/>
              <a:gd name="T57" fmla="*/ 79 h 93"/>
              <a:gd name="T58" fmla="*/ 26 w 86"/>
              <a:gd name="T59" fmla="*/ 86 h 93"/>
              <a:gd name="T60" fmla="*/ 28 w 86"/>
              <a:gd name="T61" fmla="*/ 89 h 93"/>
              <a:gd name="T62" fmla="*/ 57 w 86"/>
              <a:gd name="T63" fmla="*/ 61 h 93"/>
              <a:gd name="T64" fmla="*/ 82 w 86"/>
              <a:gd name="T65" fmla="*/ 42 h 93"/>
              <a:gd name="T66" fmla="*/ 70 w 86"/>
              <a:gd name="T67" fmla="*/ 35 h 93"/>
              <a:gd name="T68" fmla="*/ 65 w 86"/>
              <a:gd name="T69" fmla="*/ 36 h 93"/>
              <a:gd name="T70" fmla="*/ 46 w 86"/>
              <a:gd name="T71" fmla="*/ 52 h 93"/>
              <a:gd name="T72" fmla="*/ 44 w 86"/>
              <a:gd name="T73" fmla="*/ 50 h 93"/>
              <a:gd name="T74" fmla="*/ 49 w 86"/>
              <a:gd name="T75" fmla="*/ 37 h 93"/>
              <a:gd name="T76" fmla="*/ 44 w 86"/>
              <a:gd name="T77" fmla="*/ 29 h 93"/>
              <a:gd name="T78" fmla="*/ 30 w 86"/>
              <a:gd name="T79" fmla="*/ 41 h 93"/>
              <a:gd name="T80" fmla="*/ 28 w 86"/>
              <a:gd name="T81" fmla="*/ 39 h 93"/>
              <a:gd name="T82" fmla="*/ 28 w 86"/>
              <a:gd name="T83" fmla="*/ 38 h 93"/>
              <a:gd name="T84" fmla="*/ 33 w 86"/>
              <a:gd name="T85" fmla="*/ 5 h 93"/>
              <a:gd name="T86" fmla="*/ 25 w 86"/>
              <a:gd name="T87" fmla="*/ 4 h 93"/>
              <a:gd name="T88" fmla="*/ 24 w 86"/>
              <a:gd name="T89" fmla="*/ 5 h 93"/>
              <a:gd name="T90" fmla="*/ 22 w 86"/>
              <a:gd name="T91" fmla="*/ 13 h 93"/>
              <a:gd name="T92" fmla="*/ 15 w 86"/>
              <a:gd name="T93" fmla="*/ 35 h 93"/>
              <a:gd name="T94" fmla="*/ 4 w 86"/>
              <a:gd name="T95" fmla="*/ 72 h 93"/>
              <a:gd name="T96" fmla="*/ 10 w 86"/>
              <a:gd name="T97" fmla="*/ 76 h 93"/>
              <a:gd name="T98" fmla="*/ 25 w 86"/>
              <a:gd name="T99" fmla="*/ 52 h 93"/>
              <a:gd name="T100" fmla="*/ 28 w 86"/>
              <a:gd name="T101" fmla="*/ 52 h 93"/>
              <a:gd name="T102" fmla="*/ 23 w 86"/>
              <a:gd name="T103" fmla="*/ 3 h 93"/>
              <a:gd name="T104" fmla="*/ 23 w 86"/>
              <a:gd name="T105" fmla="*/ 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93">
                <a:moveTo>
                  <a:pt x="28" y="93"/>
                </a:moveTo>
                <a:cubicBezTo>
                  <a:pt x="24" y="91"/>
                  <a:pt x="22" y="89"/>
                  <a:pt x="22" y="86"/>
                </a:cubicBezTo>
                <a:cubicBezTo>
                  <a:pt x="22" y="86"/>
                  <a:pt x="22" y="86"/>
                  <a:pt x="22" y="86"/>
                </a:cubicBezTo>
                <a:cubicBezTo>
                  <a:pt x="22" y="83"/>
                  <a:pt x="24" y="81"/>
                  <a:pt x="25" y="77"/>
                </a:cubicBezTo>
                <a:cubicBezTo>
                  <a:pt x="25" y="77"/>
                  <a:pt x="25" y="77"/>
                  <a:pt x="25" y="77"/>
                </a:cubicBezTo>
                <a:cubicBezTo>
                  <a:pt x="27" y="72"/>
                  <a:pt x="29" y="66"/>
                  <a:pt x="31" y="61"/>
                </a:cubicBezTo>
                <a:cubicBezTo>
                  <a:pt x="31" y="61"/>
                  <a:pt x="31" y="61"/>
                  <a:pt x="31" y="61"/>
                </a:cubicBezTo>
                <a:cubicBezTo>
                  <a:pt x="30" y="59"/>
                  <a:pt x="28" y="57"/>
                  <a:pt x="27" y="56"/>
                </a:cubicBezTo>
                <a:cubicBezTo>
                  <a:pt x="27" y="56"/>
                  <a:pt x="27" y="56"/>
                  <a:pt x="27" y="56"/>
                </a:cubicBezTo>
                <a:cubicBezTo>
                  <a:pt x="21" y="63"/>
                  <a:pt x="18" y="72"/>
                  <a:pt x="12" y="79"/>
                </a:cubicBezTo>
                <a:cubicBezTo>
                  <a:pt x="12" y="79"/>
                  <a:pt x="12" y="79"/>
                  <a:pt x="12" y="79"/>
                </a:cubicBezTo>
                <a:cubicBezTo>
                  <a:pt x="11" y="80"/>
                  <a:pt x="11" y="80"/>
                  <a:pt x="11" y="80"/>
                </a:cubicBezTo>
                <a:cubicBezTo>
                  <a:pt x="10" y="80"/>
                  <a:pt x="10" y="80"/>
                  <a:pt x="10" y="80"/>
                </a:cubicBezTo>
                <a:cubicBezTo>
                  <a:pt x="7" y="78"/>
                  <a:pt x="4" y="75"/>
                  <a:pt x="2" y="75"/>
                </a:cubicBezTo>
                <a:cubicBezTo>
                  <a:pt x="2" y="75"/>
                  <a:pt x="2" y="75"/>
                  <a:pt x="2" y="75"/>
                </a:cubicBezTo>
                <a:cubicBezTo>
                  <a:pt x="0" y="74"/>
                  <a:pt x="0" y="74"/>
                  <a:pt x="0" y="74"/>
                </a:cubicBezTo>
                <a:cubicBezTo>
                  <a:pt x="1" y="73"/>
                  <a:pt x="1" y="73"/>
                  <a:pt x="1" y="73"/>
                </a:cubicBezTo>
                <a:cubicBezTo>
                  <a:pt x="2" y="66"/>
                  <a:pt x="12" y="32"/>
                  <a:pt x="18" y="13"/>
                </a:cubicBezTo>
                <a:cubicBezTo>
                  <a:pt x="18" y="13"/>
                  <a:pt x="18" y="13"/>
                  <a:pt x="18" y="13"/>
                </a:cubicBezTo>
                <a:cubicBezTo>
                  <a:pt x="20" y="7"/>
                  <a:pt x="21" y="3"/>
                  <a:pt x="23" y="1"/>
                </a:cubicBezTo>
                <a:cubicBezTo>
                  <a:pt x="23" y="1"/>
                  <a:pt x="23" y="1"/>
                  <a:pt x="23" y="1"/>
                </a:cubicBezTo>
                <a:cubicBezTo>
                  <a:pt x="23" y="1"/>
                  <a:pt x="23" y="1"/>
                  <a:pt x="24" y="0"/>
                </a:cubicBezTo>
                <a:cubicBezTo>
                  <a:pt x="24" y="0"/>
                  <a:pt x="24" y="0"/>
                  <a:pt x="24" y="0"/>
                </a:cubicBezTo>
                <a:cubicBezTo>
                  <a:pt x="24" y="0"/>
                  <a:pt x="24" y="0"/>
                  <a:pt x="24" y="0"/>
                </a:cubicBezTo>
                <a:cubicBezTo>
                  <a:pt x="27" y="1"/>
                  <a:pt x="32" y="1"/>
                  <a:pt x="36" y="2"/>
                </a:cubicBezTo>
                <a:cubicBezTo>
                  <a:pt x="36" y="2"/>
                  <a:pt x="36" y="2"/>
                  <a:pt x="36" y="2"/>
                </a:cubicBezTo>
                <a:cubicBezTo>
                  <a:pt x="37" y="3"/>
                  <a:pt x="37" y="3"/>
                  <a:pt x="37" y="3"/>
                </a:cubicBezTo>
                <a:cubicBezTo>
                  <a:pt x="37" y="5"/>
                  <a:pt x="37" y="5"/>
                  <a:pt x="37" y="5"/>
                </a:cubicBezTo>
                <a:cubicBezTo>
                  <a:pt x="33" y="15"/>
                  <a:pt x="31" y="25"/>
                  <a:pt x="31" y="36"/>
                </a:cubicBezTo>
                <a:cubicBezTo>
                  <a:pt x="31" y="36"/>
                  <a:pt x="31" y="36"/>
                  <a:pt x="31" y="36"/>
                </a:cubicBezTo>
                <a:cubicBezTo>
                  <a:pt x="35" y="32"/>
                  <a:pt x="38" y="28"/>
                  <a:pt x="43" y="25"/>
                </a:cubicBezTo>
                <a:cubicBezTo>
                  <a:pt x="43" y="25"/>
                  <a:pt x="43" y="25"/>
                  <a:pt x="43" y="25"/>
                </a:cubicBezTo>
                <a:cubicBezTo>
                  <a:pt x="44" y="25"/>
                  <a:pt x="44" y="25"/>
                  <a:pt x="44" y="25"/>
                </a:cubicBezTo>
                <a:cubicBezTo>
                  <a:pt x="45" y="25"/>
                  <a:pt x="45" y="25"/>
                  <a:pt x="45" y="25"/>
                </a:cubicBezTo>
                <a:cubicBezTo>
                  <a:pt x="50" y="28"/>
                  <a:pt x="53" y="32"/>
                  <a:pt x="53" y="37"/>
                </a:cubicBezTo>
                <a:cubicBezTo>
                  <a:pt x="53" y="37"/>
                  <a:pt x="53" y="37"/>
                  <a:pt x="53" y="37"/>
                </a:cubicBezTo>
                <a:cubicBezTo>
                  <a:pt x="53" y="39"/>
                  <a:pt x="52" y="41"/>
                  <a:pt x="51" y="43"/>
                </a:cubicBezTo>
                <a:cubicBezTo>
                  <a:pt x="51" y="43"/>
                  <a:pt x="51" y="43"/>
                  <a:pt x="51" y="43"/>
                </a:cubicBezTo>
                <a:cubicBezTo>
                  <a:pt x="55" y="40"/>
                  <a:pt x="59" y="36"/>
                  <a:pt x="63" y="34"/>
                </a:cubicBezTo>
                <a:cubicBezTo>
                  <a:pt x="63" y="34"/>
                  <a:pt x="63" y="34"/>
                  <a:pt x="63" y="34"/>
                </a:cubicBezTo>
                <a:cubicBezTo>
                  <a:pt x="65" y="32"/>
                  <a:pt x="68" y="31"/>
                  <a:pt x="70" y="31"/>
                </a:cubicBezTo>
                <a:cubicBezTo>
                  <a:pt x="70" y="31"/>
                  <a:pt x="70" y="31"/>
                  <a:pt x="70" y="31"/>
                </a:cubicBezTo>
                <a:cubicBezTo>
                  <a:pt x="76" y="31"/>
                  <a:pt x="80" y="36"/>
                  <a:pt x="85" y="40"/>
                </a:cubicBezTo>
                <a:cubicBezTo>
                  <a:pt x="85" y="40"/>
                  <a:pt x="85" y="40"/>
                  <a:pt x="85" y="40"/>
                </a:cubicBezTo>
                <a:cubicBezTo>
                  <a:pt x="86" y="41"/>
                  <a:pt x="86" y="41"/>
                  <a:pt x="86" y="41"/>
                </a:cubicBezTo>
                <a:cubicBezTo>
                  <a:pt x="86" y="42"/>
                  <a:pt x="86" y="42"/>
                  <a:pt x="86" y="42"/>
                </a:cubicBezTo>
                <a:cubicBezTo>
                  <a:pt x="81" y="51"/>
                  <a:pt x="66" y="59"/>
                  <a:pt x="59" y="64"/>
                </a:cubicBezTo>
                <a:cubicBezTo>
                  <a:pt x="59" y="64"/>
                  <a:pt x="59" y="64"/>
                  <a:pt x="59" y="64"/>
                </a:cubicBezTo>
                <a:cubicBezTo>
                  <a:pt x="47" y="73"/>
                  <a:pt x="39" y="81"/>
                  <a:pt x="30" y="92"/>
                </a:cubicBezTo>
                <a:cubicBezTo>
                  <a:pt x="30" y="92"/>
                  <a:pt x="30" y="92"/>
                  <a:pt x="30" y="92"/>
                </a:cubicBezTo>
                <a:cubicBezTo>
                  <a:pt x="29" y="93"/>
                  <a:pt x="29" y="93"/>
                  <a:pt x="29" y="93"/>
                </a:cubicBezTo>
                <a:cubicBezTo>
                  <a:pt x="28" y="93"/>
                  <a:pt x="28" y="93"/>
                  <a:pt x="28" y="93"/>
                </a:cubicBezTo>
                <a:close/>
                <a:moveTo>
                  <a:pt x="28" y="52"/>
                </a:moveTo>
                <a:cubicBezTo>
                  <a:pt x="30" y="54"/>
                  <a:pt x="33" y="56"/>
                  <a:pt x="35" y="60"/>
                </a:cubicBezTo>
                <a:cubicBezTo>
                  <a:pt x="35" y="60"/>
                  <a:pt x="35" y="60"/>
                  <a:pt x="35" y="60"/>
                </a:cubicBezTo>
                <a:cubicBezTo>
                  <a:pt x="35" y="61"/>
                  <a:pt x="35" y="61"/>
                  <a:pt x="35" y="61"/>
                </a:cubicBezTo>
                <a:cubicBezTo>
                  <a:pt x="35" y="61"/>
                  <a:pt x="35" y="61"/>
                  <a:pt x="35" y="61"/>
                </a:cubicBezTo>
                <a:cubicBezTo>
                  <a:pt x="32" y="67"/>
                  <a:pt x="30" y="73"/>
                  <a:pt x="28" y="79"/>
                </a:cubicBezTo>
                <a:cubicBezTo>
                  <a:pt x="28" y="79"/>
                  <a:pt x="28" y="79"/>
                  <a:pt x="28" y="79"/>
                </a:cubicBezTo>
                <a:cubicBezTo>
                  <a:pt x="27" y="82"/>
                  <a:pt x="26" y="84"/>
                  <a:pt x="26" y="86"/>
                </a:cubicBezTo>
                <a:cubicBezTo>
                  <a:pt x="26" y="86"/>
                  <a:pt x="26" y="86"/>
                  <a:pt x="26" y="86"/>
                </a:cubicBezTo>
                <a:cubicBezTo>
                  <a:pt x="26" y="87"/>
                  <a:pt x="26" y="88"/>
                  <a:pt x="28" y="89"/>
                </a:cubicBezTo>
                <a:cubicBezTo>
                  <a:pt x="28" y="89"/>
                  <a:pt x="28" y="89"/>
                  <a:pt x="28" y="89"/>
                </a:cubicBezTo>
                <a:cubicBezTo>
                  <a:pt x="37" y="79"/>
                  <a:pt x="45" y="70"/>
                  <a:pt x="57" y="61"/>
                </a:cubicBezTo>
                <a:cubicBezTo>
                  <a:pt x="57" y="61"/>
                  <a:pt x="57" y="61"/>
                  <a:pt x="57" y="61"/>
                </a:cubicBezTo>
                <a:cubicBezTo>
                  <a:pt x="64" y="57"/>
                  <a:pt x="77" y="49"/>
                  <a:pt x="82" y="42"/>
                </a:cubicBezTo>
                <a:cubicBezTo>
                  <a:pt x="82" y="42"/>
                  <a:pt x="82" y="42"/>
                  <a:pt x="82" y="42"/>
                </a:cubicBezTo>
                <a:cubicBezTo>
                  <a:pt x="77" y="38"/>
                  <a:pt x="73" y="35"/>
                  <a:pt x="70" y="35"/>
                </a:cubicBezTo>
                <a:cubicBezTo>
                  <a:pt x="70" y="35"/>
                  <a:pt x="70" y="35"/>
                  <a:pt x="70" y="35"/>
                </a:cubicBezTo>
                <a:cubicBezTo>
                  <a:pt x="68" y="35"/>
                  <a:pt x="67" y="35"/>
                  <a:pt x="65" y="36"/>
                </a:cubicBezTo>
                <a:cubicBezTo>
                  <a:pt x="65" y="36"/>
                  <a:pt x="65" y="36"/>
                  <a:pt x="65" y="36"/>
                </a:cubicBezTo>
                <a:cubicBezTo>
                  <a:pt x="59" y="41"/>
                  <a:pt x="53" y="47"/>
                  <a:pt x="46" y="52"/>
                </a:cubicBezTo>
                <a:cubicBezTo>
                  <a:pt x="46" y="52"/>
                  <a:pt x="46" y="52"/>
                  <a:pt x="46" y="52"/>
                </a:cubicBezTo>
                <a:cubicBezTo>
                  <a:pt x="44" y="50"/>
                  <a:pt x="44" y="50"/>
                  <a:pt x="44" y="50"/>
                </a:cubicBezTo>
                <a:cubicBezTo>
                  <a:pt x="47" y="45"/>
                  <a:pt x="49" y="40"/>
                  <a:pt x="49" y="37"/>
                </a:cubicBezTo>
                <a:cubicBezTo>
                  <a:pt x="49" y="37"/>
                  <a:pt x="49" y="37"/>
                  <a:pt x="49" y="37"/>
                </a:cubicBezTo>
                <a:cubicBezTo>
                  <a:pt x="49" y="34"/>
                  <a:pt x="48" y="31"/>
                  <a:pt x="44" y="29"/>
                </a:cubicBezTo>
                <a:cubicBezTo>
                  <a:pt x="44" y="29"/>
                  <a:pt x="44" y="29"/>
                  <a:pt x="44" y="29"/>
                </a:cubicBezTo>
                <a:cubicBezTo>
                  <a:pt x="39" y="31"/>
                  <a:pt x="36" y="37"/>
                  <a:pt x="30" y="41"/>
                </a:cubicBezTo>
                <a:cubicBezTo>
                  <a:pt x="30" y="41"/>
                  <a:pt x="30" y="41"/>
                  <a:pt x="30" y="41"/>
                </a:cubicBezTo>
                <a:cubicBezTo>
                  <a:pt x="28" y="42"/>
                  <a:pt x="28" y="42"/>
                  <a:pt x="28" y="42"/>
                </a:cubicBezTo>
                <a:cubicBezTo>
                  <a:pt x="28" y="39"/>
                  <a:pt x="28" y="39"/>
                  <a:pt x="28" y="39"/>
                </a:cubicBezTo>
                <a:cubicBezTo>
                  <a:pt x="28" y="39"/>
                  <a:pt x="28" y="38"/>
                  <a:pt x="28" y="38"/>
                </a:cubicBezTo>
                <a:cubicBezTo>
                  <a:pt x="28" y="38"/>
                  <a:pt x="28" y="38"/>
                  <a:pt x="28" y="38"/>
                </a:cubicBezTo>
                <a:cubicBezTo>
                  <a:pt x="28" y="27"/>
                  <a:pt x="29" y="16"/>
                  <a:pt x="33" y="5"/>
                </a:cubicBezTo>
                <a:cubicBezTo>
                  <a:pt x="33" y="5"/>
                  <a:pt x="33" y="5"/>
                  <a:pt x="33" y="5"/>
                </a:cubicBezTo>
                <a:cubicBezTo>
                  <a:pt x="31" y="5"/>
                  <a:pt x="28" y="5"/>
                  <a:pt x="25" y="4"/>
                </a:cubicBezTo>
                <a:cubicBezTo>
                  <a:pt x="25" y="4"/>
                  <a:pt x="25" y="4"/>
                  <a:pt x="25" y="4"/>
                </a:cubicBezTo>
                <a:cubicBezTo>
                  <a:pt x="25" y="4"/>
                  <a:pt x="25" y="5"/>
                  <a:pt x="24" y="5"/>
                </a:cubicBezTo>
                <a:cubicBezTo>
                  <a:pt x="24" y="5"/>
                  <a:pt x="24" y="5"/>
                  <a:pt x="24" y="5"/>
                </a:cubicBezTo>
                <a:cubicBezTo>
                  <a:pt x="24" y="7"/>
                  <a:pt x="23" y="10"/>
                  <a:pt x="22" y="13"/>
                </a:cubicBezTo>
                <a:cubicBezTo>
                  <a:pt x="22" y="13"/>
                  <a:pt x="22" y="13"/>
                  <a:pt x="22" y="13"/>
                </a:cubicBezTo>
                <a:cubicBezTo>
                  <a:pt x="20" y="18"/>
                  <a:pt x="17" y="26"/>
                  <a:pt x="15" y="35"/>
                </a:cubicBezTo>
                <a:cubicBezTo>
                  <a:pt x="15" y="35"/>
                  <a:pt x="15" y="35"/>
                  <a:pt x="15" y="35"/>
                </a:cubicBezTo>
                <a:cubicBezTo>
                  <a:pt x="10" y="50"/>
                  <a:pt x="6" y="66"/>
                  <a:pt x="4" y="72"/>
                </a:cubicBezTo>
                <a:cubicBezTo>
                  <a:pt x="4" y="72"/>
                  <a:pt x="4" y="72"/>
                  <a:pt x="4" y="72"/>
                </a:cubicBezTo>
                <a:cubicBezTo>
                  <a:pt x="7" y="73"/>
                  <a:pt x="9" y="74"/>
                  <a:pt x="10" y="76"/>
                </a:cubicBezTo>
                <a:cubicBezTo>
                  <a:pt x="10" y="76"/>
                  <a:pt x="10" y="76"/>
                  <a:pt x="10" y="76"/>
                </a:cubicBezTo>
                <a:cubicBezTo>
                  <a:pt x="16" y="69"/>
                  <a:pt x="19" y="60"/>
                  <a:pt x="25" y="52"/>
                </a:cubicBezTo>
                <a:cubicBezTo>
                  <a:pt x="25" y="52"/>
                  <a:pt x="25" y="52"/>
                  <a:pt x="25" y="52"/>
                </a:cubicBezTo>
                <a:cubicBezTo>
                  <a:pt x="26" y="51"/>
                  <a:pt x="26" y="51"/>
                  <a:pt x="26" y="51"/>
                </a:cubicBezTo>
                <a:cubicBezTo>
                  <a:pt x="28" y="52"/>
                  <a:pt x="28" y="52"/>
                  <a:pt x="28" y="52"/>
                </a:cubicBezTo>
                <a:close/>
                <a:moveTo>
                  <a:pt x="23" y="4"/>
                </a:moveTo>
                <a:cubicBezTo>
                  <a:pt x="23" y="3"/>
                  <a:pt x="23" y="3"/>
                  <a:pt x="23" y="3"/>
                </a:cubicBezTo>
                <a:cubicBezTo>
                  <a:pt x="23" y="3"/>
                  <a:pt x="23" y="3"/>
                  <a:pt x="23" y="3"/>
                </a:cubicBezTo>
                <a:cubicBezTo>
                  <a:pt x="23" y="3"/>
                  <a:pt x="23" y="3"/>
                  <a:pt x="23" y="3"/>
                </a:cubicBezTo>
                <a:cubicBezTo>
                  <a:pt x="23" y="4"/>
                  <a:pt x="23" y="4"/>
                  <a:pt x="2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311"/>
          <p:cNvSpPr>
            <a:spLocks noEditPoints="1"/>
          </p:cNvSpPr>
          <p:nvPr/>
        </p:nvSpPr>
        <p:spPr bwMode="auto">
          <a:xfrm>
            <a:off x="6082120" y="1072489"/>
            <a:ext cx="334963" cy="268288"/>
          </a:xfrm>
          <a:custGeom>
            <a:avLst/>
            <a:gdLst>
              <a:gd name="T0" fmla="*/ 9 w 71"/>
              <a:gd name="T1" fmla="*/ 57 h 57"/>
              <a:gd name="T2" fmla="*/ 0 w 71"/>
              <a:gd name="T3" fmla="*/ 53 h 57"/>
              <a:gd name="T4" fmla="*/ 0 w 71"/>
              <a:gd name="T5" fmla="*/ 53 h 57"/>
              <a:gd name="T6" fmla="*/ 1 w 71"/>
              <a:gd name="T7" fmla="*/ 49 h 57"/>
              <a:gd name="T8" fmla="*/ 10 w 71"/>
              <a:gd name="T9" fmla="*/ 53 h 57"/>
              <a:gd name="T10" fmla="*/ 10 w 71"/>
              <a:gd name="T11" fmla="*/ 53 h 57"/>
              <a:gd name="T12" fmla="*/ 34 w 71"/>
              <a:gd name="T13" fmla="*/ 27 h 57"/>
              <a:gd name="T14" fmla="*/ 34 w 71"/>
              <a:gd name="T15" fmla="*/ 27 h 57"/>
              <a:gd name="T16" fmla="*/ 63 w 71"/>
              <a:gd name="T17" fmla="*/ 5 h 57"/>
              <a:gd name="T18" fmla="*/ 63 w 71"/>
              <a:gd name="T19" fmla="*/ 5 h 57"/>
              <a:gd name="T20" fmla="*/ 56 w 71"/>
              <a:gd name="T21" fmla="*/ 3 h 57"/>
              <a:gd name="T22" fmla="*/ 56 w 71"/>
              <a:gd name="T23" fmla="*/ 3 h 57"/>
              <a:gd name="T24" fmla="*/ 57 w 71"/>
              <a:gd name="T25" fmla="*/ 0 h 57"/>
              <a:gd name="T26" fmla="*/ 67 w 71"/>
              <a:gd name="T27" fmla="*/ 2 h 57"/>
              <a:gd name="T28" fmla="*/ 67 w 71"/>
              <a:gd name="T29" fmla="*/ 2 h 57"/>
              <a:gd name="T30" fmla="*/ 71 w 71"/>
              <a:gd name="T31" fmla="*/ 2 h 57"/>
              <a:gd name="T32" fmla="*/ 68 w 71"/>
              <a:gd name="T33" fmla="*/ 5 h 57"/>
              <a:gd name="T34" fmla="*/ 37 w 71"/>
              <a:gd name="T35" fmla="*/ 30 h 57"/>
              <a:gd name="T36" fmla="*/ 37 w 71"/>
              <a:gd name="T37" fmla="*/ 30 h 57"/>
              <a:gd name="T38" fmla="*/ 11 w 71"/>
              <a:gd name="T39" fmla="*/ 56 h 57"/>
              <a:gd name="T40" fmla="*/ 11 w 71"/>
              <a:gd name="T41" fmla="*/ 56 h 57"/>
              <a:gd name="T42" fmla="*/ 11 w 71"/>
              <a:gd name="T43" fmla="*/ 57 h 57"/>
              <a:gd name="T44" fmla="*/ 9 w 71"/>
              <a:gd name="T45" fmla="*/ 57 h 57"/>
              <a:gd name="T46" fmla="*/ 56 w 71"/>
              <a:gd name="T47" fmla="*/ 3 h 57"/>
              <a:gd name="T48" fmla="*/ 56 w 71"/>
              <a:gd name="T49" fmla="*/ 3 h 57"/>
              <a:gd name="T50" fmla="*/ 56 w 71"/>
              <a:gd name="T51" fmla="*/ 3 h 57"/>
              <a:gd name="T52" fmla="*/ 56 w 71"/>
              <a:gd name="T53" fmla="*/ 3 h 57"/>
              <a:gd name="T54" fmla="*/ 56 w 71"/>
              <a:gd name="T55" fmla="*/ 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57">
                <a:moveTo>
                  <a:pt x="9" y="57"/>
                </a:moveTo>
                <a:cubicBezTo>
                  <a:pt x="6" y="55"/>
                  <a:pt x="3" y="54"/>
                  <a:pt x="0" y="53"/>
                </a:cubicBezTo>
                <a:cubicBezTo>
                  <a:pt x="0" y="53"/>
                  <a:pt x="0" y="53"/>
                  <a:pt x="0" y="53"/>
                </a:cubicBezTo>
                <a:cubicBezTo>
                  <a:pt x="1" y="49"/>
                  <a:pt x="1" y="49"/>
                  <a:pt x="1" y="49"/>
                </a:cubicBezTo>
                <a:cubicBezTo>
                  <a:pt x="4" y="51"/>
                  <a:pt x="7" y="52"/>
                  <a:pt x="10" y="53"/>
                </a:cubicBezTo>
                <a:cubicBezTo>
                  <a:pt x="10" y="53"/>
                  <a:pt x="10" y="53"/>
                  <a:pt x="10" y="53"/>
                </a:cubicBezTo>
                <a:cubicBezTo>
                  <a:pt x="18" y="45"/>
                  <a:pt x="25" y="34"/>
                  <a:pt x="34" y="27"/>
                </a:cubicBezTo>
                <a:cubicBezTo>
                  <a:pt x="34" y="27"/>
                  <a:pt x="34" y="27"/>
                  <a:pt x="34" y="27"/>
                </a:cubicBezTo>
                <a:cubicBezTo>
                  <a:pt x="44" y="19"/>
                  <a:pt x="54" y="12"/>
                  <a:pt x="63" y="5"/>
                </a:cubicBezTo>
                <a:cubicBezTo>
                  <a:pt x="63" y="5"/>
                  <a:pt x="63" y="5"/>
                  <a:pt x="63" y="5"/>
                </a:cubicBezTo>
                <a:cubicBezTo>
                  <a:pt x="60" y="4"/>
                  <a:pt x="57" y="4"/>
                  <a:pt x="56" y="3"/>
                </a:cubicBezTo>
                <a:cubicBezTo>
                  <a:pt x="56" y="3"/>
                  <a:pt x="56" y="3"/>
                  <a:pt x="56" y="3"/>
                </a:cubicBezTo>
                <a:cubicBezTo>
                  <a:pt x="57" y="0"/>
                  <a:pt x="57" y="0"/>
                  <a:pt x="57" y="0"/>
                </a:cubicBezTo>
                <a:cubicBezTo>
                  <a:pt x="59" y="0"/>
                  <a:pt x="64" y="1"/>
                  <a:pt x="67" y="2"/>
                </a:cubicBezTo>
                <a:cubicBezTo>
                  <a:pt x="67" y="2"/>
                  <a:pt x="67" y="2"/>
                  <a:pt x="67" y="2"/>
                </a:cubicBezTo>
                <a:cubicBezTo>
                  <a:pt x="71" y="2"/>
                  <a:pt x="71" y="2"/>
                  <a:pt x="71" y="2"/>
                </a:cubicBezTo>
                <a:cubicBezTo>
                  <a:pt x="68" y="5"/>
                  <a:pt x="68" y="5"/>
                  <a:pt x="68" y="5"/>
                </a:cubicBezTo>
                <a:cubicBezTo>
                  <a:pt x="58" y="14"/>
                  <a:pt x="47" y="22"/>
                  <a:pt x="37" y="30"/>
                </a:cubicBezTo>
                <a:cubicBezTo>
                  <a:pt x="37" y="30"/>
                  <a:pt x="37" y="30"/>
                  <a:pt x="37" y="30"/>
                </a:cubicBezTo>
                <a:cubicBezTo>
                  <a:pt x="27" y="37"/>
                  <a:pt x="20" y="48"/>
                  <a:pt x="11" y="56"/>
                </a:cubicBezTo>
                <a:cubicBezTo>
                  <a:pt x="11" y="56"/>
                  <a:pt x="11" y="56"/>
                  <a:pt x="11" y="56"/>
                </a:cubicBezTo>
                <a:cubicBezTo>
                  <a:pt x="11" y="57"/>
                  <a:pt x="11" y="57"/>
                  <a:pt x="11" y="57"/>
                </a:cubicBezTo>
                <a:cubicBezTo>
                  <a:pt x="9" y="57"/>
                  <a:pt x="9" y="57"/>
                  <a:pt x="9" y="57"/>
                </a:cubicBezTo>
                <a:close/>
                <a:moveTo>
                  <a:pt x="56" y="3"/>
                </a:moveTo>
                <a:cubicBezTo>
                  <a:pt x="56" y="3"/>
                  <a:pt x="56" y="3"/>
                  <a:pt x="56" y="3"/>
                </a:cubicBezTo>
                <a:cubicBezTo>
                  <a:pt x="56" y="3"/>
                  <a:pt x="56" y="3"/>
                  <a:pt x="56" y="3"/>
                </a:cubicBezTo>
                <a:cubicBezTo>
                  <a:pt x="56" y="3"/>
                  <a:pt x="56" y="3"/>
                  <a:pt x="56" y="3"/>
                </a:cubicBezTo>
                <a:cubicBezTo>
                  <a:pt x="56" y="3"/>
                  <a:pt x="56" y="3"/>
                  <a:pt x="5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312"/>
          <p:cNvSpPr>
            <a:spLocks noEditPoints="1"/>
          </p:cNvSpPr>
          <p:nvPr/>
        </p:nvSpPr>
        <p:spPr bwMode="auto">
          <a:xfrm>
            <a:off x="5997983" y="1156626"/>
            <a:ext cx="107950" cy="107950"/>
          </a:xfrm>
          <a:custGeom>
            <a:avLst/>
            <a:gdLst>
              <a:gd name="T0" fmla="*/ 5 w 23"/>
              <a:gd name="T1" fmla="*/ 22 h 23"/>
              <a:gd name="T2" fmla="*/ 3 w 23"/>
              <a:gd name="T3" fmla="*/ 21 h 23"/>
              <a:gd name="T4" fmla="*/ 3 w 23"/>
              <a:gd name="T5" fmla="*/ 21 h 23"/>
              <a:gd name="T6" fmla="*/ 2 w 23"/>
              <a:gd name="T7" fmla="*/ 22 h 23"/>
              <a:gd name="T8" fmla="*/ 2 w 23"/>
              <a:gd name="T9" fmla="*/ 22 h 23"/>
              <a:gd name="T10" fmla="*/ 2 w 23"/>
              <a:gd name="T11" fmla="*/ 21 h 23"/>
              <a:gd name="T12" fmla="*/ 3 w 23"/>
              <a:gd name="T13" fmla="*/ 21 h 23"/>
              <a:gd name="T14" fmla="*/ 2 w 23"/>
              <a:gd name="T15" fmla="*/ 20 h 23"/>
              <a:gd name="T16" fmla="*/ 2 w 23"/>
              <a:gd name="T17" fmla="*/ 22 h 23"/>
              <a:gd name="T18" fmla="*/ 1 w 23"/>
              <a:gd name="T19" fmla="*/ 21 h 23"/>
              <a:gd name="T20" fmla="*/ 1 w 23"/>
              <a:gd name="T21" fmla="*/ 21 h 23"/>
              <a:gd name="T22" fmla="*/ 0 w 23"/>
              <a:gd name="T23" fmla="*/ 20 h 23"/>
              <a:gd name="T24" fmla="*/ 0 w 23"/>
              <a:gd name="T25" fmla="*/ 20 h 23"/>
              <a:gd name="T26" fmla="*/ 2 w 23"/>
              <a:gd name="T27" fmla="*/ 18 h 23"/>
              <a:gd name="T28" fmla="*/ 2 w 23"/>
              <a:gd name="T29" fmla="*/ 18 h 23"/>
              <a:gd name="T30" fmla="*/ 2 w 23"/>
              <a:gd name="T31" fmla="*/ 18 h 23"/>
              <a:gd name="T32" fmla="*/ 2 w 23"/>
              <a:gd name="T33" fmla="*/ 18 h 23"/>
              <a:gd name="T34" fmla="*/ 3 w 23"/>
              <a:gd name="T35" fmla="*/ 18 h 23"/>
              <a:gd name="T36" fmla="*/ 3 w 23"/>
              <a:gd name="T37" fmla="*/ 18 h 23"/>
              <a:gd name="T38" fmla="*/ 5 w 23"/>
              <a:gd name="T39" fmla="*/ 18 h 23"/>
              <a:gd name="T40" fmla="*/ 5 w 23"/>
              <a:gd name="T41" fmla="*/ 18 h 23"/>
              <a:gd name="T42" fmla="*/ 19 w 23"/>
              <a:gd name="T43" fmla="*/ 1 h 23"/>
              <a:gd name="T44" fmla="*/ 19 w 23"/>
              <a:gd name="T45" fmla="*/ 1 h 23"/>
              <a:gd name="T46" fmla="*/ 19 w 23"/>
              <a:gd name="T47" fmla="*/ 0 h 23"/>
              <a:gd name="T48" fmla="*/ 21 w 23"/>
              <a:gd name="T49" fmla="*/ 0 h 23"/>
              <a:gd name="T50" fmla="*/ 23 w 23"/>
              <a:gd name="T51" fmla="*/ 1 h 23"/>
              <a:gd name="T52" fmla="*/ 23 w 23"/>
              <a:gd name="T53" fmla="*/ 1 h 23"/>
              <a:gd name="T54" fmla="*/ 22 w 23"/>
              <a:gd name="T55" fmla="*/ 4 h 23"/>
              <a:gd name="T56" fmla="*/ 21 w 23"/>
              <a:gd name="T57" fmla="*/ 4 h 23"/>
              <a:gd name="T58" fmla="*/ 21 w 23"/>
              <a:gd name="T59" fmla="*/ 4 h 23"/>
              <a:gd name="T60" fmla="*/ 7 w 23"/>
              <a:gd name="T61" fmla="*/ 21 h 23"/>
              <a:gd name="T62" fmla="*/ 7 w 23"/>
              <a:gd name="T63" fmla="*/ 21 h 23"/>
              <a:gd name="T64" fmla="*/ 6 w 23"/>
              <a:gd name="T65" fmla="*/ 23 h 23"/>
              <a:gd name="T66" fmla="*/ 5 w 23"/>
              <a:gd name="T67" fmla="*/ 22 h 23"/>
              <a:gd name="T68" fmla="*/ 4 w 23"/>
              <a:gd name="T69" fmla="*/ 20 h 23"/>
              <a:gd name="T70" fmla="*/ 2 w 23"/>
              <a:gd name="T71" fmla="*/ 20 h 23"/>
              <a:gd name="T72" fmla="*/ 4 w 23"/>
              <a:gd name="T73" fmla="*/ 20 h 23"/>
              <a:gd name="T74" fmla="*/ 2 w 23"/>
              <a:gd name="T75" fmla="*/ 20 h 23"/>
              <a:gd name="T76" fmla="*/ 2 w 23"/>
              <a:gd name="T77" fmla="*/ 20 h 23"/>
              <a:gd name="T78" fmla="*/ 3 w 23"/>
              <a:gd name="T79" fmla="*/ 18 h 23"/>
              <a:gd name="T80" fmla="*/ 2 w 23"/>
              <a:gd name="T81" fmla="*/ 2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 h="23">
                <a:moveTo>
                  <a:pt x="5" y="22"/>
                </a:moveTo>
                <a:cubicBezTo>
                  <a:pt x="5" y="22"/>
                  <a:pt x="3" y="21"/>
                  <a:pt x="3" y="21"/>
                </a:cubicBezTo>
                <a:cubicBezTo>
                  <a:pt x="3" y="21"/>
                  <a:pt x="3" y="21"/>
                  <a:pt x="3" y="21"/>
                </a:cubicBezTo>
                <a:cubicBezTo>
                  <a:pt x="3" y="21"/>
                  <a:pt x="2" y="22"/>
                  <a:pt x="2" y="22"/>
                </a:cubicBezTo>
                <a:cubicBezTo>
                  <a:pt x="2" y="22"/>
                  <a:pt x="2" y="22"/>
                  <a:pt x="2" y="22"/>
                </a:cubicBezTo>
                <a:cubicBezTo>
                  <a:pt x="2" y="21"/>
                  <a:pt x="2" y="21"/>
                  <a:pt x="2" y="21"/>
                </a:cubicBezTo>
                <a:cubicBezTo>
                  <a:pt x="3" y="21"/>
                  <a:pt x="3" y="21"/>
                  <a:pt x="3" y="21"/>
                </a:cubicBezTo>
                <a:cubicBezTo>
                  <a:pt x="2" y="20"/>
                  <a:pt x="2" y="20"/>
                  <a:pt x="2" y="20"/>
                </a:cubicBezTo>
                <a:cubicBezTo>
                  <a:pt x="2" y="22"/>
                  <a:pt x="2" y="22"/>
                  <a:pt x="2" y="22"/>
                </a:cubicBezTo>
                <a:cubicBezTo>
                  <a:pt x="1" y="21"/>
                  <a:pt x="1" y="21"/>
                  <a:pt x="1" y="21"/>
                </a:cubicBezTo>
                <a:cubicBezTo>
                  <a:pt x="1" y="21"/>
                  <a:pt x="1" y="21"/>
                  <a:pt x="1" y="21"/>
                </a:cubicBezTo>
                <a:cubicBezTo>
                  <a:pt x="1" y="21"/>
                  <a:pt x="0" y="21"/>
                  <a:pt x="0" y="20"/>
                </a:cubicBezTo>
                <a:cubicBezTo>
                  <a:pt x="0" y="20"/>
                  <a:pt x="0" y="20"/>
                  <a:pt x="0" y="20"/>
                </a:cubicBezTo>
                <a:cubicBezTo>
                  <a:pt x="1" y="18"/>
                  <a:pt x="2" y="18"/>
                  <a:pt x="2" y="18"/>
                </a:cubicBezTo>
                <a:cubicBezTo>
                  <a:pt x="2" y="18"/>
                  <a:pt x="2" y="18"/>
                  <a:pt x="2" y="18"/>
                </a:cubicBezTo>
                <a:cubicBezTo>
                  <a:pt x="2" y="18"/>
                  <a:pt x="2" y="18"/>
                  <a:pt x="2" y="18"/>
                </a:cubicBezTo>
                <a:cubicBezTo>
                  <a:pt x="2" y="18"/>
                  <a:pt x="2" y="18"/>
                  <a:pt x="2" y="18"/>
                </a:cubicBezTo>
                <a:cubicBezTo>
                  <a:pt x="2" y="18"/>
                  <a:pt x="2" y="18"/>
                  <a:pt x="3" y="18"/>
                </a:cubicBezTo>
                <a:cubicBezTo>
                  <a:pt x="3" y="18"/>
                  <a:pt x="3" y="18"/>
                  <a:pt x="3" y="18"/>
                </a:cubicBezTo>
                <a:cubicBezTo>
                  <a:pt x="3" y="18"/>
                  <a:pt x="4" y="18"/>
                  <a:pt x="5" y="18"/>
                </a:cubicBezTo>
                <a:cubicBezTo>
                  <a:pt x="5" y="18"/>
                  <a:pt x="5" y="18"/>
                  <a:pt x="5" y="18"/>
                </a:cubicBezTo>
                <a:cubicBezTo>
                  <a:pt x="10" y="13"/>
                  <a:pt x="14" y="6"/>
                  <a:pt x="19" y="1"/>
                </a:cubicBezTo>
                <a:cubicBezTo>
                  <a:pt x="19" y="1"/>
                  <a:pt x="19" y="1"/>
                  <a:pt x="19" y="1"/>
                </a:cubicBezTo>
                <a:cubicBezTo>
                  <a:pt x="19" y="0"/>
                  <a:pt x="19" y="0"/>
                  <a:pt x="19" y="0"/>
                </a:cubicBezTo>
                <a:cubicBezTo>
                  <a:pt x="21" y="0"/>
                  <a:pt x="21" y="0"/>
                  <a:pt x="21" y="0"/>
                </a:cubicBezTo>
                <a:cubicBezTo>
                  <a:pt x="21" y="0"/>
                  <a:pt x="22" y="0"/>
                  <a:pt x="23" y="1"/>
                </a:cubicBezTo>
                <a:cubicBezTo>
                  <a:pt x="23" y="1"/>
                  <a:pt x="23" y="1"/>
                  <a:pt x="23" y="1"/>
                </a:cubicBezTo>
                <a:cubicBezTo>
                  <a:pt x="22" y="4"/>
                  <a:pt x="22" y="4"/>
                  <a:pt x="22" y="4"/>
                </a:cubicBezTo>
                <a:cubicBezTo>
                  <a:pt x="22" y="4"/>
                  <a:pt x="21" y="4"/>
                  <a:pt x="21" y="4"/>
                </a:cubicBezTo>
                <a:cubicBezTo>
                  <a:pt x="21" y="4"/>
                  <a:pt x="21" y="4"/>
                  <a:pt x="21" y="4"/>
                </a:cubicBezTo>
                <a:cubicBezTo>
                  <a:pt x="16" y="9"/>
                  <a:pt x="12" y="16"/>
                  <a:pt x="7" y="21"/>
                </a:cubicBezTo>
                <a:cubicBezTo>
                  <a:pt x="7" y="21"/>
                  <a:pt x="7" y="21"/>
                  <a:pt x="7" y="21"/>
                </a:cubicBezTo>
                <a:cubicBezTo>
                  <a:pt x="6" y="23"/>
                  <a:pt x="6" y="23"/>
                  <a:pt x="6" y="23"/>
                </a:cubicBezTo>
                <a:cubicBezTo>
                  <a:pt x="5" y="22"/>
                  <a:pt x="5" y="22"/>
                  <a:pt x="5" y="22"/>
                </a:cubicBezTo>
                <a:close/>
                <a:moveTo>
                  <a:pt x="4" y="20"/>
                </a:moveTo>
                <a:cubicBezTo>
                  <a:pt x="2" y="20"/>
                  <a:pt x="2" y="20"/>
                  <a:pt x="2" y="20"/>
                </a:cubicBezTo>
                <a:cubicBezTo>
                  <a:pt x="4" y="20"/>
                  <a:pt x="4" y="20"/>
                  <a:pt x="4" y="20"/>
                </a:cubicBezTo>
                <a:close/>
                <a:moveTo>
                  <a:pt x="2" y="20"/>
                </a:moveTo>
                <a:cubicBezTo>
                  <a:pt x="2" y="20"/>
                  <a:pt x="2" y="20"/>
                  <a:pt x="2" y="20"/>
                </a:cubicBezTo>
                <a:cubicBezTo>
                  <a:pt x="3" y="18"/>
                  <a:pt x="3" y="18"/>
                  <a:pt x="3" y="18"/>
                </a:cubicBezTo>
                <a:cubicBezTo>
                  <a:pt x="2" y="20"/>
                  <a:pt x="2" y="20"/>
                  <a:pt x="2"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313"/>
          <p:cNvSpPr>
            <a:spLocks noEditPoints="1"/>
          </p:cNvSpPr>
          <p:nvPr/>
        </p:nvSpPr>
        <p:spPr bwMode="auto">
          <a:xfrm>
            <a:off x="6105933" y="888339"/>
            <a:ext cx="57150" cy="169863"/>
          </a:xfrm>
          <a:custGeom>
            <a:avLst/>
            <a:gdLst>
              <a:gd name="T0" fmla="*/ 0 w 12"/>
              <a:gd name="T1" fmla="*/ 28 h 36"/>
              <a:gd name="T2" fmla="*/ 6 w 12"/>
              <a:gd name="T3" fmla="*/ 6 h 36"/>
              <a:gd name="T4" fmla="*/ 6 w 12"/>
              <a:gd name="T5" fmla="*/ 6 h 36"/>
              <a:gd name="T6" fmla="*/ 0 w 12"/>
              <a:gd name="T7" fmla="*/ 3 h 36"/>
              <a:gd name="T8" fmla="*/ 0 w 12"/>
              <a:gd name="T9" fmla="*/ 3 h 36"/>
              <a:gd name="T10" fmla="*/ 2 w 12"/>
              <a:gd name="T11" fmla="*/ 0 h 36"/>
              <a:gd name="T12" fmla="*/ 9 w 12"/>
              <a:gd name="T13" fmla="*/ 4 h 36"/>
              <a:gd name="T14" fmla="*/ 9 w 12"/>
              <a:gd name="T15" fmla="*/ 4 h 36"/>
              <a:gd name="T16" fmla="*/ 12 w 12"/>
              <a:gd name="T17" fmla="*/ 5 h 36"/>
              <a:gd name="T18" fmla="*/ 10 w 12"/>
              <a:gd name="T19" fmla="*/ 6 h 36"/>
              <a:gd name="T20" fmla="*/ 3 w 12"/>
              <a:gd name="T21" fmla="*/ 28 h 36"/>
              <a:gd name="T22" fmla="*/ 3 w 12"/>
              <a:gd name="T23" fmla="*/ 28 h 36"/>
              <a:gd name="T24" fmla="*/ 5 w 12"/>
              <a:gd name="T25" fmla="*/ 34 h 36"/>
              <a:gd name="T26" fmla="*/ 5 w 12"/>
              <a:gd name="T27" fmla="*/ 34 h 36"/>
              <a:gd name="T28" fmla="*/ 1 w 12"/>
              <a:gd name="T29" fmla="*/ 36 h 36"/>
              <a:gd name="T30" fmla="*/ 0 w 12"/>
              <a:gd name="T31" fmla="*/ 28 h 36"/>
              <a:gd name="T32" fmla="*/ 0 w 12"/>
              <a:gd name="T33" fmla="*/ 3 h 36"/>
              <a:gd name="T34" fmla="*/ 0 w 12"/>
              <a:gd name="T35" fmla="*/ 3 h 36"/>
              <a:gd name="T36" fmla="*/ 0 w 12"/>
              <a:gd name="T37" fmla="*/ 3 h 36"/>
              <a:gd name="T38" fmla="*/ 0 w 12"/>
              <a:gd name="T39" fmla="*/ 3 h 36"/>
              <a:gd name="T40" fmla="*/ 0 w 12"/>
              <a:gd name="T4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 h="36">
                <a:moveTo>
                  <a:pt x="0" y="28"/>
                </a:moveTo>
                <a:cubicBezTo>
                  <a:pt x="0" y="21"/>
                  <a:pt x="3" y="11"/>
                  <a:pt x="6" y="6"/>
                </a:cubicBezTo>
                <a:cubicBezTo>
                  <a:pt x="6" y="6"/>
                  <a:pt x="6" y="6"/>
                  <a:pt x="6" y="6"/>
                </a:cubicBezTo>
                <a:cubicBezTo>
                  <a:pt x="4" y="5"/>
                  <a:pt x="2" y="5"/>
                  <a:pt x="0" y="3"/>
                </a:cubicBezTo>
                <a:cubicBezTo>
                  <a:pt x="0" y="3"/>
                  <a:pt x="0" y="3"/>
                  <a:pt x="0" y="3"/>
                </a:cubicBezTo>
                <a:cubicBezTo>
                  <a:pt x="2" y="0"/>
                  <a:pt x="2" y="0"/>
                  <a:pt x="2" y="0"/>
                </a:cubicBezTo>
                <a:cubicBezTo>
                  <a:pt x="4" y="2"/>
                  <a:pt x="7" y="2"/>
                  <a:pt x="9" y="4"/>
                </a:cubicBezTo>
                <a:cubicBezTo>
                  <a:pt x="9" y="4"/>
                  <a:pt x="9" y="4"/>
                  <a:pt x="9" y="4"/>
                </a:cubicBezTo>
                <a:cubicBezTo>
                  <a:pt x="12" y="5"/>
                  <a:pt x="12" y="5"/>
                  <a:pt x="12" y="5"/>
                </a:cubicBezTo>
                <a:cubicBezTo>
                  <a:pt x="10" y="6"/>
                  <a:pt x="10" y="6"/>
                  <a:pt x="10" y="6"/>
                </a:cubicBezTo>
                <a:cubicBezTo>
                  <a:pt x="7" y="10"/>
                  <a:pt x="3" y="21"/>
                  <a:pt x="3" y="28"/>
                </a:cubicBezTo>
                <a:cubicBezTo>
                  <a:pt x="3" y="28"/>
                  <a:pt x="3" y="28"/>
                  <a:pt x="3" y="28"/>
                </a:cubicBezTo>
                <a:cubicBezTo>
                  <a:pt x="3" y="31"/>
                  <a:pt x="4" y="33"/>
                  <a:pt x="5" y="34"/>
                </a:cubicBezTo>
                <a:cubicBezTo>
                  <a:pt x="5" y="34"/>
                  <a:pt x="5" y="34"/>
                  <a:pt x="5" y="34"/>
                </a:cubicBezTo>
                <a:cubicBezTo>
                  <a:pt x="1" y="36"/>
                  <a:pt x="1" y="36"/>
                  <a:pt x="1" y="36"/>
                </a:cubicBezTo>
                <a:cubicBezTo>
                  <a:pt x="0" y="33"/>
                  <a:pt x="0" y="31"/>
                  <a:pt x="0" y="28"/>
                </a:cubicBezTo>
                <a:close/>
                <a:moveTo>
                  <a:pt x="0" y="3"/>
                </a:moveTo>
                <a:cubicBezTo>
                  <a:pt x="0" y="3"/>
                  <a:pt x="0" y="3"/>
                  <a:pt x="0" y="3"/>
                </a:cubicBezTo>
                <a:cubicBezTo>
                  <a:pt x="0" y="3"/>
                  <a:pt x="0" y="3"/>
                  <a:pt x="0" y="3"/>
                </a:cubicBezTo>
                <a:cubicBezTo>
                  <a:pt x="0" y="3"/>
                  <a:pt x="0" y="3"/>
                  <a:pt x="0" y="3"/>
                </a:cubicBezTo>
                <a:cubicBezTo>
                  <a:pt x="0"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314"/>
          <p:cNvSpPr>
            <a:spLocks/>
          </p:cNvSpPr>
          <p:nvPr/>
        </p:nvSpPr>
        <p:spPr bwMode="auto">
          <a:xfrm>
            <a:off x="6163083" y="1005814"/>
            <a:ext cx="60325" cy="80963"/>
          </a:xfrm>
          <a:custGeom>
            <a:avLst/>
            <a:gdLst>
              <a:gd name="T0" fmla="*/ 0 w 13"/>
              <a:gd name="T1" fmla="*/ 3 h 17"/>
              <a:gd name="T2" fmla="*/ 2 w 13"/>
              <a:gd name="T3" fmla="*/ 0 h 17"/>
              <a:gd name="T4" fmla="*/ 13 w 13"/>
              <a:gd name="T5" fmla="*/ 15 h 17"/>
              <a:gd name="T6" fmla="*/ 13 w 13"/>
              <a:gd name="T7" fmla="*/ 15 h 17"/>
              <a:gd name="T8" fmla="*/ 10 w 13"/>
              <a:gd name="T9" fmla="*/ 17 h 17"/>
              <a:gd name="T10" fmla="*/ 0 w 13"/>
              <a:gd name="T11" fmla="*/ 3 h 17"/>
            </a:gdLst>
            <a:ahLst/>
            <a:cxnLst>
              <a:cxn ang="0">
                <a:pos x="T0" y="T1"/>
              </a:cxn>
              <a:cxn ang="0">
                <a:pos x="T2" y="T3"/>
              </a:cxn>
              <a:cxn ang="0">
                <a:pos x="T4" y="T5"/>
              </a:cxn>
              <a:cxn ang="0">
                <a:pos x="T6" y="T7"/>
              </a:cxn>
              <a:cxn ang="0">
                <a:pos x="T8" y="T9"/>
              </a:cxn>
              <a:cxn ang="0">
                <a:pos x="T10" y="T11"/>
              </a:cxn>
            </a:cxnLst>
            <a:rect l="0" t="0" r="r" b="b"/>
            <a:pathLst>
              <a:path w="13" h="17">
                <a:moveTo>
                  <a:pt x="0" y="3"/>
                </a:moveTo>
                <a:cubicBezTo>
                  <a:pt x="2" y="0"/>
                  <a:pt x="2" y="0"/>
                  <a:pt x="2" y="0"/>
                </a:cubicBezTo>
                <a:cubicBezTo>
                  <a:pt x="9" y="5"/>
                  <a:pt x="9" y="8"/>
                  <a:pt x="13" y="15"/>
                </a:cubicBezTo>
                <a:cubicBezTo>
                  <a:pt x="13" y="15"/>
                  <a:pt x="13" y="15"/>
                  <a:pt x="13" y="15"/>
                </a:cubicBezTo>
                <a:cubicBezTo>
                  <a:pt x="10" y="17"/>
                  <a:pt x="10" y="17"/>
                  <a:pt x="10" y="17"/>
                </a:cubicBezTo>
                <a:cubicBezTo>
                  <a:pt x="6" y="9"/>
                  <a:pt x="6" y="7"/>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315"/>
          <p:cNvSpPr>
            <a:spLocks/>
          </p:cNvSpPr>
          <p:nvPr/>
        </p:nvSpPr>
        <p:spPr bwMode="auto">
          <a:xfrm>
            <a:off x="5734458" y="770864"/>
            <a:ext cx="263525" cy="325438"/>
          </a:xfrm>
          <a:custGeom>
            <a:avLst/>
            <a:gdLst>
              <a:gd name="T0" fmla="*/ 19 w 56"/>
              <a:gd name="T1" fmla="*/ 69 h 69"/>
              <a:gd name="T2" fmla="*/ 0 w 56"/>
              <a:gd name="T3" fmla="*/ 57 h 69"/>
              <a:gd name="T4" fmla="*/ 0 w 56"/>
              <a:gd name="T5" fmla="*/ 57 h 69"/>
              <a:gd name="T6" fmla="*/ 3 w 56"/>
              <a:gd name="T7" fmla="*/ 54 h 69"/>
              <a:gd name="T8" fmla="*/ 20 w 56"/>
              <a:gd name="T9" fmla="*/ 65 h 69"/>
              <a:gd name="T10" fmla="*/ 20 w 56"/>
              <a:gd name="T11" fmla="*/ 65 h 69"/>
              <a:gd name="T12" fmla="*/ 22 w 56"/>
              <a:gd name="T13" fmla="*/ 65 h 69"/>
              <a:gd name="T14" fmla="*/ 22 w 56"/>
              <a:gd name="T15" fmla="*/ 65 h 69"/>
              <a:gd name="T16" fmla="*/ 52 w 56"/>
              <a:gd name="T17" fmla="*/ 41 h 69"/>
              <a:gd name="T18" fmla="*/ 52 w 56"/>
              <a:gd name="T19" fmla="*/ 41 h 69"/>
              <a:gd name="T20" fmla="*/ 53 w 56"/>
              <a:gd name="T21" fmla="*/ 34 h 69"/>
              <a:gd name="T22" fmla="*/ 53 w 56"/>
              <a:gd name="T23" fmla="*/ 34 h 69"/>
              <a:gd name="T24" fmla="*/ 38 w 56"/>
              <a:gd name="T25" fmla="*/ 2 h 69"/>
              <a:gd name="T26" fmla="*/ 38 w 56"/>
              <a:gd name="T27" fmla="*/ 2 h 69"/>
              <a:gd name="T28" fmla="*/ 41 w 56"/>
              <a:gd name="T29" fmla="*/ 0 h 69"/>
              <a:gd name="T30" fmla="*/ 56 w 56"/>
              <a:gd name="T31" fmla="*/ 34 h 69"/>
              <a:gd name="T32" fmla="*/ 56 w 56"/>
              <a:gd name="T33" fmla="*/ 34 h 69"/>
              <a:gd name="T34" fmla="*/ 55 w 56"/>
              <a:gd name="T35" fmla="*/ 42 h 69"/>
              <a:gd name="T36" fmla="*/ 55 w 56"/>
              <a:gd name="T37" fmla="*/ 42 h 69"/>
              <a:gd name="T38" fmla="*/ 22 w 56"/>
              <a:gd name="T39" fmla="*/ 69 h 69"/>
              <a:gd name="T40" fmla="*/ 22 w 56"/>
              <a:gd name="T41" fmla="*/ 69 h 69"/>
              <a:gd name="T42" fmla="*/ 19 w 56"/>
              <a:gd name="T43"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19" y="69"/>
                </a:moveTo>
                <a:cubicBezTo>
                  <a:pt x="11" y="68"/>
                  <a:pt x="5" y="62"/>
                  <a:pt x="0" y="57"/>
                </a:cubicBezTo>
                <a:cubicBezTo>
                  <a:pt x="0" y="57"/>
                  <a:pt x="0" y="57"/>
                  <a:pt x="0" y="57"/>
                </a:cubicBezTo>
                <a:cubicBezTo>
                  <a:pt x="3" y="54"/>
                  <a:pt x="3" y="54"/>
                  <a:pt x="3" y="54"/>
                </a:cubicBezTo>
                <a:cubicBezTo>
                  <a:pt x="7" y="60"/>
                  <a:pt x="13" y="65"/>
                  <a:pt x="20" y="65"/>
                </a:cubicBezTo>
                <a:cubicBezTo>
                  <a:pt x="20" y="65"/>
                  <a:pt x="20" y="65"/>
                  <a:pt x="20" y="65"/>
                </a:cubicBezTo>
                <a:cubicBezTo>
                  <a:pt x="20" y="65"/>
                  <a:pt x="21" y="65"/>
                  <a:pt x="22" y="65"/>
                </a:cubicBezTo>
                <a:cubicBezTo>
                  <a:pt x="22" y="65"/>
                  <a:pt x="22" y="65"/>
                  <a:pt x="22" y="65"/>
                </a:cubicBezTo>
                <a:cubicBezTo>
                  <a:pt x="35" y="66"/>
                  <a:pt x="48" y="53"/>
                  <a:pt x="52" y="41"/>
                </a:cubicBezTo>
                <a:cubicBezTo>
                  <a:pt x="52" y="41"/>
                  <a:pt x="52" y="41"/>
                  <a:pt x="52" y="41"/>
                </a:cubicBezTo>
                <a:cubicBezTo>
                  <a:pt x="52" y="39"/>
                  <a:pt x="53" y="36"/>
                  <a:pt x="53" y="34"/>
                </a:cubicBezTo>
                <a:cubicBezTo>
                  <a:pt x="53" y="34"/>
                  <a:pt x="53" y="34"/>
                  <a:pt x="53" y="34"/>
                </a:cubicBezTo>
                <a:cubicBezTo>
                  <a:pt x="53" y="23"/>
                  <a:pt x="45" y="12"/>
                  <a:pt x="38" y="2"/>
                </a:cubicBezTo>
                <a:cubicBezTo>
                  <a:pt x="38" y="2"/>
                  <a:pt x="38" y="2"/>
                  <a:pt x="38" y="2"/>
                </a:cubicBezTo>
                <a:cubicBezTo>
                  <a:pt x="41" y="0"/>
                  <a:pt x="41" y="0"/>
                  <a:pt x="41" y="0"/>
                </a:cubicBezTo>
                <a:cubicBezTo>
                  <a:pt x="48" y="10"/>
                  <a:pt x="56" y="21"/>
                  <a:pt x="56" y="34"/>
                </a:cubicBezTo>
                <a:cubicBezTo>
                  <a:pt x="56" y="34"/>
                  <a:pt x="56" y="34"/>
                  <a:pt x="56" y="34"/>
                </a:cubicBezTo>
                <a:cubicBezTo>
                  <a:pt x="56" y="37"/>
                  <a:pt x="56" y="39"/>
                  <a:pt x="55" y="42"/>
                </a:cubicBezTo>
                <a:cubicBezTo>
                  <a:pt x="55" y="42"/>
                  <a:pt x="55" y="42"/>
                  <a:pt x="55" y="42"/>
                </a:cubicBezTo>
                <a:cubicBezTo>
                  <a:pt x="51" y="56"/>
                  <a:pt x="37" y="69"/>
                  <a:pt x="22" y="69"/>
                </a:cubicBezTo>
                <a:cubicBezTo>
                  <a:pt x="22" y="69"/>
                  <a:pt x="22" y="69"/>
                  <a:pt x="22" y="69"/>
                </a:cubicBezTo>
                <a:cubicBezTo>
                  <a:pt x="21" y="69"/>
                  <a:pt x="20" y="69"/>
                  <a:pt x="1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316"/>
          <p:cNvSpPr>
            <a:spLocks/>
          </p:cNvSpPr>
          <p:nvPr/>
        </p:nvSpPr>
        <p:spPr bwMode="auto">
          <a:xfrm>
            <a:off x="5758270" y="828014"/>
            <a:ext cx="98425" cy="146050"/>
          </a:xfrm>
          <a:custGeom>
            <a:avLst/>
            <a:gdLst>
              <a:gd name="T0" fmla="*/ 4 w 21"/>
              <a:gd name="T1" fmla="*/ 31 h 31"/>
              <a:gd name="T2" fmla="*/ 2 w 21"/>
              <a:gd name="T3" fmla="*/ 30 h 31"/>
              <a:gd name="T4" fmla="*/ 2 w 21"/>
              <a:gd name="T5" fmla="*/ 30 h 31"/>
              <a:gd name="T6" fmla="*/ 2 w 21"/>
              <a:gd name="T7" fmla="*/ 30 h 31"/>
              <a:gd name="T8" fmla="*/ 1 w 21"/>
              <a:gd name="T9" fmla="*/ 30 h 31"/>
              <a:gd name="T10" fmla="*/ 0 w 21"/>
              <a:gd name="T11" fmla="*/ 24 h 31"/>
              <a:gd name="T12" fmla="*/ 0 w 21"/>
              <a:gd name="T13" fmla="*/ 24 h 31"/>
              <a:gd name="T14" fmla="*/ 5 w 21"/>
              <a:gd name="T15" fmla="*/ 9 h 31"/>
              <a:gd name="T16" fmla="*/ 5 w 21"/>
              <a:gd name="T17" fmla="*/ 9 h 31"/>
              <a:gd name="T18" fmla="*/ 17 w 21"/>
              <a:gd name="T19" fmla="*/ 0 h 31"/>
              <a:gd name="T20" fmla="*/ 17 w 21"/>
              <a:gd name="T21" fmla="*/ 0 h 31"/>
              <a:gd name="T22" fmla="*/ 21 w 21"/>
              <a:gd name="T23" fmla="*/ 2 h 31"/>
              <a:gd name="T24" fmla="*/ 21 w 21"/>
              <a:gd name="T25" fmla="*/ 2 h 31"/>
              <a:gd name="T26" fmla="*/ 19 w 21"/>
              <a:gd name="T27" fmla="*/ 4 h 31"/>
              <a:gd name="T28" fmla="*/ 17 w 21"/>
              <a:gd name="T29" fmla="*/ 4 h 31"/>
              <a:gd name="T30" fmla="*/ 17 w 21"/>
              <a:gd name="T31" fmla="*/ 4 h 31"/>
              <a:gd name="T32" fmla="*/ 8 w 21"/>
              <a:gd name="T33" fmla="*/ 10 h 31"/>
              <a:gd name="T34" fmla="*/ 8 w 21"/>
              <a:gd name="T35" fmla="*/ 10 h 31"/>
              <a:gd name="T36" fmla="*/ 4 w 21"/>
              <a:gd name="T37" fmla="*/ 24 h 31"/>
              <a:gd name="T38" fmla="*/ 4 w 21"/>
              <a:gd name="T39" fmla="*/ 24 h 31"/>
              <a:gd name="T40" fmla="*/ 4 w 21"/>
              <a:gd name="T41" fmla="*/ 26 h 31"/>
              <a:gd name="T42" fmla="*/ 4 w 21"/>
              <a:gd name="T43" fmla="*/ 26 h 31"/>
              <a:gd name="T44" fmla="*/ 6 w 21"/>
              <a:gd name="T45" fmla="*/ 29 h 31"/>
              <a:gd name="T46" fmla="*/ 5 w 21"/>
              <a:gd name="T47" fmla="*/ 29 h 31"/>
              <a:gd name="T48" fmla="*/ 6 w 21"/>
              <a:gd name="T49" fmla="*/ 29 h 31"/>
              <a:gd name="T50" fmla="*/ 6 w 21"/>
              <a:gd name="T51" fmla="*/ 29 h 31"/>
              <a:gd name="T52" fmla="*/ 4 w 21"/>
              <a:gd name="T53" fmla="*/ 31 h 31"/>
              <a:gd name="T54" fmla="*/ 4 w 21"/>
              <a:gd name="T55" fmla="*/ 31 h 31"/>
              <a:gd name="T56" fmla="*/ 4 w 21"/>
              <a:gd name="T5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1" h="31">
                <a:moveTo>
                  <a:pt x="4" y="31"/>
                </a:moveTo>
                <a:cubicBezTo>
                  <a:pt x="3" y="31"/>
                  <a:pt x="3" y="30"/>
                  <a:pt x="2" y="30"/>
                </a:cubicBezTo>
                <a:cubicBezTo>
                  <a:pt x="2" y="30"/>
                  <a:pt x="2" y="30"/>
                  <a:pt x="2" y="30"/>
                </a:cubicBezTo>
                <a:cubicBezTo>
                  <a:pt x="2" y="30"/>
                  <a:pt x="2" y="30"/>
                  <a:pt x="2" y="30"/>
                </a:cubicBezTo>
                <a:cubicBezTo>
                  <a:pt x="1" y="30"/>
                  <a:pt x="1" y="30"/>
                  <a:pt x="1" y="30"/>
                </a:cubicBezTo>
                <a:cubicBezTo>
                  <a:pt x="0" y="28"/>
                  <a:pt x="0" y="26"/>
                  <a:pt x="0" y="24"/>
                </a:cubicBezTo>
                <a:cubicBezTo>
                  <a:pt x="0" y="24"/>
                  <a:pt x="0" y="24"/>
                  <a:pt x="0" y="24"/>
                </a:cubicBezTo>
                <a:cubicBezTo>
                  <a:pt x="0" y="19"/>
                  <a:pt x="2" y="13"/>
                  <a:pt x="5" y="9"/>
                </a:cubicBezTo>
                <a:cubicBezTo>
                  <a:pt x="5" y="9"/>
                  <a:pt x="5" y="9"/>
                  <a:pt x="5" y="9"/>
                </a:cubicBezTo>
                <a:cubicBezTo>
                  <a:pt x="8" y="4"/>
                  <a:pt x="12" y="0"/>
                  <a:pt x="17" y="0"/>
                </a:cubicBezTo>
                <a:cubicBezTo>
                  <a:pt x="17" y="0"/>
                  <a:pt x="17" y="0"/>
                  <a:pt x="17" y="0"/>
                </a:cubicBezTo>
                <a:cubicBezTo>
                  <a:pt x="18" y="0"/>
                  <a:pt x="20" y="1"/>
                  <a:pt x="21" y="2"/>
                </a:cubicBezTo>
                <a:cubicBezTo>
                  <a:pt x="21" y="2"/>
                  <a:pt x="21" y="2"/>
                  <a:pt x="21" y="2"/>
                </a:cubicBezTo>
                <a:cubicBezTo>
                  <a:pt x="19" y="4"/>
                  <a:pt x="19" y="4"/>
                  <a:pt x="19" y="4"/>
                </a:cubicBezTo>
                <a:cubicBezTo>
                  <a:pt x="18" y="4"/>
                  <a:pt x="17" y="4"/>
                  <a:pt x="17" y="4"/>
                </a:cubicBezTo>
                <a:cubicBezTo>
                  <a:pt x="17" y="4"/>
                  <a:pt x="17" y="4"/>
                  <a:pt x="17" y="4"/>
                </a:cubicBezTo>
                <a:cubicBezTo>
                  <a:pt x="14" y="4"/>
                  <a:pt x="11" y="6"/>
                  <a:pt x="8" y="10"/>
                </a:cubicBezTo>
                <a:cubicBezTo>
                  <a:pt x="8" y="10"/>
                  <a:pt x="8" y="10"/>
                  <a:pt x="8" y="10"/>
                </a:cubicBezTo>
                <a:cubicBezTo>
                  <a:pt x="6" y="15"/>
                  <a:pt x="4" y="20"/>
                  <a:pt x="4" y="24"/>
                </a:cubicBezTo>
                <a:cubicBezTo>
                  <a:pt x="4" y="24"/>
                  <a:pt x="4" y="24"/>
                  <a:pt x="4" y="24"/>
                </a:cubicBezTo>
                <a:cubicBezTo>
                  <a:pt x="4" y="25"/>
                  <a:pt x="4" y="25"/>
                  <a:pt x="4" y="26"/>
                </a:cubicBezTo>
                <a:cubicBezTo>
                  <a:pt x="4" y="26"/>
                  <a:pt x="4" y="26"/>
                  <a:pt x="4" y="26"/>
                </a:cubicBezTo>
                <a:cubicBezTo>
                  <a:pt x="6" y="29"/>
                  <a:pt x="6" y="29"/>
                  <a:pt x="6" y="29"/>
                </a:cubicBezTo>
                <a:cubicBezTo>
                  <a:pt x="5" y="29"/>
                  <a:pt x="5" y="29"/>
                  <a:pt x="5" y="29"/>
                </a:cubicBezTo>
                <a:cubicBezTo>
                  <a:pt x="6" y="29"/>
                  <a:pt x="6" y="29"/>
                  <a:pt x="6" y="29"/>
                </a:cubicBezTo>
                <a:cubicBezTo>
                  <a:pt x="6" y="29"/>
                  <a:pt x="6" y="29"/>
                  <a:pt x="6" y="29"/>
                </a:cubicBezTo>
                <a:cubicBezTo>
                  <a:pt x="6" y="29"/>
                  <a:pt x="5" y="31"/>
                  <a:pt x="4" y="31"/>
                </a:cubicBezTo>
                <a:cubicBezTo>
                  <a:pt x="4" y="31"/>
                  <a:pt x="4" y="31"/>
                  <a:pt x="4" y="31"/>
                </a:cubicBezTo>
                <a:cubicBezTo>
                  <a:pt x="4" y="31"/>
                  <a:pt x="4" y="31"/>
                  <a:pt x="4"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317"/>
          <p:cNvSpPr>
            <a:spLocks/>
          </p:cNvSpPr>
          <p:nvPr/>
        </p:nvSpPr>
        <p:spPr bwMode="auto">
          <a:xfrm>
            <a:off x="5453470" y="451776"/>
            <a:ext cx="544513" cy="450850"/>
          </a:xfrm>
          <a:custGeom>
            <a:avLst/>
            <a:gdLst>
              <a:gd name="T0" fmla="*/ 0 w 116"/>
              <a:gd name="T1" fmla="*/ 92 h 96"/>
              <a:gd name="T2" fmla="*/ 25 w 116"/>
              <a:gd name="T3" fmla="*/ 81 h 96"/>
              <a:gd name="T4" fmla="*/ 25 w 116"/>
              <a:gd name="T5" fmla="*/ 81 h 96"/>
              <a:gd name="T6" fmla="*/ 70 w 116"/>
              <a:gd name="T7" fmla="*/ 46 h 96"/>
              <a:gd name="T8" fmla="*/ 70 w 116"/>
              <a:gd name="T9" fmla="*/ 46 h 96"/>
              <a:gd name="T10" fmla="*/ 111 w 116"/>
              <a:gd name="T11" fmla="*/ 5 h 96"/>
              <a:gd name="T12" fmla="*/ 111 w 116"/>
              <a:gd name="T13" fmla="*/ 5 h 96"/>
              <a:gd name="T14" fmla="*/ 107 w 116"/>
              <a:gd name="T15" fmla="*/ 3 h 96"/>
              <a:gd name="T16" fmla="*/ 107 w 116"/>
              <a:gd name="T17" fmla="*/ 3 h 96"/>
              <a:gd name="T18" fmla="*/ 108 w 116"/>
              <a:gd name="T19" fmla="*/ 0 h 96"/>
              <a:gd name="T20" fmla="*/ 115 w 116"/>
              <a:gd name="T21" fmla="*/ 3 h 96"/>
              <a:gd name="T22" fmla="*/ 115 w 116"/>
              <a:gd name="T23" fmla="*/ 3 h 96"/>
              <a:gd name="T24" fmla="*/ 116 w 116"/>
              <a:gd name="T25" fmla="*/ 4 h 96"/>
              <a:gd name="T26" fmla="*/ 115 w 116"/>
              <a:gd name="T27" fmla="*/ 6 h 96"/>
              <a:gd name="T28" fmla="*/ 73 w 116"/>
              <a:gd name="T29" fmla="*/ 48 h 96"/>
              <a:gd name="T30" fmla="*/ 73 w 116"/>
              <a:gd name="T31" fmla="*/ 48 h 96"/>
              <a:gd name="T32" fmla="*/ 27 w 116"/>
              <a:gd name="T33" fmla="*/ 84 h 96"/>
              <a:gd name="T34" fmla="*/ 27 w 116"/>
              <a:gd name="T35" fmla="*/ 84 h 96"/>
              <a:gd name="T36" fmla="*/ 1 w 116"/>
              <a:gd name="T37" fmla="*/ 96 h 96"/>
              <a:gd name="T38" fmla="*/ 1 w 116"/>
              <a:gd name="T39" fmla="*/ 96 h 96"/>
              <a:gd name="T40" fmla="*/ 0 w 116"/>
              <a:gd name="T41" fmla="*/ 9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96">
                <a:moveTo>
                  <a:pt x="0" y="92"/>
                </a:moveTo>
                <a:cubicBezTo>
                  <a:pt x="10" y="89"/>
                  <a:pt x="16" y="88"/>
                  <a:pt x="25" y="81"/>
                </a:cubicBezTo>
                <a:cubicBezTo>
                  <a:pt x="25" y="81"/>
                  <a:pt x="25" y="81"/>
                  <a:pt x="25" y="81"/>
                </a:cubicBezTo>
                <a:cubicBezTo>
                  <a:pt x="40" y="69"/>
                  <a:pt x="57" y="59"/>
                  <a:pt x="70" y="46"/>
                </a:cubicBezTo>
                <a:cubicBezTo>
                  <a:pt x="70" y="46"/>
                  <a:pt x="70" y="46"/>
                  <a:pt x="70" y="46"/>
                </a:cubicBezTo>
                <a:cubicBezTo>
                  <a:pt x="84" y="33"/>
                  <a:pt x="101" y="20"/>
                  <a:pt x="111" y="5"/>
                </a:cubicBezTo>
                <a:cubicBezTo>
                  <a:pt x="111" y="5"/>
                  <a:pt x="111" y="5"/>
                  <a:pt x="111" y="5"/>
                </a:cubicBezTo>
                <a:cubicBezTo>
                  <a:pt x="110" y="4"/>
                  <a:pt x="108" y="3"/>
                  <a:pt x="107" y="3"/>
                </a:cubicBezTo>
                <a:cubicBezTo>
                  <a:pt x="107" y="3"/>
                  <a:pt x="107" y="3"/>
                  <a:pt x="107" y="3"/>
                </a:cubicBezTo>
                <a:cubicBezTo>
                  <a:pt x="108" y="0"/>
                  <a:pt x="108" y="0"/>
                  <a:pt x="108" y="0"/>
                </a:cubicBezTo>
                <a:cubicBezTo>
                  <a:pt x="110" y="0"/>
                  <a:pt x="113" y="1"/>
                  <a:pt x="115" y="3"/>
                </a:cubicBezTo>
                <a:cubicBezTo>
                  <a:pt x="115" y="3"/>
                  <a:pt x="115" y="3"/>
                  <a:pt x="115" y="3"/>
                </a:cubicBezTo>
                <a:cubicBezTo>
                  <a:pt x="116" y="4"/>
                  <a:pt x="116" y="4"/>
                  <a:pt x="116" y="4"/>
                </a:cubicBezTo>
                <a:cubicBezTo>
                  <a:pt x="115" y="6"/>
                  <a:pt x="115" y="6"/>
                  <a:pt x="115" y="6"/>
                </a:cubicBezTo>
                <a:cubicBezTo>
                  <a:pt x="104" y="22"/>
                  <a:pt x="87" y="35"/>
                  <a:pt x="73" y="48"/>
                </a:cubicBezTo>
                <a:cubicBezTo>
                  <a:pt x="73" y="48"/>
                  <a:pt x="73" y="48"/>
                  <a:pt x="73" y="48"/>
                </a:cubicBezTo>
                <a:cubicBezTo>
                  <a:pt x="59" y="62"/>
                  <a:pt x="42" y="72"/>
                  <a:pt x="27" y="84"/>
                </a:cubicBezTo>
                <a:cubicBezTo>
                  <a:pt x="27" y="84"/>
                  <a:pt x="27" y="84"/>
                  <a:pt x="27" y="84"/>
                </a:cubicBezTo>
                <a:cubicBezTo>
                  <a:pt x="18" y="91"/>
                  <a:pt x="11" y="92"/>
                  <a:pt x="1" y="96"/>
                </a:cubicBezTo>
                <a:cubicBezTo>
                  <a:pt x="1" y="96"/>
                  <a:pt x="1" y="96"/>
                  <a:pt x="1" y="96"/>
                </a:cubicBezTo>
                <a:cubicBezTo>
                  <a:pt x="0" y="92"/>
                  <a:pt x="0" y="92"/>
                  <a:pt x="0" y="9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318"/>
          <p:cNvSpPr>
            <a:spLocks/>
          </p:cNvSpPr>
          <p:nvPr/>
        </p:nvSpPr>
        <p:spPr bwMode="auto">
          <a:xfrm>
            <a:off x="5307420" y="681964"/>
            <a:ext cx="117475" cy="131763"/>
          </a:xfrm>
          <a:custGeom>
            <a:avLst/>
            <a:gdLst>
              <a:gd name="T0" fmla="*/ 0 w 25"/>
              <a:gd name="T1" fmla="*/ 25 h 28"/>
              <a:gd name="T2" fmla="*/ 24 w 25"/>
              <a:gd name="T3" fmla="*/ 0 h 28"/>
              <a:gd name="T4" fmla="*/ 24 w 25"/>
              <a:gd name="T5" fmla="*/ 0 h 28"/>
              <a:gd name="T6" fmla="*/ 25 w 25"/>
              <a:gd name="T7" fmla="*/ 3 h 28"/>
              <a:gd name="T8" fmla="*/ 1 w 25"/>
              <a:gd name="T9" fmla="*/ 28 h 28"/>
              <a:gd name="T10" fmla="*/ 1 w 25"/>
              <a:gd name="T11" fmla="*/ 28 h 28"/>
              <a:gd name="T12" fmla="*/ 1 w 25"/>
              <a:gd name="T13" fmla="*/ 28 h 28"/>
              <a:gd name="T14" fmla="*/ 0 w 25"/>
              <a:gd name="T15" fmla="*/ 25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8">
                <a:moveTo>
                  <a:pt x="0" y="25"/>
                </a:moveTo>
                <a:cubicBezTo>
                  <a:pt x="9" y="20"/>
                  <a:pt x="13" y="6"/>
                  <a:pt x="24" y="0"/>
                </a:cubicBezTo>
                <a:cubicBezTo>
                  <a:pt x="24" y="0"/>
                  <a:pt x="24" y="0"/>
                  <a:pt x="24" y="0"/>
                </a:cubicBezTo>
                <a:cubicBezTo>
                  <a:pt x="25" y="3"/>
                  <a:pt x="25" y="3"/>
                  <a:pt x="25" y="3"/>
                </a:cubicBezTo>
                <a:cubicBezTo>
                  <a:pt x="16" y="7"/>
                  <a:pt x="13" y="22"/>
                  <a:pt x="1" y="28"/>
                </a:cubicBezTo>
                <a:cubicBezTo>
                  <a:pt x="1" y="28"/>
                  <a:pt x="1" y="28"/>
                  <a:pt x="1" y="28"/>
                </a:cubicBezTo>
                <a:cubicBezTo>
                  <a:pt x="1" y="28"/>
                  <a:pt x="1" y="28"/>
                  <a:pt x="1" y="28"/>
                </a:cubicBezTo>
                <a:cubicBezTo>
                  <a:pt x="0" y="25"/>
                  <a:pt x="0"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319"/>
          <p:cNvSpPr>
            <a:spLocks noEditPoints="1"/>
          </p:cNvSpPr>
          <p:nvPr/>
        </p:nvSpPr>
        <p:spPr bwMode="auto">
          <a:xfrm>
            <a:off x="5547133" y="480351"/>
            <a:ext cx="74613" cy="173038"/>
          </a:xfrm>
          <a:custGeom>
            <a:avLst/>
            <a:gdLst>
              <a:gd name="T0" fmla="*/ 0 w 16"/>
              <a:gd name="T1" fmla="*/ 36 h 37"/>
              <a:gd name="T2" fmla="*/ 13 w 16"/>
              <a:gd name="T3" fmla="*/ 4 h 37"/>
              <a:gd name="T4" fmla="*/ 13 w 16"/>
              <a:gd name="T5" fmla="*/ 4 h 37"/>
              <a:gd name="T6" fmla="*/ 11 w 16"/>
              <a:gd name="T7" fmla="*/ 4 h 37"/>
              <a:gd name="T8" fmla="*/ 11 w 16"/>
              <a:gd name="T9" fmla="*/ 4 h 37"/>
              <a:gd name="T10" fmla="*/ 11 w 16"/>
              <a:gd name="T11" fmla="*/ 4 h 37"/>
              <a:gd name="T12" fmla="*/ 11 w 16"/>
              <a:gd name="T13" fmla="*/ 4 h 37"/>
              <a:gd name="T14" fmla="*/ 10 w 16"/>
              <a:gd name="T15" fmla="*/ 0 h 37"/>
              <a:gd name="T16" fmla="*/ 11 w 16"/>
              <a:gd name="T17" fmla="*/ 0 h 37"/>
              <a:gd name="T18" fmla="*/ 11 w 16"/>
              <a:gd name="T19" fmla="*/ 0 h 37"/>
              <a:gd name="T20" fmla="*/ 16 w 16"/>
              <a:gd name="T21" fmla="*/ 2 h 37"/>
              <a:gd name="T22" fmla="*/ 16 w 16"/>
              <a:gd name="T23" fmla="*/ 2 h 37"/>
              <a:gd name="T24" fmla="*/ 16 w 16"/>
              <a:gd name="T25" fmla="*/ 2 h 37"/>
              <a:gd name="T26" fmla="*/ 16 w 16"/>
              <a:gd name="T27" fmla="*/ 3 h 37"/>
              <a:gd name="T28" fmla="*/ 3 w 16"/>
              <a:gd name="T29" fmla="*/ 36 h 37"/>
              <a:gd name="T30" fmla="*/ 3 w 16"/>
              <a:gd name="T31" fmla="*/ 36 h 37"/>
              <a:gd name="T32" fmla="*/ 3 w 16"/>
              <a:gd name="T33" fmla="*/ 36 h 37"/>
              <a:gd name="T34" fmla="*/ 3 w 16"/>
              <a:gd name="T35" fmla="*/ 36 h 37"/>
              <a:gd name="T36" fmla="*/ 0 w 16"/>
              <a:gd name="T37" fmla="*/ 37 h 37"/>
              <a:gd name="T38" fmla="*/ 0 w 16"/>
              <a:gd name="T39" fmla="*/ 36 h 37"/>
              <a:gd name="T40" fmla="*/ 11 w 16"/>
              <a:gd name="T41" fmla="*/ 4 h 37"/>
              <a:gd name="T42" fmla="*/ 11 w 16"/>
              <a:gd name="T43" fmla="*/ 4 h 37"/>
              <a:gd name="T44" fmla="*/ 11 w 16"/>
              <a:gd name="T45" fmla="*/ 4 h 37"/>
              <a:gd name="T46" fmla="*/ 11 w 16"/>
              <a:gd name="T47" fmla="*/ 4 h 37"/>
              <a:gd name="T48" fmla="*/ 11 w 16"/>
              <a:gd name="T49" fmla="*/ 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37">
                <a:moveTo>
                  <a:pt x="0" y="36"/>
                </a:moveTo>
                <a:cubicBezTo>
                  <a:pt x="0" y="24"/>
                  <a:pt x="12" y="15"/>
                  <a:pt x="13" y="4"/>
                </a:cubicBezTo>
                <a:cubicBezTo>
                  <a:pt x="13" y="4"/>
                  <a:pt x="13" y="4"/>
                  <a:pt x="13" y="4"/>
                </a:cubicBezTo>
                <a:cubicBezTo>
                  <a:pt x="12" y="4"/>
                  <a:pt x="12" y="4"/>
                  <a:pt x="11" y="4"/>
                </a:cubicBezTo>
                <a:cubicBezTo>
                  <a:pt x="11" y="4"/>
                  <a:pt x="11" y="4"/>
                  <a:pt x="11" y="4"/>
                </a:cubicBezTo>
                <a:cubicBezTo>
                  <a:pt x="11" y="4"/>
                  <a:pt x="11" y="4"/>
                  <a:pt x="11" y="4"/>
                </a:cubicBezTo>
                <a:cubicBezTo>
                  <a:pt x="11" y="4"/>
                  <a:pt x="11" y="4"/>
                  <a:pt x="11" y="4"/>
                </a:cubicBezTo>
                <a:cubicBezTo>
                  <a:pt x="10" y="0"/>
                  <a:pt x="10" y="0"/>
                  <a:pt x="10" y="0"/>
                </a:cubicBezTo>
                <a:cubicBezTo>
                  <a:pt x="10" y="0"/>
                  <a:pt x="11" y="0"/>
                  <a:pt x="11" y="0"/>
                </a:cubicBezTo>
                <a:cubicBezTo>
                  <a:pt x="11" y="0"/>
                  <a:pt x="11" y="0"/>
                  <a:pt x="11" y="0"/>
                </a:cubicBezTo>
                <a:cubicBezTo>
                  <a:pt x="13" y="0"/>
                  <a:pt x="14" y="1"/>
                  <a:pt x="16" y="2"/>
                </a:cubicBezTo>
                <a:cubicBezTo>
                  <a:pt x="16" y="2"/>
                  <a:pt x="16" y="2"/>
                  <a:pt x="16" y="2"/>
                </a:cubicBezTo>
                <a:cubicBezTo>
                  <a:pt x="16" y="2"/>
                  <a:pt x="16" y="2"/>
                  <a:pt x="16" y="2"/>
                </a:cubicBezTo>
                <a:cubicBezTo>
                  <a:pt x="16" y="3"/>
                  <a:pt x="16" y="3"/>
                  <a:pt x="16" y="3"/>
                </a:cubicBezTo>
                <a:cubicBezTo>
                  <a:pt x="15" y="16"/>
                  <a:pt x="3" y="26"/>
                  <a:pt x="3" y="36"/>
                </a:cubicBezTo>
                <a:cubicBezTo>
                  <a:pt x="3" y="36"/>
                  <a:pt x="3" y="36"/>
                  <a:pt x="3" y="36"/>
                </a:cubicBezTo>
                <a:cubicBezTo>
                  <a:pt x="3" y="36"/>
                  <a:pt x="3" y="36"/>
                  <a:pt x="3" y="36"/>
                </a:cubicBezTo>
                <a:cubicBezTo>
                  <a:pt x="3" y="36"/>
                  <a:pt x="3" y="36"/>
                  <a:pt x="3" y="36"/>
                </a:cubicBezTo>
                <a:cubicBezTo>
                  <a:pt x="0" y="37"/>
                  <a:pt x="0" y="37"/>
                  <a:pt x="0" y="37"/>
                </a:cubicBezTo>
                <a:cubicBezTo>
                  <a:pt x="0" y="36"/>
                  <a:pt x="0" y="36"/>
                  <a:pt x="0" y="36"/>
                </a:cubicBezTo>
                <a:close/>
                <a:moveTo>
                  <a:pt x="11" y="4"/>
                </a:moveTo>
                <a:cubicBezTo>
                  <a:pt x="11" y="4"/>
                  <a:pt x="11" y="4"/>
                  <a:pt x="11" y="4"/>
                </a:cubicBezTo>
                <a:cubicBezTo>
                  <a:pt x="11" y="4"/>
                  <a:pt x="11" y="4"/>
                  <a:pt x="11" y="4"/>
                </a:cubicBezTo>
                <a:cubicBezTo>
                  <a:pt x="11" y="4"/>
                  <a:pt x="11" y="4"/>
                  <a:pt x="11" y="4"/>
                </a:cubicBezTo>
                <a:cubicBezTo>
                  <a:pt x="11" y="4"/>
                  <a:pt x="11" y="4"/>
                  <a:pt x="1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320"/>
          <p:cNvSpPr>
            <a:spLocks noEditPoints="1"/>
          </p:cNvSpPr>
          <p:nvPr/>
        </p:nvSpPr>
        <p:spPr bwMode="auto">
          <a:xfrm>
            <a:off x="5466170" y="169201"/>
            <a:ext cx="165100" cy="352425"/>
          </a:xfrm>
          <a:custGeom>
            <a:avLst/>
            <a:gdLst>
              <a:gd name="T0" fmla="*/ 0 w 35"/>
              <a:gd name="T1" fmla="*/ 75 h 75"/>
              <a:gd name="T2" fmla="*/ 13 w 35"/>
              <a:gd name="T3" fmla="*/ 37 h 75"/>
              <a:gd name="T4" fmla="*/ 13 w 35"/>
              <a:gd name="T5" fmla="*/ 37 h 75"/>
              <a:gd name="T6" fmla="*/ 32 w 35"/>
              <a:gd name="T7" fmla="*/ 4 h 75"/>
              <a:gd name="T8" fmla="*/ 32 w 35"/>
              <a:gd name="T9" fmla="*/ 4 h 75"/>
              <a:gd name="T10" fmla="*/ 32 w 35"/>
              <a:gd name="T11" fmla="*/ 4 h 75"/>
              <a:gd name="T12" fmla="*/ 32 w 35"/>
              <a:gd name="T13" fmla="*/ 4 h 75"/>
              <a:gd name="T14" fmla="*/ 25 w 35"/>
              <a:gd name="T15" fmla="*/ 6 h 75"/>
              <a:gd name="T16" fmla="*/ 25 w 35"/>
              <a:gd name="T17" fmla="*/ 6 h 75"/>
              <a:gd name="T18" fmla="*/ 24 w 35"/>
              <a:gd name="T19" fmla="*/ 3 h 75"/>
              <a:gd name="T20" fmla="*/ 33 w 35"/>
              <a:gd name="T21" fmla="*/ 0 h 75"/>
              <a:gd name="T22" fmla="*/ 33 w 35"/>
              <a:gd name="T23" fmla="*/ 0 h 75"/>
              <a:gd name="T24" fmla="*/ 35 w 35"/>
              <a:gd name="T25" fmla="*/ 0 h 75"/>
              <a:gd name="T26" fmla="*/ 35 w 35"/>
              <a:gd name="T27" fmla="*/ 1 h 75"/>
              <a:gd name="T28" fmla="*/ 35 w 35"/>
              <a:gd name="T29" fmla="*/ 4 h 75"/>
              <a:gd name="T30" fmla="*/ 35 w 35"/>
              <a:gd name="T31" fmla="*/ 4 h 75"/>
              <a:gd name="T32" fmla="*/ 16 w 35"/>
              <a:gd name="T33" fmla="*/ 39 h 75"/>
              <a:gd name="T34" fmla="*/ 16 w 35"/>
              <a:gd name="T35" fmla="*/ 39 h 75"/>
              <a:gd name="T36" fmla="*/ 4 w 35"/>
              <a:gd name="T37" fmla="*/ 75 h 75"/>
              <a:gd name="T38" fmla="*/ 4 w 35"/>
              <a:gd name="T39" fmla="*/ 75 h 75"/>
              <a:gd name="T40" fmla="*/ 0 w 35"/>
              <a:gd name="T41" fmla="*/ 75 h 75"/>
              <a:gd name="T42" fmla="*/ 25 w 35"/>
              <a:gd name="T43" fmla="*/ 6 h 75"/>
              <a:gd name="T44" fmla="*/ 25 w 35"/>
              <a:gd name="T45" fmla="*/ 6 h 75"/>
              <a:gd name="T46" fmla="*/ 25 w 35"/>
              <a:gd name="T47" fmla="*/ 6 h 75"/>
              <a:gd name="T48" fmla="*/ 26 w 35"/>
              <a:gd name="T49" fmla="*/ 7 h 75"/>
              <a:gd name="T50" fmla="*/ 25 w 35"/>
              <a:gd name="T51" fmla="*/ 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 h="75">
                <a:moveTo>
                  <a:pt x="0" y="75"/>
                </a:moveTo>
                <a:cubicBezTo>
                  <a:pt x="0" y="63"/>
                  <a:pt x="8" y="48"/>
                  <a:pt x="13" y="37"/>
                </a:cubicBezTo>
                <a:cubicBezTo>
                  <a:pt x="13" y="37"/>
                  <a:pt x="13" y="37"/>
                  <a:pt x="13" y="37"/>
                </a:cubicBezTo>
                <a:cubicBezTo>
                  <a:pt x="17" y="29"/>
                  <a:pt x="32" y="13"/>
                  <a:pt x="32" y="4"/>
                </a:cubicBezTo>
                <a:cubicBezTo>
                  <a:pt x="32" y="4"/>
                  <a:pt x="32" y="4"/>
                  <a:pt x="32" y="4"/>
                </a:cubicBezTo>
                <a:cubicBezTo>
                  <a:pt x="32" y="4"/>
                  <a:pt x="32" y="4"/>
                  <a:pt x="32" y="4"/>
                </a:cubicBezTo>
                <a:cubicBezTo>
                  <a:pt x="32" y="4"/>
                  <a:pt x="32" y="4"/>
                  <a:pt x="32" y="4"/>
                </a:cubicBezTo>
                <a:cubicBezTo>
                  <a:pt x="30" y="4"/>
                  <a:pt x="27" y="5"/>
                  <a:pt x="25" y="6"/>
                </a:cubicBezTo>
                <a:cubicBezTo>
                  <a:pt x="25" y="6"/>
                  <a:pt x="25" y="6"/>
                  <a:pt x="25" y="6"/>
                </a:cubicBezTo>
                <a:cubicBezTo>
                  <a:pt x="24" y="3"/>
                  <a:pt x="24" y="3"/>
                  <a:pt x="24" y="3"/>
                </a:cubicBezTo>
                <a:cubicBezTo>
                  <a:pt x="26" y="2"/>
                  <a:pt x="30" y="0"/>
                  <a:pt x="33" y="0"/>
                </a:cubicBezTo>
                <a:cubicBezTo>
                  <a:pt x="33" y="0"/>
                  <a:pt x="33" y="0"/>
                  <a:pt x="33" y="0"/>
                </a:cubicBezTo>
                <a:cubicBezTo>
                  <a:pt x="35" y="0"/>
                  <a:pt x="35" y="0"/>
                  <a:pt x="35" y="0"/>
                </a:cubicBezTo>
                <a:cubicBezTo>
                  <a:pt x="35" y="1"/>
                  <a:pt x="35" y="1"/>
                  <a:pt x="35" y="1"/>
                </a:cubicBezTo>
                <a:cubicBezTo>
                  <a:pt x="35" y="2"/>
                  <a:pt x="35" y="3"/>
                  <a:pt x="35" y="4"/>
                </a:cubicBezTo>
                <a:cubicBezTo>
                  <a:pt x="35" y="4"/>
                  <a:pt x="35" y="4"/>
                  <a:pt x="35" y="4"/>
                </a:cubicBezTo>
                <a:cubicBezTo>
                  <a:pt x="35" y="16"/>
                  <a:pt x="20" y="31"/>
                  <a:pt x="16" y="39"/>
                </a:cubicBezTo>
                <a:cubicBezTo>
                  <a:pt x="16" y="39"/>
                  <a:pt x="16" y="39"/>
                  <a:pt x="16" y="39"/>
                </a:cubicBezTo>
                <a:cubicBezTo>
                  <a:pt x="11" y="49"/>
                  <a:pt x="4" y="64"/>
                  <a:pt x="4" y="75"/>
                </a:cubicBezTo>
                <a:cubicBezTo>
                  <a:pt x="4" y="75"/>
                  <a:pt x="4" y="75"/>
                  <a:pt x="4" y="75"/>
                </a:cubicBezTo>
                <a:cubicBezTo>
                  <a:pt x="0" y="75"/>
                  <a:pt x="0" y="75"/>
                  <a:pt x="0" y="75"/>
                </a:cubicBezTo>
                <a:close/>
                <a:moveTo>
                  <a:pt x="25" y="6"/>
                </a:moveTo>
                <a:cubicBezTo>
                  <a:pt x="25" y="6"/>
                  <a:pt x="25" y="6"/>
                  <a:pt x="25" y="6"/>
                </a:cubicBezTo>
                <a:cubicBezTo>
                  <a:pt x="25" y="6"/>
                  <a:pt x="25" y="6"/>
                  <a:pt x="25" y="6"/>
                </a:cubicBezTo>
                <a:cubicBezTo>
                  <a:pt x="26" y="7"/>
                  <a:pt x="26" y="7"/>
                  <a:pt x="26" y="7"/>
                </a:cubicBezTo>
                <a:cubicBezTo>
                  <a:pt x="25" y="6"/>
                  <a:pt x="25" y="6"/>
                  <a:pt x="2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321"/>
          <p:cNvSpPr>
            <a:spLocks/>
          </p:cNvSpPr>
          <p:nvPr/>
        </p:nvSpPr>
        <p:spPr bwMode="auto">
          <a:xfrm>
            <a:off x="5453470" y="108876"/>
            <a:ext cx="163513" cy="65088"/>
          </a:xfrm>
          <a:custGeom>
            <a:avLst/>
            <a:gdLst>
              <a:gd name="T0" fmla="*/ 18 w 35"/>
              <a:gd name="T1" fmla="*/ 7 h 14"/>
              <a:gd name="T2" fmla="*/ 11 w 35"/>
              <a:gd name="T3" fmla="*/ 4 h 14"/>
              <a:gd name="T4" fmla="*/ 11 w 35"/>
              <a:gd name="T5" fmla="*/ 4 h 14"/>
              <a:gd name="T6" fmla="*/ 9 w 35"/>
              <a:gd name="T7" fmla="*/ 4 h 14"/>
              <a:gd name="T8" fmla="*/ 9 w 35"/>
              <a:gd name="T9" fmla="*/ 4 h 14"/>
              <a:gd name="T10" fmla="*/ 5 w 35"/>
              <a:gd name="T11" fmla="*/ 4 h 14"/>
              <a:gd name="T12" fmla="*/ 5 w 35"/>
              <a:gd name="T13" fmla="*/ 4 h 14"/>
              <a:gd name="T14" fmla="*/ 0 w 35"/>
              <a:gd name="T15" fmla="*/ 3 h 14"/>
              <a:gd name="T16" fmla="*/ 0 w 35"/>
              <a:gd name="T17" fmla="*/ 3 h 14"/>
              <a:gd name="T18" fmla="*/ 2 w 35"/>
              <a:gd name="T19" fmla="*/ 0 h 14"/>
              <a:gd name="T20" fmla="*/ 5 w 35"/>
              <a:gd name="T21" fmla="*/ 0 h 14"/>
              <a:gd name="T22" fmla="*/ 5 w 35"/>
              <a:gd name="T23" fmla="*/ 0 h 14"/>
              <a:gd name="T24" fmla="*/ 9 w 35"/>
              <a:gd name="T25" fmla="*/ 0 h 14"/>
              <a:gd name="T26" fmla="*/ 9 w 35"/>
              <a:gd name="T27" fmla="*/ 0 h 14"/>
              <a:gd name="T28" fmla="*/ 11 w 35"/>
              <a:gd name="T29" fmla="*/ 0 h 14"/>
              <a:gd name="T30" fmla="*/ 11 w 35"/>
              <a:gd name="T31" fmla="*/ 0 h 14"/>
              <a:gd name="T32" fmla="*/ 20 w 35"/>
              <a:gd name="T33" fmla="*/ 4 h 14"/>
              <a:gd name="T34" fmla="*/ 20 w 35"/>
              <a:gd name="T35" fmla="*/ 4 h 14"/>
              <a:gd name="T36" fmla="*/ 35 w 35"/>
              <a:gd name="T37" fmla="*/ 12 h 14"/>
              <a:gd name="T38" fmla="*/ 35 w 35"/>
              <a:gd name="T39" fmla="*/ 12 h 14"/>
              <a:gd name="T40" fmla="*/ 32 w 35"/>
              <a:gd name="T41" fmla="*/ 14 h 14"/>
              <a:gd name="T42" fmla="*/ 18 w 35"/>
              <a:gd name="T43"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 h="14">
                <a:moveTo>
                  <a:pt x="18" y="7"/>
                </a:moveTo>
                <a:cubicBezTo>
                  <a:pt x="14" y="5"/>
                  <a:pt x="14" y="4"/>
                  <a:pt x="11" y="4"/>
                </a:cubicBezTo>
                <a:cubicBezTo>
                  <a:pt x="11" y="4"/>
                  <a:pt x="11" y="4"/>
                  <a:pt x="11" y="4"/>
                </a:cubicBezTo>
                <a:cubicBezTo>
                  <a:pt x="10" y="4"/>
                  <a:pt x="10" y="4"/>
                  <a:pt x="9" y="4"/>
                </a:cubicBezTo>
                <a:cubicBezTo>
                  <a:pt x="9" y="4"/>
                  <a:pt x="9" y="4"/>
                  <a:pt x="9" y="4"/>
                </a:cubicBezTo>
                <a:cubicBezTo>
                  <a:pt x="8" y="4"/>
                  <a:pt x="6" y="4"/>
                  <a:pt x="5" y="4"/>
                </a:cubicBezTo>
                <a:cubicBezTo>
                  <a:pt x="5" y="4"/>
                  <a:pt x="5" y="4"/>
                  <a:pt x="5" y="4"/>
                </a:cubicBezTo>
                <a:cubicBezTo>
                  <a:pt x="3" y="4"/>
                  <a:pt x="2" y="4"/>
                  <a:pt x="0" y="3"/>
                </a:cubicBezTo>
                <a:cubicBezTo>
                  <a:pt x="0" y="3"/>
                  <a:pt x="0" y="3"/>
                  <a:pt x="0" y="3"/>
                </a:cubicBezTo>
                <a:cubicBezTo>
                  <a:pt x="2" y="0"/>
                  <a:pt x="2" y="0"/>
                  <a:pt x="2" y="0"/>
                </a:cubicBezTo>
                <a:cubicBezTo>
                  <a:pt x="3" y="0"/>
                  <a:pt x="4" y="0"/>
                  <a:pt x="5" y="0"/>
                </a:cubicBezTo>
                <a:cubicBezTo>
                  <a:pt x="5" y="0"/>
                  <a:pt x="5" y="0"/>
                  <a:pt x="5" y="0"/>
                </a:cubicBezTo>
                <a:cubicBezTo>
                  <a:pt x="6" y="0"/>
                  <a:pt x="8" y="0"/>
                  <a:pt x="9" y="0"/>
                </a:cubicBezTo>
                <a:cubicBezTo>
                  <a:pt x="9" y="0"/>
                  <a:pt x="9" y="0"/>
                  <a:pt x="9" y="0"/>
                </a:cubicBezTo>
                <a:cubicBezTo>
                  <a:pt x="10" y="0"/>
                  <a:pt x="10" y="0"/>
                  <a:pt x="11" y="0"/>
                </a:cubicBezTo>
                <a:cubicBezTo>
                  <a:pt x="11" y="0"/>
                  <a:pt x="11" y="0"/>
                  <a:pt x="11" y="0"/>
                </a:cubicBezTo>
                <a:cubicBezTo>
                  <a:pt x="15" y="1"/>
                  <a:pt x="16" y="2"/>
                  <a:pt x="20" y="4"/>
                </a:cubicBezTo>
                <a:cubicBezTo>
                  <a:pt x="20" y="4"/>
                  <a:pt x="20" y="4"/>
                  <a:pt x="20" y="4"/>
                </a:cubicBezTo>
                <a:cubicBezTo>
                  <a:pt x="24" y="6"/>
                  <a:pt x="31" y="8"/>
                  <a:pt x="35" y="12"/>
                </a:cubicBezTo>
                <a:cubicBezTo>
                  <a:pt x="35" y="12"/>
                  <a:pt x="35" y="12"/>
                  <a:pt x="35" y="12"/>
                </a:cubicBezTo>
                <a:cubicBezTo>
                  <a:pt x="32" y="14"/>
                  <a:pt x="32" y="14"/>
                  <a:pt x="32" y="14"/>
                </a:cubicBezTo>
                <a:cubicBezTo>
                  <a:pt x="30" y="12"/>
                  <a:pt x="22" y="9"/>
                  <a:pt x="18"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322"/>
          <p:cNvSpPr>
            <a:spLocks noEditPoints="1"/>
          </p:cNvSpPr>
          <p:nvPr/>
        </p:nvSpPr>
        <p:spPr bwMode="auto">
          <a:xfrm>
            <a:off x="6285320" y="1029626"/>
            <a:ext cx="122238" cy="57150"/>
          </a:xfrm>
          <a:custGeom>
            <a:avLst/>
            <a:gdLst>
              <a:gd name="T0" fmla="*/ 1 w 26"/>
              <a:gd name="T1" fmla="*/ 3 h 12"/>
              <a:gd name="T2" fmla="*/ 0 w 26"/>
              <a:gd name="T3" fmla="*/ 3 h 12"/>
              <a:gd name="T4" fmla="*/ 0 w 26"/>
              <a:gd name="T5" fmla="*/ 3 h 12"/>
              <a:gd name="T6" fmla="*/ 0 w 26"/>
              <a:gd name="T7" fmla="*/ 0 h 12"/>
              <a:gd name="T8" fmla="*/ 1 w 26"/>
              <a:gd name="T9" fmla="*/ 0 h 12"/>
              <a:gd name="T10" fmla="*/ 1 w 26"/>
              <a:gd name="T11" fmla="*/ 0 h 12"/>
              <a:gd name="T12" fmla="*/ 26 w 26"/>
              <a:gd name="T13" fmla="*/ 11 h 12"/>
              <a:gd name="T14" fmla="*/ 26 w 26"/>
              <a:gd name="T15" fmla="*/ 11 h 12"/>
              <a:gd name="T16" fmla="*/ 22 w 26"/>
              <a:gd name="T17" fmla="*/ 12 h 12"/>
              <a:gd name="T18" fmla="*/ 1 w 26"/>
              <a:gd name="T19" fmla="*/ 3 h 12"/>
              <a:gd name="T20" fmla="*/ 0 w 26"/>
              <a:gd name="T21" fmla="*/ 3 h 12"/>
              <a:gd name="T22" fmla="*/ 0 w 26"/>
              <a:gd name="T23" fmla="*/ 3 h 12"/>
              <a:gd name="T24" fmla="*/ 0 w 26"/>
              <a:gd name="T25" fmla="*/ 3 h 12"/>
              <a:gd name="T26" fmla="*/ 0 w 26"/>
              <a:gd name="T27" fmla="*/ 3 h 12"/>
              <a:gd name="T28" fmla="*/ 0 w 26"/>
              <a:gd name="T29"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 h="12">
                <a:moveTo>
                  <a:pt x="1" y="3"/>
                </a:moveTo>
                <a:cubicBezTo>
                  <a:pt x="1" y="3"/>
                  <a:pt x="1" y="3"/>
                  <a:pt x="0" y="3"/>
                </a:cubicBezTo>
                <a:cubicBezTo>
                  <a:pt x="0" y="3"/>
                  <a:pt x="0" y="3"/>
                  <a:pt x="0" y="3"/>
                </a:cubicBezTo>
                <a:cubicBezTo>
                  <a:pt x="0" y="0"/>
                  <a:pt x="0" y="0"/>
                  <a:pt x="0" y="0"/>
                </a:cubicBezTo>
                <a:cubicBezTo>
                  <a:pt x="0" y="0"/>
                  <a:pt x="1" y="0"/>
                  <a:pt x="1" y="0"/>
                </a:cubicBezTo>
                <a:cubicBezTo>
                  <a:pt x="1" y="0"/>
                  <a:pt x="1" y="0"/>
                  <a:pt x="1" y="0"/>
                </a:cubicBezTo>
                <a:cubicBezTo>
                  <a:pt x="9" y="0"/>
                  <a:pt x="22" y="2"/>
                  <a:pt x="26" y="11"/>
                </a:cubicBezTo>
                <a:cubicBezTo>
                  <a:pt x="26" y="11"/>
                  <a:pt x="26" y="11"/>
                  <a:pt x="26" y="11"/>
                </a:cubicBezTo>
                <a:cubicBezTo>
                  <a:pt x="22" y="12"/>
                  <a:pt x="22" y="12"/>
                  <a:pt x="22" y="12"/>
                </a:cubicBezTo>
                <a:cubicBezTo>
                  <a:pt x="21" y="6"/>
                  <a:pt x="8" y="3"/>
                  <a:pt x="1" y="3"/>
                </a:cubicBezTo>
                <a:close/>
                <a:moveTo>
                  <a:pt x="0" y="3"/>
                </a:moveTo>
                <a:cubicBezTo>
                  <a:pt x="0" y="3"/>
                  <a:pt x="0" y="3"/>
                  <a:pt x="0" y="3"/>
                </a:cubicBezTo>
                <a:cubicBezTo>
                  <a:pt x="0" y="3"/>
                  <a:pt x="0" y="3"/>
                  <a:pt x="0" y="3"/>
                </a:cubicBezTo>
                <a:cubicBezTo>
                  <a:pt x="0" y="3"/>
                  <a:pt x="0" y="3"/>
                  <a:pt x="0" y="3"/>
                </a:cubicBezTo>
                <a:cubicBezTo>
                  <a:pt x="0" y="3"/>
                  <a:pt x="0" y="3"/>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66"/>
          <p:cNvSpPr>
            <a:spLocks noEditPoints="1"/>
          </p:cNvSpPr>
          <p:nvPr/>
        </p:nvSpPr>
        <p:spPr bwMode="auto">
          <a:xfrm>
            <a:off x="6644320" y="1155679"/>
            <a:ext cx="285750" cy="306388"/>
          </a:xfrm>
          <a:custGeom>
            <a:avLst/>
            <a:gdLst>
              <a:gd name="T0" fmla="*/ 14 w 61"/>
              <a:gd name="T1" fmla="*/ 59 h 65"/>
              <a:gd name="T2" fmla="*/ 0 w 61"/>
              <a:gd name="T3" fmla="*/ 31 h 65"/>
              <a:gd name="T4" fmla="*/ 0 w 61"/>
              <a:gd name="T5" fmla="*/ 31 h 65"/>
              <a:gd name="T6" fmla="*/ 7 w 61"/>
              <a:gd name="T7" fmla="*/ 11 h 65"/>
              <a:gd name="T8" fmla="*/ 7 w 61"/>
              <a:gd name="T9" fmla="*/ 11 h 65"/>
              <a:gd name="T10" fmla="*/ 20 w 61"/>
              <a:gd name="T11" fmla="*/ 3 h 65"/>
              <a:gd name="T12" fmla="*/ 20 w 61"/>
              <a:gd name="T13" fmla="*/ 3 h 65"/>
              <a:gd name="T14" fmla="*/ 23 w 61"/>
              <a:gd name="T15" fmla="*/ 1 h 65"/>
              <a:gd name="T16" fmla="*/ 23 w 61"/>
              <a:gd name="T17" fmla="*/ 1 h 65"/>
              <a:gd name="T18" fmla="*/ 32 w 61"/>
              <a:gd name="T19" fmla="*/ 0 h 65"/>
              <a:gd name="T20" fmla="*/ 32 w 61"/>
              <a:gd name="T21" fmla="*/ 0 h 65"/>
              <a:gd name="T22" fmla="*/ 56 w 61"/>
              <a:gd name="T23" fmla="*/ 14 h 65"/>
              <a:gd name="T24" fmla="*/ 56 w 61"/>
              <a:gd name="T25" fmla="*/ 14 h 65"/>
              <a:gd name="T26" fmla="*/ 61 w 61"/>
              <a:gd name="T27" fmla="*/ 32 h 65"/>
              <a:gd name="T28" fmla="*/ 61 w 61"/>
              <a:gd name="T29" fmla="*/ 32 h 65"/>
              <a:gd name="T30" fmla="*/ 32 w 61"/>
              <a:gd name="T31" fmla="*/ 65 h 65"/>
              <a:gd name="T32" fmla="*/ 32 w 61"/>
              <a:gd name="T33" fmla="*/ 65 h 65"/>
              <a:gd name="T34" fmla="*/ 14 w 61"/>
              <a:gd name="T35" fmla="*/ 59 h 65"/>
              <a:gd name="T36" fmla="*/ 8 w 61"/>
              <a:gd name="T37" fmla="*/ 31 h 65"/>
              <a:gd name="T38" fmla="*/ 19 w 61"/>
              <a:gd name="T39" fmla="*/ 52 h 65"/>
              <a:gd name="T40" fmla="*/ 19 w 61"/>
              <a:gd name="T41" fmla="*/ 52 h 65"/>
              <a:gd name="T42" fmla="*/ 32 w 61"/>
              <a:gd name="T43" fmla="*/ 57 h 65"/>
              <a:gd name="T44" fmla="*/ 32 w 61"/>
              <a:gd name="T45" fmla="*/ 57 h 65"/>
              <a:gd name="T46" fmla="*/ 47 w 61"/>
              <a:gd name="T47" fmla="*/ 50 h 65"/>
              <a:gd name="T48" fmla="*/ 47 w 61"/>
              <a:gd name="T49" fmla="*/ 50 h 65"/>
              <a:gd name="T50" fmla="*/ 53 w 61"/>
              <a:gd name="T51" fmla="*/ 32 h 65"/>
              <a:gd name="T52" fmla="*/ 53 w 61"/>
              <a:gd name="T53" fmla="*/ 32 h 65"/>
              <a:gd name="T54" fmla="*/ 49 w 61"/>
              <a:gd name="T55" fmla="*/ 18 h 65"/>
              <a:gd name="T56" fmla="*/ 49 w 61"/>
              <a:gd name="T57" fmla="*/ 18 h 65"/>
              <a:gd name="T58" fmla="*/ 36 w 61"/>
              <a:gd name="T59" fmla="*/ 9 h 65"/>
              <a:gd name="T60" fmla="*/ 36 w 61"/>
              <a:gd name="T61" fmla="*/ 9 h 65"/>
              <a:gd name="T62" fmla="*/ 31 w 61"/>
              <a:gd name="T63" fmla="*/ 11 h 65"/>
              <a:gd name="T64" fmla="*/ 31 w 61"/>
              <a:gd name="T65" fmla="*/ 11 h 65"/>
              <a:gd name="T66" fmla="*/ 27 w 61"/>
              <a:gd name="T67" fmla="*/ 10 h 65"/>
              <a:gd name="T68" fmla="*/ 27 w 61"/>
              <a:gd name="T69" fmla="*/ 10 h 65"/>
              <a:gd name="T70" fmla="*/ 8 w 61"/>
              <a:gd name="T71" fmla="*/ 3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1" h="65">
                <a:moveTo>
                  <a:pt x="14" y="59"/>
                </a:moveTo>
                <a:cubicBezTo>
                  <a:pt x="4" y="53"/>
                  <a:pt x="0" y="42"/>
                  <a:pt x="0" y="31"/>
                </a:cubicBezTo>
                <a:cubicBezTo>
                  <a:pt x="0" y="31"/>
                  <a:pt x="0" y="31"/>
                  <a:pt x="0" y="31"/>
                </a:cubicBezTo>
                <a:cubicBezTo>
                  <a:pt x="0" y="24"/>
                  <a:pt x="2" y="17"/>
                  <a:pt x="7" y="11"/>
                </a:cubicBezTo>
                <a:cubicBezTo>
                  <a:pt x="7" y="11"/>
                  <a:pt x="7" y="11"/>
                  <a:pt x="7" y="11"/>
                </a:cubicBezTo>
                <a:cubicBezTo>
                  <a:pt x="10" y="7"/>
                  <a:pt x="15" y="4"/>
                  <a:pt x="20" y="3"/>
                </a:cubicBezTo>
                <a:cubicBezTo>
                  <a:pt x="20" y="3"/>
                  <a:pt x="20" y="3"/>
                  <a:pt x="20" y="3"/>
                </a:cubicBezTo>
                <a:cubicBezTo>
                  <a:pt x="21" y="2"/>
                  <a:pt x="22" y="2"/>
                  <a:pt x="23" y="1"/>
                </a:cubicBezTo>
                <a:cubicBezTo>
                  <a:pt x="23" y="1"/>
                  <a:pt x="23" y="1"/>
                  <a:pt x="23" y="1"/>
                </a:cubicBezTo>
                <a:cubicBezTo>
                  <a:pt x="26" y="1"/>
                  <a:pt x="29" y="0"/>
                  <a:pt x="32" y="0"/>
                </a:cubicBezTo>
                <a:cubicBezTo>
                  <a:pt x="32" y="0"/>
                  <a:pt x="32" y="0"/>
                  <a:pt x="32" y="0"/>
                </a:cubicBezTo>
                <a:cubicBezTo>
                  <a:pt x="42" y="0"/>
                  <a:pt x="51" y="4"/>
                  <a:pt x="56" y="14"/>
                </a:cubicBezTo>
                <a:cubicBezTo>
                  <a:pt x="56" y="14"/>
                  <a:pt x="56" y="14"/>
                  <a:pt x="56" y="14"/>
                </a:cubicBezTo>
                <a:cubicBezTo>
                  <a:pt x="60" y="20"/>
                  <a:pt x="61" y="26"/>
                  <a:pt x="61" y="32"/>
                </a:cubicBezTo>
                <a:cubicBezTo>
                  <a:pt x="61" y="32"/>
                  <a:pt x="61" y="32"/>
                  <a:pt x="61" y="32"/>
                </a:cubicBezTo>
                <a:cubicBezTo>
                  <a:pt x="61" y="49"/>
                  <a:pt x="49" y="65"/>
                  <a:pt x="32" y="65"/>
                </a:cubicBezTo>
                <a:cubicBezTo>
                  <a:pt x="32" y="65"/>
                  <a:pt x="32" y="65"/>
                  <a:pt x="32" y="65"/>
                </a:cubicBezTo>
                <a:cubicBezTo>
                  <a:pt x="27" y="65"/>
                  <a:pt x="20" y="63"/>
                  <a:pt x="14" y="59"/>
                </a:cubicBezTo>
                <a:close/>
                <a:moveTo>
                  <a:pt x="8" y="31"/>
                </a:moveTo>
                <a:cubicBezTo>
                  <a:pt x="8" y="39"/>
                  <a:pt x="11" y="47"/>
                  <a:pt x="19" y="52"/>
                </a:cubicBezTo>
                <a:cubicBezTo>
                  <a:pt x="19" y="52"/>
                  <a:pt x="19" y="52"/>
                  <a:pt x="19" y="52"/>
                </a:cubicBezTo>
                <a:cubicBezTo>
                  <a:pt x="24" y="56"/>
                  <a:pt x="28" y="57"/>
                  <a:pt x="32" y="57"/>
                </a:cubicBezTo>
                <a:cubicBezTo>
                  <a:pt x="32" y="57"/>
                  <a:pt x="32" y="57"/>
                  <a:pt x="32" y="57"/>
                </a:cubicBezTo>
                <a:cubicBezTo>
                  <a:pt x="38" y="57"/>
                  <a:pt x="43" y="54"/>
                  <a:pt x="47" y="50"/>
                </a:cubicBezTo>
                <a:cubicBezTo>
                  <a:pt x="47" y="50"/>
                  <a:pt x="47" y="50"/>
                  <a:pt x="47" y="50"/>
                </a:cubicBezTo>
                <a:cubicBezTo>
                  <a:pt x="51" y="45"/>
                  <a:pt x="53" y="39"/>
                  <a:pt x="53" y="32"/>
                </a:cubicBezTo>
                <a:cubicBezTo>
                  <a:pt x="53" y="32"/>
                  <a:pt x="53" y="32"/>
                  <a:pt x="53" y="32"/>
                </a:cubicBezTo>
                <a:cubicBezTo>
                  <a:pt x="53" y="28"/>
                  <a:pt x="52" y="23"/>
                  <a:pt x="49" y="18"/>
                </a:cubicBezTo>
                <a:cubicBezTo>
                  <a:pt x="49" y="18"/>
                  <a:pt x="49" y="18"/>
                  <a:pt x="49" y="18"/>
                </a:cubicBezTo>
                <a:cubicBezTo>
                  <a:pt x="46" y="12"/>
                  <a:pt x="41" y="9"/>
                  <a:pt x="36" y="9"/>
                </a:cubicBezTo>
                <a:cubicBezTo>
                  <a:pt x="36" y="9"/>
                  <a:pt x="36" y="9"/>
                  <a:pt x="36" y="9"/>
                </a:cubicBezTo>
                <a:cubicBezTo>
                  <a:pt x="35" y="10"/>
                  <a:pt x="33" y="11"/>
                  <a:pt x="31" y="11"/>
                </a:cubicBezTo>
                <a:cubicBezTo>
                  <a:pt x="31" y="11"/>
                  <a:pt x="31" y="11"/>
                  <a:pt x="31" y="11"/>
                </a:cubicBezTo>
                <a:cubicBezTo>
                  <a:pt x="30" y="10"/>
                  <a:pt x="28" y="10"/>
                  <a:pt x="27" y="10"/>
                </a:cubicBezTo>
                <a:cubicBezTo>
                  <a:pt x="27" y="10"/>
                  <a:pt x="27" y="10"/>
                  <a:pt x="27" y="10"/>
                </a:cubicBezTo>
                <a:cubicBezTo>
                  <a:pt x="14" y="10"/>
                  <a:pt x="8" y="20"/>
                  <a:pt x="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67"/>
          <p:cNvSpPr>
            <a:spLocks noEditPoints="1"/>
          </p:cNvSpPr>
          <p:nvPr/>
        </p:nvSpPr>
        <p:spPr bwMode="auto">
          <a:xfrm>
            <a:off x="7038020" y="1090591"/>
            <a:ext cx="296863" cy="287338"/>
          </a:xfrm>
          <a:custGeom>
            <a:avLst/>
            <a:gdLst>
              <a:gd name="T0" fmla="*/ 14 w 63"/>
              <a:gd name="T1" fmla="*/ 56 h 61"/>
              <a:gd name="T2" fmla="*/ 0 w 63"/>
              <a:gd name="T3" fmla="*/ 33 h 61"/>
              <a:gd name="T4" fmla="*/ 0 w 63"/>
              <a:gd name="T5" fmla="*/ 33 h 61"/>
              <a:gd name="T6" fmla="*/ 22 w 63"/>
              <a:gd name="T7" fmla="*/ 3 h 61"/>
              <a:gd name="T8" fmla="*/ 22 w 63"/>
              <a:gd name="T9" fmla="*/ 3 h 61"/>
              <a:gd name="T10" fmla="*/ 27 w 63"/>
              <a:gd name="T11" fmla="*/ 0 h 61"/>
              <a:gd name="T12" fmla="*/ 27 w 63"/>
              <a:gd name="T13" fmla="*/ 0 h 61"/>
              <a:gd name="T14" fmla="*/ 59 w 63"/>
              <a:gd name="T15" fmla="*/ 20 h 61"/>
              <a:gd name="T16" fmla="*/ 59 w 63"/>
              <a:gd name="T17" fmla="*/ 20 h 61"/>
              <a:gd name="T18" fmla="*/ 63 w 63"/>
              <a:gd name="T19" fmla="*/ 34 h 61"/>
              <a:gd name="T20" fmla="*/ 63 w 63"/>
              <a:gd name="T21" fmla="*/ 34 h 61"/>
              <a:gd name="T22" fmla="*/ 32 w 63"/>
              <a:gd name="T23" fmla="*/ 61 h 61"/>
              <a:gd name="T24" fmla="*/ 32 w 63"/>
              <a:gd name="T25" fmla="*/ 61 h 61"/>
              <a:gd name="T26" fmla="*/ 14 w 63"/>
              <a:gd name="T27" fmla="*/ 56 h 61"/>
              <a:gd name="T28" fmla="*/ 8 w 63"/>
              <a:gd name="T29" fmla="*/ 33 h 61"/>
              <a:gd name="T30" fmla="*/ 18 w 63"/>
              <a:gd name="T31" fmla="*/ 49 h 61"/>
              <a:gd name="T32" fmla="*/ 18 w 63"/>
              <a:gd name="T33" fmla="*/ 49 h 61"/>
              <a:gd name="T34" fmla="*/ 32 w 63"/>
              <a:gd name="T35" fmla="*/ 53 h 61"/>
              <a:gd name="T36" fmla="*/ 32 w 63"/>
              <a:gd name="T37" fmla="*/ 53 h 61"/>
              <a:gd name="T38" fmla="*/ 48 w 63"/>
              <a:gd name="T39" fmla="*/ 47 h 61"/>
              <a:gd name="T40" fmla="*/ 48 w 63"/>
              <a:gd name="T41" fmla="*/ 47 h 61"/>
              <a:gd name="T42" fmla="*/ 55 w 63"/>
              <a:gd name="T43" fmla="*/ 34 h 61"/>
              <a:gd name="T44" fmla="*/ 55 w 63"/>
              <a:gd name="T45" fmla="*/ 34 h 61"/>
              <a:gd name="T46" fmla="*/ 52 w 63"/>
              <a:gd name="T47" fmla="*/ 24 h 61"/>
              <a:gd name="T48" fmla="*/ 52 w 63"/>
              <a:gd name="T49" fmla="*/ 24 h 61"/>
              <a:gd name="T50" fmla="*/ 29 w 63"/>
              <a:gd name="T51" fmla="*/ 9 h 61"/>
              <a:gd name="T52" fmla="*/ 29 w 63"/>
              <a:gd name="T53" fmla="*/ 9 h 61"/>
              <a:gd name="T54" fmla="*/ 8 w 63"/>
              <a:gd name="T55" fmla="*/ 3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3" h="61">
                <a:moveTo>
                  <a:pt x="14" y="56"/>
                </a:moveTo>
                <a:cubicBezTo>
                  <a:pt x="5" y="50"/>
                  <a:pt x="0" y="41"/>
                  <a:pt x="0" y="33"/>
                </a:cubicBezTo>
                <a:cubicBezTo>
                  <a:pt x="0" y="33"/>
                  <a:pt x="0" y="33"/>
                  <a:pt x="0" y="33"/>
                </a:cubicBezTo>
                <a:cubicBezTo>
                  <a:pt x="0" y="20"/>
                  <a:pt x="9" y="7"/>
                  <a:pt x="22" y="3"/>
                </a:cubicBezTo>
                <a:cubicBezTo>
                  <a:pt x="22" y="3"/>
                  <a:pt x="22" y="3"/>
                  <a:pt x="22" y="3"/>
                </a:cubicBezTo>
                <a:cubicBezTo>
                  <a:pt x="23" y="1"/>
                  <a:pt x="25" y="0"/>
                  <a:pt x="27" y="0"/>
                </a:cubicBezTo>
                <a:cubicBezTo>
                  <a:pt x="27" y="0"/>
                  <a:pt x="27" y="0"/>
                  <a:pt x="27" y="0"/>
                </a:cubicBezTo>
                <a:cubicBezTo>
                  <a:pt x="39" y="3"/>
                  <a:pt x="52" y="7"/>
                  <a:pt x="59" y="20"/>
                </a:cubicBezTo>
                <a:cubicBezTo>
                  <a:pt x="59" y="20"/>
                  <a:pt x="59" y="20"/>
                  <a:pt x="59" y="20"/>
                </a:cubicBezTo>
                <a:cubicBezTo>
                  <a:pt x="62" y="24"/>
                  <a:pt x="63" y="29"/>
                  <a:pt x="63" y="34"/>
                </a:cubicBezTo>
                <a:cubicBezTo>
                  <a:pt x="63" y="34"/>
                  <a:pt x="63" y="34"/>
                  <a:pt x="63" y="34"/>
                </a:cubicBezTo>
                <a:cubicBezTo>
                  <a:pt x="63" y="50"/>
                  <a:pt x="48" y="61"/>
                  <a:pt x="32" y="61"/>
                </a:cubicBezTo>
                <a:cubicBezTo>
                  <a:pt x="32" y="61"/>
                  <a:pt x="32" y="61"/>
                  <a:pt x="32" y="61"/>
                </a:cubicBezTo>
                <a:cubicBezTo>
                  <a:pt x="26" y="61"/>
                  <a:pt x="20" y="60"/>
                  <a:pt x="14" y="56"/>
                </a:cubicBezTo>
                <a:close/>
                <a:moveTo>
                  <a:pt x="8" y="33"/>
                </a:moveTo>
                <a:cubicBezTo>
                  <a:pt x="8" y="39"/>
                  <a:pt x="11" y="45"/>
                  <a:pt x="18" y="49"/>
                </a:cubicBezTo>
                <a:cubicBezTo>
                  <a:pt x="18" y="49"/>
                  <a:pt x="18" y="49"/>
                  <a:pt x="18" y="49"/>
                </a:cubicBezTo>
                <a:cubicBezTo>
                  <a:pt x="22" y="52"/>
                  <a:pt x="27" y="53"/>
                  <a:pt x="32" y="53"/>
                </a:cubicBezTo>
                <a:cubicBezTo>
                  <a:pt x="32" y="53"/>
                  <a:pt x="32" y="53"/>
                  <a:pt x="32" y="53"/>
                </a:cubicBezTo>
                <a:cubicBezTo>
                  <a:pt x="38" y="53"/>
                  <a:pt x="44" y="51"/>
                  <a:pt x="48" y="47"/>
                </a:cubicBezTo>
                <a:cubicBezTo>
                  <a:pt x="48" y="47"/>
                  <a:pt x="48" y="47"/>
                  <a:pt x="48" y="47"/>
                </a:cubicBezTo>
                <a:cubicBezTo>
                  <a:pt x="53" y="44"/>
                  <a:pt x="55" y="39"/>
                  <a:pt x="55" y="34"/>
                </a:cubicBezTo>
                <a:cubicBezTo>
                  <a:pt x="55" y="34"/>
                  <a:pt x="55" y="34"/>
                  <a:pt x="55" y="34"/>
                </a:cubicBezTo>
                <a:cubicBezTo>
                  <a:pt x="55" y="31"/>
                  <a:pt x="54" y="27"/>
                  <a:pt x="52" y="24"/>
                </a:cubicBezTo>
                <a:cubicBezTo>
                  <a:pt x="52" y="24"/>
                  <a:pt x="52" y="24"/>
                  <a:pt x="52" y="24"/>
                </a:cubicBezTo>
                <a:cubicBezTo>
                  <a:pt x="48" y="15"/>
                  <a:pt x="39" y="11"/>
                  <a:pt x="29" y="9"/>
                </a:cubicBezTo>
                <a:cubicBezTo>
                  <a:pt x="29" y="9"/>
                  <a:pt x="29" y="9"/>
                  <a:pt x="29" y="9"/>
                </a:cubicBezTo>
                <a:cubicBezTo>
                  <a:pt x="17" y="11"/>
                  <a:pt x="8" y="22"/>
                  <a:pt x="8"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8"/>
          <p:cNvSpPr>
            <a:spLocks/>
          </p:cNvSpPr>
          <p:nvPr/>
        </p:nvSpPr>
        <p:spPr bwMode="auto">
          <a:xfrm>
            <a:off x="6864982" y="1174729"/>
            <a:ext cx="220663" cy="80963"/>
          </a:xfrm>
          <a:custGeom>
            <a:avLst/>
            <a:gdLst>
              <a:gd name="T0" fmla="*/ 1 w 47"/>
              <a:gd name="T1" fmla="*/ 15 h 17"/>
              <a:gd name="T2" fmla="*/ 3 w 47"/>
              <a:gd name="T3" fmla="*/ 10 h 17"/>
              <a:gd name="T4" fmla="*/ 3 w 47"/>
              <a:gd name="T5" fmla="*/ 10 h 17"/>
              <a:gd name="T6" fmla="*/ 41 w 47"/>
              <a:gd name="T7" fmla="*/ 1 h 17"/>
              <a:gd name="T8" fmla="*/ 41 w 47"/>
              <a:gd name="T9" fmla="*/ 1 h 17"/>
              <a:gd name="T10" fmla="*/ 46 w 47"/>
              <a:gd name="T11" fmla="*/ 3 h 17"/>
              <a:gd name="T12" fmla="*/ 46 w 47"/>
              <a:gd name="T13" fmla="*/ 3 h 17"/>
              <a:gd name="T14" fmla="*/ 45 w 47"/>
              <a:gd name="T15" fmla="*/ 8 h 17"/>
              <a:gd name="T16" fmla="*/ 45 w 47"/>
              <a:gd name="T17" fmla="*/ 8 h 17"/>
              <a:gd name="T18" fmla="*/ 6 w 47"/>
              <a:gd name="T19" fmla="*/ 17 h 17"/>
              <a:gd name="T20" fmla="*/ 6 w 47"/>
              <a:gd name="T21" fmla="*/ 17 h 17"/>
              <a:gd name="T22" fmla="*/ 4 w 47"/>
              <a:gd name="T23" fmla="*/ 17 h 17"/>
              <a:gd name="T24" fmla="*/ 4 w 47"/>
              <a:gd name="T25" fmla="*/ 17 h 17"/>
              <a:gd name="T26" fmla="*/ 1 w 47"/>
              <a:gd name="T2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17">
                <a:moveTo>
                  <a:pt x="1" y="15"/>
                </a:moveTo>
                <a:cubicBezTo>
                  <a:pt x="0" y="13"/>
                  <a:pt x="1" y="11"/>
                  <a:pt x="3" y="10"/>
                </a:cubicBezTo>
                <a:cubicBezTo>
                  <a:pt x="3" y="10"/>
                  <a:pt x="3" y="10"/>
                  <a:pt x="3" y="10"/>
                </a:cubicBezTo>
                <a:cubicBezTo>
                  <a:pt x="16" y="4"/>
                  <a:pt x="32" y="7"/>
                  <a:pt x="41" y="1"/>
                </a:cubicBezTo>
                <a:cubicBezTo>
                  <a:pt x="41" y="1"/>
                  <a:pt x="41" y="1"/>
                  <a:pt x="41" y="1"/>
                </a:cubicBezTo>
                <a:cubicBezTo>
                  <a:pt x="43" y="0"/>
                  <a:pt x="45" y="1"/>
                  <a:pt x="46" y="3"/>
                </a:cubicBezTo>
                <a:cubicBezTo>
                  <a:pt x="46" y="3"/>
                  <a:pt x="46" y="3"/>
                  <a:pt x="46" y="3"/>
                </a:cubicBezTo>
                <a:cubicBezTo>
                  <a:pt x="47" y="5"/>
                  <a:pt x="47" y="7"/>
                  <a:pt x="45" y="8"/>
                </a:cubicBezTo>
                <a:cubicBezTo>
                  <a:pt x="45" y="8"/>
                  <a:pt x="45" y="8"/>
                  <a:pt x="45" y="8"/>
                </a:cubicBezTo>
                <a:cubicBezTo>
                  <a:pt x="32" y="15"/>
                  <a:pt x="16" y="12"/>
                  <a:pt x="6" y="17"/>
                </a:cubicBezTo>
                <a:cubicBezTo>
                  <a:pt x="6" y="17"/>
                  <a:pt x="6" y="17"/>
                  <a:pt x="6" y="17"/>
                </a:cubicBezTo>
                <a:cubicBezTo>
                  <a:pt x="6" y="17"/>
                  <a:pt x="5" y="17"/>
                  <a:pt x="4" y="17"/>
                </a:cubicBezTo>
                <a:cubicBezTo>
                  <a:pt x="4" y="17"/>
                  <a:pt x="4" y="17"/>
                  <a:pt x="4" y="17"/>
                </a:cubicBezTo>
                <a:cubicBezTo>
                  <a:pt x="3" y="17"/>
                  <a:pt x="1" y="16"/>
                  <a:pt x="1"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9"/>
          <p:cNvSpPr>
            <a:spLocks/>
          </p:cNvSpPr>
          <p:nvPr/>
        </p:nvSpPr>
        <p:spPr bwMode="auto">
          <a:xfrm>
            <a:off x="7255507" y="752454"/>
            <a:ext cx="225425" cy="427038"/>
          </a:xfrm>
          <a:custGeom>
            <a:avLst/>
            <a:gdLst>
              <a:gd name="T0" fmla="*/ 3 w 48"/>
              <a:gd name="T1" fmla="*/ 91 h 91"/>
              <a:gd name="T2" fmla="*/ 0 w 48"/>
              <a:gd name="T3" fmla="*/ 87 h 91"/>
              <a:gd name="T4" fmla="*/ 0 w 48"/>
              <a:gd name="T5" fmla="*/ 87 h 91"/>
              <a:gd name="T6" fmla="*/ 15 w 48"/>
              <a:gd name="T7" fmla="*/ 20 h 91"/>
              <a:gd name="T8" fmla="*/ 15 w 48"/>
              <a:gd name="T9" fmla="*/ 20 h 91"/>
              <a:gd name="T10" fmla="*/ 22 w 48"/>
              <a:gd name="T11" fmla="*/ 9 h 91"/>
              <a:gd name="T12" fmla="*/ 22 w 48"/>
              <a:gd name="T13" fmla="*/ 9 h 91"/>
              <a:gd name="T14" fmla="*/ 35 w 48"/>
              <a:gd name="T15" fmla="*/ 0 h 91"/>
              <a:gd name="T16" fmla="*/ 35 w 48"/>
              <a:gd name="T17" fmla="*/ 0 h 91"/>
              <a:gd name="T18" fmla="*/ 39 w 48"/>
              <a:gd name="T19" fmla="*/ 1 h 91"/>
              <a:gd name="T20" fmla="*/ 39 w 48"/>
              <a:gd name="T21" fmla="*/ 1 h 91"/>
              <a:gd name="T22" fmla="*/ 47 w 48"/>
              <a:gd name="T23" fmla="*/ 8 h 91"/>
              <a:gd name="T24" fmla="*/ 47 w 48"/>
              <a:gd name="T25" fmla="*/ 8 h 91"/>
              <a:gd name="T26" fmla="*/ 48 w 48"/>
              <a:gd name="T27" fmla="*/ 18 h 91"/>
              <a:gd name="T28" fmla="*/ 48 w 48"/>
              <a:gd name="T29" fmla="*/ 18 h 91"/>
              <a:gd name="T30" fmla="*/ 47 w 48"/>
              <a:gd name="T31" fmla="*/ 26 h 91"/>
              <a:gd name="T32" fmla="*/ 47 w 48"/>
              <a:gd name="T33" fmla="*/ 26 h 91"/>
              <a:gd name="T34" fmla="*/ 43 w 48"/>
              <a:gd name="T35" fmla="*/ 30 h 91"/>
              <a:gd name="T36" fmla="*/ 43 w 48"/>
              <a:gd name="T37" fmla="*/ 30 h 91"/>
              <a:gd name="T38" fmla="*/ 39 w 48"/>
              <a:gd name="T39" fmla="*/ 25 h 91"/>
              <a:gd name="T40" fmla="*/ 39 w 48"/>
              <a:gd name="T41" fmla="*/ 25 h 91"/>
              <a:gd name="T42" fmla="*/ 40 w 48"/>
              <a:gd name="T43" fmla="*/ 18 h 91"/>
              <a:gd name="T44" fmla="*/ 40 w 48"/>
              <a:gd name="T45" fmla="*/ 18 h 91"/>
              <a:gd name="T46" fmla="*/ 39 w 48"/>
              <a:gd name="T47" fmla="*/ 12 h 91"/>
              <a:gd name="T48" fmla="*/ 39 w 48"/>
              <a:gd name="T49" fmla="*/ 12 h 91"/>
              <a:gd name="T50" fmla="*/ 36 w 48"/>
              <a:gd name="T51" fmla="*/ 9 h 91"/>
              <a:gd name="T52" fmla="*/ 36 w 48"/>
              <a:gd name="T53" fmla="*/ 9 h 91"/>
              <a:gd name="T54" fmla="*/ 35 w 48"/>
              <a:gd name="T55" fmla="*/ 8 h 91"/>
              <a:gd name="T56" fmla="*/ 35 w 48"/>
              <a:gd name="T57" fmla="*/ 8 h 91"/>
              <a:gd name="T58" fmla="*/ 28 w 48"/>
              <a:gd name="T59" fmla="*/ 13 h 91"/>
              <a:gd name="T60" fmla="*/ 28 w 48"/>
              <a:gd name="T61" fmla="*/ 13 h 91"/>
              <a:gd name="T62" fmla="*/ 23 w 48"/>
              <a:gd name="T63" fmla="*/ 23 h 91"/>
              <a:gd name="T64" fmla="*/ 23 w 48"/>
              <a:gd name="T65" fmla="*/ 23 h 91"/>
              <a:gd name="T66" fmla="*/ 8 w 48"/>
              <a:gd name="T67" fmla="*/ 88 h 91"/>
              <a:gd name="T68" fmla="*/ 8 w 48"/>
              <a:gd name="T69" fmla="*/ 88 h 91"/>
              <a:gd name="T70" fmla="*/ 8 w 48"/>
              <a:gd name="T71" fmla="*/ 88 h 91"/>
              <a:gd name="T72" fmla="*/ 4 w 48"/>
              <a:gd name="T73" fmla="*/ 91 h 91"/>
              <a:gd name="T74" fmla="*/ 4 w 48"/>
              <a:gd name="T75" fmla="*/ 91 h 91"/>
              <a:gd name="T76" fmla="*/ 3 w 48"/>
              <a:gd name="T7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91">
                <a:moveTo>
                  <a:pt x="3" y="91"/>
                </a:moveTo>
                <a:cubicBezTo>
                  <a:pt x="1" y="91"/>
                  <a:pt x="0" y="89"/>
                  <a:pt x="0" y="87"/>
                </a:cubicBezTo>
                <a:cubicBezTo>
                  <a:pt x="0" y="87"/>
                  <a:pt x="0" y="87"/>
                  <a:pt x="0" y="87"/>
                </a:cubicBezTo>
                <a:cubicBezTo>
                  <a:pt x="3" y="65"/>
                  <a:pt x="7" y="41"/>
                  <a:pt x="15" y="20"/>
                </a:cubicBezTo>
                <a:cubicBezTo>
                  <a:pt x="15" y="20"/>
                  <a:pt x="15" y="20"/>
                  <a:pt x="15" y="20"/>
                </a:cubicBezTo>
                <a:cubicBezTo>
                  <a:pt x="17" y="17"/>
                  <a:pt x="19" y="13"/>
                  <a:pt x="22" y="9"/>
                </a:cubicBezTo>
                <a:cubicBezTo>
                  <a:pt x="22" y="9"/>
                  <a:pt x="22" y="9"/>
                  <a:pt x="22" y="9"/>
                </a:cubicBezTo>
                <a:cubicBezTo>
                  <a:pt x="25" y="5"/>
                  <a:pt x="29" y="1"/>
                  <a:pt x="35" y="0"/>
                </a:cubicBezTo>
                <a:cubicBezTo>
                  <a:pt x="35" y="0"/>
                  <a:pt x="35" y="0"/>
                  <a:pt x="35" y="0"/>
                </a:cubicBezTo>
                <a:cubicBezTo>
                  <a:pt x="36" y="0"/>
                  <a:pt x="38" y="1"/>
                  <a:pt x="39" y="1"/>
                </a:cubicBezTo>
                <a:cubicBezTo>
                  <a:pt x="39" y="1"/>
                  <a:pt x="39" y="1"/>
                  <a:pt x="39" y="1"/>
                </a:cubicBezTo>
                <a:cubicBezTo>
                  <a:pt x="43" y="3"/>
                  <a:pt x="45" y="5"/>
                  <a:pt x="47" y="8"/>
                </a:cubicBezTo>
                <a:cubicBezTo>
                  <a:pt x="47" y="8"/>
                  <a:pt x="47" y="8"/>
                  <a:pt x="47" y="8"/>
                </a:cubicBezTo>
                <a:cubicBezTo>
                  <a:pt x="48" y="12"/>
                  <a:pt x="48" y="15"/>
                  <a:pt x="48" y="18"/>
                </a:cubicBezTo>
                <a:cubicBezTo>
                  <a:pt x="48" y="18"/>
                  <a:pt x="48" y="18"/>
                  <a:pt x="48" y="18"/>
                </a:cubicBezTo>
                <a:cubicBezTo>
                  <a:pt x="48" y="21"/>
                  <a:pt x="48" y="24"/>
                  <a:pt x="47" y="26"/>
                </a:cubicBezTo>
                <a:cubicBezTo>
                  <a:pt x="47" y="26"/>
                  <a:pt x="47" y="26"/>
                  <a:pt x="47" y="26"/>
                </a:cubicBezTo>
                <a:cubicBezTo>
                  <a:pt x="47" y="28"/>
                  <a:pt x="45" y="30"/>
                  <a:pt x="43" y="30"/>
                </a:cubicBezTo>
                <a:cubicBezTo>
                  <a:pt x="43" y="30"/>
                  <a:pt x="43" y="30"/>
                  <a:pt x="43" y="30"/>
                </a:cubicBezTo>
                <a:cubicBezTo>
                  <a:pt x="41" y="29"/>
                  <a:pt x="39" y="27"/>
                  <a:pt x="39" y="25"/>
                </a:cubicBezTo>
                <a:cubicBezTo>
                  <a:pt x="39" y="25"/>
                  <a:pt x="39" y="25"/>
                  <a:pt x="39" y="25"/>
                </a:cubicBezTo>
                <a:cubicBezTo>
                  <a:pt x="40" y="23"/>
                  <a:pt x="40" y="20"/>
                  <a:pt x="40" y="18"/>
                </a:cubicBezTo>
                <a:cubicBezTo>
                  <a:pt x="40" y="18"/>
                  <a:pt x="40" y="18"/>
                  <a:pt x="40" y="18"/>
                </a:cubicBezTo>
                <a:cubicBezTo>
                  <a:pt x="40" y="15"/>
                  <a:pt x="40" y="13"/>
                  <a:pt x="39" y="12"/>
                </a:cubicBezTo>
                <a:cubicBezTo>
                  <a:pt x="39" y="12"/>
                  <a:pt x="39" y="12"/>
                  <a:pt x="39" y="12"/>
                </a:cubicBezTo>
                <a:cubicBezTo>
                  <a:pt x="38" y="10"/>
                  <a:pt x="38" y="9"/>
                  <a:pt x="36" y="9"/>
                </a:cubicBezTo>
                <a:cubicBezTo>
                  <a:pt x="36" y="9"/>
                  <a:pt x="36" y="9"/>
                  <a:pt x="36" y="9"/>
                </a:cubicBezTo>
                <a:cubicBezTo>
                  <a:pt x="36" y="9"/>
                  <a:pt x="35" y="8"/>
                  <a:pt x="35" y="8"/>
                </a:cubicBezTo>
                <a:cubicBezTo>
                  <a:pt x="35" y="8"/>
                  <a:pt x="35" y="8"/>
                  <a:pt x="35" y="8"/>
                </a:cubicBezTo>
                <a:cubicBezTo>
                  <a:pt x="33" y="8"/>
                  <a:pt x="30" y="10"/>
                  <a:pt x="28" y="13"/>
                </a:cubicBezTo>
                <a:cubicBezTo>
                  <a:pt x="28" y="13"/>
                  <a:pt x="28" y="13"/>
                  <a:pt x="28" y="13"/>
                </a:cubicBezTo>
                <a:cubicBezTo>
                  <a:pt x="26" y="16"/>
                  <a:pt x="24" y="20"/>
                  <a:pt x="23" y="23"/>
                </a:cubicBezTo>
                <a:cubicBezTo>
                  <a:pt x="23" y="23"/>
                  <a:pt x="23" y="23"/>
                  <a:pt x="23" y="23"/>
                </a:cubicBezTo>
                <a:cubicBezTo>
                  <a:pt x="15" y="43"/>
                  <a:pt x="11" y="66"/>
                  <a:pt x="8" y="88"/>
                </a:cubicBezTo>
                <a:cubicBezTo>
                  <a:pt x="8" y="88"/>
                  <a:pt x="8" y="88"/>
                  <a:pt x="8" y="88"/>
                </a:cubicBezTo>
                <a:cubicBezTo>
                  <a:pt x="8" y="88"/>
                  <a:pt x="8" y="88"/>
                  <a:pt x="8" y="88"/>
                </a:cubicBezTo>
                <a:cubicBezTo>
                  <a:pt x="8" y="90"/>
                  <a:pt x="6" y="91"/>
                  <a:pt x="4" y="91"/>
                </a:cubicBezTo>
                <a:cubicBezTo>
                  <a:pt x="4" y="91"/>
                  <a:pt x="4" y="91"/>
                  <a:pt x="4" y="91"/>
                </a:cubicBezTo>
                <a:cubicBezTo>
                  <a:pt x="4" y="91"/>
                  <a:pt x="4" y="91"/>
                  <a:pt x="3"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0"/>
          <p:cNvSpPr>
            <a:spLocks/>
          </p:cNvSpPr>
          <p:nvPr/>
        </p:nvSpPr>
        <p:spPr bwMode="auto">
          <a:xfrm>
            <a:off x="6695120" y="793729"/>
            <a:ext cx="296863" cy="419100"/>
          </a:xfrm>
          <a:custGeom>
            <a:avLst/>
            <a:gdLst>
              <a:gd name="T0" fmla="*/ 3 w 63"/>
              <a:gd name="T1" fmla="*/ 89 h 89"/>
              <a:gd name="T2" fmla="*/ 1 w 63"/>
              <a:gd name="T3" fmla="*/ 83 h 89"/>
              <a:gd name="T4" fmla="*/ 1 w 63"/>
              <a:gd name="T5" fmla="*/ 83 h 89"/>
              <a:gd name="T6" fmla="*/ 20 w 63"/>
              <a:gd name="T7" fmla="*/ 36 h 89"/>
              <a:gd name="T8" fmla="*/ 20 w 63"/>
              <a:gd name="T9" fmla="*/ 36 h 89"/>
              <a:gd name="T10" fmla="*/ 29 w 63"/>
              <a:gd name="T11" fmla="*/ 16 h 89"/>
              <a:gd name="T12" fmla="*/ 29 w 63"/>
              <a:gd name="T13" fmla="*/ 16 h 89"/>
              <a:gd name="T14" fmla="*/ 47 w 63"/>
              <a:gd name="T15" fmla="*/ 0 h 89"/>
              <a:gd name="T16" fmla="*/ 47 w 63"/>
              <a:gd name="T17" fmla="*/ 0 h 89"/>
              <a:gd name="T18" fmla="*/ 58 w 63"/>
              <a:gd name="T19" fmla="*/ 6 h 89"/>
              <a:gd name="T20" fmla="*/ 58 w 63"/>
              <a:gd name="T21" fmla="*/ 6 h 89"/>
              <a:gd name="T22" fmla="*/ 63 w 63"/>
              <a:gd name="T23" fmla="*/ 20 h 89"/>
              <a:gd name="T24" fmla="*/ 63 w 63"/>
              <a:gd name="T25" fmla="*/ 20 h 89"/>
              <a:gd name="T26" fmla="*/ 60 w 63"/>
              <a:gd name="T27" fmla="*/ 35 h 89"/>
              <a:gd name="T28" fmla="*/ 60 w 63"/>
              <a:gd name="T29" fmla="*/ 35 h 89"/>
              <a:gd name="T30" fmla="*/ 56 w 63"/>
              <a:gd name="T31" fmla="*/ 37 h 89"/>
              <a:gd name="T32" fmla="*/ 56 w 63"/>
              <a:gd name="T33" fmla="*/ 37 h 89"/>
              <a:gd name="T34" fmla="*/ 55 w 63"/>
              <a:gd name="T35" fmla="*/ 37 h 89"/>
              <a:gd name="T36" fmla="*/ 55 w 63"/>
              <a:gd name="T37" fmla="*/ 37 h 89"/>
              <a:gd name="T38" fmla="*/ 53 w 63"/>
              <a:gd name="T39" fmla="*/ 37 h 89"/>
              <a:gd name="T40" fmla="*/ 53 w 63"/>
              <a:gd name="T41" fmla="*/ 37 h 89"/>
              <a:gd name="T42" fmla="*/ 50 w 63"/>
              <a:gd name="T43" fmla="*/ 33 h 89"/>
              <a:gd name="T44" fmla="*/ 50 w 63"/>
              <a:gd name="T45" fmla="*/ 33 h 89"/>
              <a:gd name="T46" fmla="*/ 51 w 63"/>
              <a:gd name="T47" fmla="*/ 31 h 89"/>
              <a:gd name="T48" fmla="*/ 51 w 63"/>
              <a:gd name="T49" fmla="*/ 31 h 89"/>
              <a:gd name="T50" fmla="*/ 54 w 63"/>
              <a:gd name="T51" fmla="*/ 28 h 89"/>
              <a:gd name="T52" fmla="*/ 54 w 63"/>
              <a:gd name="T53" fmla="*/ 28 h 89"/>
              <a:gd name="T54" fmla="*/ 55 w 63"/>
              <a:gd name="T55" fmla="*/ 20 h 89"/>
              <a:gd name="T56" fmla="*/ 55 w 63"/>
              <a:gd name="T57" fmla="*/ 20 h 89"/>
              <a:gd name="T58" fmla="*/ 52 w 63"/>
              <a:gd name="T59" fmla="*/ 11 h 89"/>
              <a:gd name="T60" fmla="*/ 52 w 63"/>
              <a:gd name="T61" fmla="*/ 11 h 89"/>
              <a:gd name="T62" fmla="*/ 47 w 63"/>
              <a:gd name="T63" fmla="*/ 8 h 89"/>
              <a:gd name="T64" fmla="*/ 47 w 63"/>
              <a:gd name="T65" fmla="*/ 8 h 89"/>
              <a:gd name="T66" fmla="*/ 36 w 63"/>
              <a:gd name="T67" fmla="*/ 20 h 89"/>
              <a:gd name="T68" fmla="*/ 36 w 63"/>
              <a:gd name="T69" fmla="*/ 20 h 89"/>
              <a:gd name="T70" fmla="*/ 28 w 63"/>
              <a:gd name="T71" fmla="*/ 38 h 89"/>
              <a:gd name="T72" fmla="*/ 28 w 63"/>
              <a:gd name="T73" fmla="*/ 38 h 89"/>
              <a:gd name="T74" fmla="*/ 9 w 63"/>
              <a:gd name="T75" fmla="*/ 87 h 89"/>
              <a:gd name="T76" fmla="*/ 9 w 63"/>
              <a:gd name="T77" fmla="*/ 87 h 89"/>
              <a:gd name="T78" fmla="*/ 9 w 63"/>
              <a:gd name="T79" fmla="*/ 87 h 89"/>
              <a:gd name="T80" fmla="*/ 5 w 63"/>
              <a:gd name="T81" fmla="*/ 89 h 89"/>
              <a:gd name="T82" fmla="*/ 5 w 63"/>
              <a:gd name="T83" fmla="*/ 89 h 89"/>
              <a:gd name="T84" fmla="*/ 3 w 63"/>
              <a:gd name="T85"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3" h="89">
                <a:moveTo>
                  <a:pt x="3" y="89"/>
                </a:moveTo>
                <a:cubicBezTo>
                  <a:pt x="1" y="88"/>
                  <a:pt x="0" y="85"/>
                  <a:pt x="1" y="83"/>
                </a:cubicBezTo>
                <a:cubicBezTo>
                  <a:pt x="1" y="83"/>
                  <a:pt x="1" y="83"/>
                  <a:pt x="1" y="83"/>
                </a:cubicBezTo>
                <a:cubicBezTo>
                  <a:pt x="8" y="68"/>
                  <a:pt x="15" y="52"/>
                  <a:pt x="20" y="36"/>
                </a:cubicBezTo>
                <a:cubicBezTo>
                  <a:pt x="20" y="36"/>
                  <a:pt x="20" y="36"/>
                  <a:pt x="20" y="36"/>
                </a:cubicBezTo>
                <a:cubicBezTo>
                  <a:pt x="22" y="32"/>
                  <a:pt x="25" y="23"/>
                  <a:pt x="29" y="16"/>
                </a:cubicBezTo>
                <a:cubicBezTo>
                  <a:pt x="29" y="16"/>
                  <a:pt x="29" y="16"/>
                  <a:pt x="29" y="16"/>
                </a:cubicBezTo>
                <a:cubicBezTo>
                  <a:pt x="33" y="8"/>
                  <a:pt x="38" y="1"/>
                  <a:pt x="47" y="0"/>
                </a:cubicBezTo>
                <a:cubicBezTo>
                  <a:pt x="47" y="0"/>
                  <a:pt x="47" y="0"/>
                  <a:pt x="47" y="0"/>
                </a:cubicBezTo>
                <a:cubicBezTo>
                  <a:pt x="51" y="0"/>
                  <a:pt x="55" y="3"/>
                  <a:pt x="58" y="6"/>
                </a:cubicBezTo>
                <a:cubicBezTo>
                  <a:pt x="58" y="6"/>
                  <a:pt x="58" y="6"/>
                  <a:pt x="58" y="6"/>
                </a:cubicBezTo>
                <a:cubicBezTo>
                  <a:pt x="62" y="10"/>
                  <a:pt x="63" y="15"/>
                  <a:pt x="63" y="20"/>
                </a:cubicBezTo>
                <a:cubicBezTo>
                  <a:pt x="63" y="20"/>
                  <a:pt x="63" y="20"/>
                  <a:pt x="63" y="20"/>
                </a:cubicBezTo>
                <a:cubicBezTo>
                  <a:pt x="63" y="25"/>
                  <a:pt x="61" y="30"/>
                  <a:pt x="60" y="35"/>
                </a:cubicBezTo>
                <a:cubicBezTo>
                  <a:pt x="60" y="35"/>
                  <a:pt x="60" y="35"/>
                  <a:pt x="60" y="35"/>
                </a:cubicBezTo>
                <a:cubicBezTo>
                  <a:pt x="59" y="36"/>
                  <a:pt x="58" y="37"/>
                  <a:pt x="56" y="37"/>
                </a:cubicBezTo>
                <a:cubicBezTo>
                  <a:pt x="56" y="37"/>
                  <a:pt x="56" y="37"/>
                  <a:pt x="56" y="37"/>
                </a:cubicBezTo>
                <a:cubicBezTo>
                  <a:pt x="56" y="37"/>
                  <a:pt x="55" y="37"/>
                  <a:pt x="55" y="37"/>
                </a:cubicBezTo>
                <a:cubicBezTo>
                  <a:pt x="55" y="37"/>
                  <a:pt x="55" y="37"/>
                  <a:pt x="55" y="37"/>
                </a:cubicBezTo>
                <a:cubicBezTo>
                  <a:pt x="55" y="37"/>
                  <a:pt x="54" y="37"/>
                  <a:pt x="53" y="37"/>
                </a:cubicBezTo>
                <a:cubicBezTo>
                  <a:pt x="53" y="37"/>
                  <a:pt x="53" y="37"/>
                  <a:pt x="53" y="37"/>
                </a:cubicBezTo>
                <a:cubicBezTo>
                  <a:pt x="52" y="37"/>
                  <a:pt x="50" y="35"/>
                  <a:pt x="50" y="33"/>
                </a:cubicBezTo>
                <a:cubicBezTo>
                  <a:pt x="50" y="33"/>
                  <a:pt x="50" y="33"/>
                  <a:pt x="50" y="33"/>
                </a:cubicBezTo>
                <a:cubicBezTo>
                  <a:pt x="50" y="32"/>
                  <a:pt x="51" y="31"/>
                  <a:pt x="51" y="31"/>
                </a:cubicBezTo>
                <a:cubicBezTo>
                  <a:pt x="51" y="31"/>
                  <a:pt x="51" y="31"/>
                  <a:pt x="51" y="31"/>
                </a:cubicBezTo>
                <a:cubicBezTo>
                  <a:pt x="51" y="30"/>
                  <a:pt x="52" y="28"/>
                  <a:pt x="54" y="28"/>
                </a:cubicBezTo>
                <a:cubicBezTo>
                  <a:pt x="54" y="28"/>
                  <a:pt x="54" y="28"/>
                  <a:pt x="54" y="28"/>
                </a:cubicBezTo>
                <a:cubicBezTo>
                  <a:pt x="54" y="25"/>
                  <a:pt x="55" y="22"/>
                  <a:pt x="55" y="20"/>
                </a:cubicBezTo>
                <a:cubicBezTo>
                  <a:pt x="55" y="20"/>
                  <a:pt x="55" y="20"/>
                  <a:pt x="55" y="20"/>
                </a:cubicBezTo>
                <a:cubicBezTo>
                  <a:pt x="55" y="16"/>
                  <a:pt x="54" y="14"/>
                  <a:pt x="52" y="11"/>
                </a:cubicBezTo>
                <a:cubicBezTo>
                  <a:pt x="52" y="11"/>
                  <a:pt x="52" y="11"/>
                  <a:pt x="52" y="11"/>
                </a:cubicBezTo>
                <a:cubicBezTo>
                  <a:pt x="50" y="9"/>
                  <a:pt x="48" y="8"/>
                  <a:pt x="47" y="8"/>
                </a:cubicBezTo>
                <a:cubicBezTo>
                  <a:pt x="47" y="8"/>
                  <a:pt x="47" y="8"/>
                  <a:pt x="47" y="8"/>
                </a:cubicBezTo>
                <a:cubicBezTo>
                  <a:pt x="45" y="8"/>
                  <a:pt x="40" y="13"/>
                  <a:pt x="36" y="20"/>
                </a:cubicBezTo>
                <a:cubicBezTo>
                  <a:pt x="36" y="20"/>
                  <a:pt x="36" y="20"/>
                  <a:pt x="36" y="20"/>
                </a:cubicBezTo>
                <a:cubicBezTo>
                  <a:pt x="32" y="27"/>
                  <a:pt x="29" y="35"/>
                  <a:pt x="28" y="38"/>
                </a:cubicBezTo>
                <a:cubicBezTo>
                  <a:pt x="28" y="38"/>
                  <a:pt x="28" y="38"/>
                  <a:pt x="28" y="38"/>
                </a:cubicBezTo>
                <a:cubicBezTo>
                  <a:pt x="22" y="55"/>
                  <a:pt x="16" y="71"/>
                  <a:pt x="9" y="87"/>
                </a:cubicBezTo>
                <a:cubicBezTo>
                  <a:pt x="9" y="87"/>
                  <a:pt x="9" y="87"/>
                  <a:pt x="9" y="87"/>
                </a:cubicBezTo>
                <a:cubicBezTo>
                  <a:pt x="9" y="87"/>
                  <a:pt x="9" y="87"/>
                  <a:pt x="9" y="87"/>
                </a:cubicBezTo>
                <a:cubicBezTo>
                  <a:pt x="8" y="88"/>
                  <a:pt x="7" y="89"/>
                  <a:pt x="5" y="89"/>
                </a:cubicBezTo>
                <a:cubicBezTo>
                  <a:pt x="5" y="89"/>
                  <a:pt x="5" y="89"/>
                  <a:pt x="5" y="89"/>
                </a:cubicBezTo>
                <a:cubicBezTo>
                  <a:pt x="4" y="89"/>
                  <a:pt x="4" y="89"/>
                  <a:pt x="3" y="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85752951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894841" y="488992"/>
            <a:ext cx="1355051"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连接：解析</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pic>
        <p:nvPicPr>
          <p:cNvPr id="18" name="图片 17">
            <a:extLst>
              <a:ext uri="{FF2B5EF4-FFF2-40B4-BE49-F238E27FC236}">
                <a16:creationId xmlns:a16="http://schemas.microsoft.com/office/drawing/2014/main" id="{CE57A2CE-5FDD-1442-9CBD-2EAEE3DC9D49}"/>
              </a:ext>
            </a:extLst>
          </p:cNvPr>
          <p:cNvPicPr>
            <a:picLocks noChangeAspect="1"/>
          </p:cNvPicPr>
          <p:nvPr/>
        </p:nvPicPr>
        <p:blipFill>
          <a:blip r:embed="rId4"/>
          <a:stretch>
            <a:fillRect/>
          </a:stretch>
        </p:blipFill>
        <p:spPr>
          <a:xfrm>
            <a:off x="2027584" y="1179650"/>
            <a:ext cx="8560904" cy="5311887"/>
          </a:xfrm>
          <a:prstGeom prst="rect">
            <a:avLst/>
          </a:prstGeom>
        </p:spPr>
      </p:pic>
    </p:spTree>
    <p:extLst>
      <p:ext uri="{BB962C8B-B14F-4D97-AF65-F5344CB8AC3E}">
        <p14:creationId xmlns:p14="http://schemas.microsoft.com/office/powerpoint/2010/main" val="30913526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1133785" y="488992"/>
            <a:ext cx="877163"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初始化</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grpSp>
        <p:nvGrpSpPr>
          <p:cNvPr id="4" name="组合 3">
            <a:extLst>
              <a:ext uri="{FF2B5EF4-FFF2-40B4-BE49-F238E27FC236}">
                <a16:creationId xmlns:a16="http://schemas.microsoft.com/office/drawing/2014/main" id="{C5EB8122-AE31-4A44-A025-A29988781443}"/>
              </a:ext>
            </a:extLst>
          </p:cNvPr>
          <p:cNvGrpSpPr/>
          <p:nvPr/>
        </p:nvGrpSpPr>
        <p:grpSpPr>
          <a:xfrm>
            <a:off x="870981" y="1485654"/>
            <a:ext cx="10705146" cy="590684"/>
            <a:chOff x="1229986" y="1575633"/>
            <a:chExt cx="4203354" cy="860953"/>
          </a:xfrm>
        </p:grpSpPr>
        <p:sp>
          <p:nvSpPr>
            <p:cNvPr id="6" name="文本框 5">
              <a:extLst>
                <a:ext uri="{FF2B5EF4-FFF2-40B4-BE49-F238E27FC236}">
                  <a16:creationId xmlns:a16="http://schemas.microsoft.com/office/drawing/2014/main" id="{CEA115CA-F214-6847-9A99-5467711E3200}"/>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初始化，为类的静态变量赋予正确的初始值，</a:t>
              </a:r>
              <a:r>
                <a:rPr lang="en-US" altLang="zh-CN" sz="2000" dirty="0">
                  <a:solidFill>
                    <a:schemeClr val="bg1"/>
                  </a:solidFill>
                  <a:latin typeface="+mn-ea"/>
                </a:rPr>
                <a:t>JVM</a:t>
              </a:r>
              <a:r>
                <a:rPr lang="zh-CN" altLang="en-US" sz="2000">
                  <a:solidFill>
                    <a:schemeClr val="bg1"/>
                  </a:solidFill>
                  <a:latin typeface="+mn-ea"/>
                </a:rPr>
                <a:t>负责对类进行初始化，主要对类变量进行初</a:t>
              </a:r>
            </a:p>
          </p:txBody>
        </p:sp>
        <p:sp>
          <p:nvSpPr>
            <p:cNvPr id="7" name="Freeform 5">
              <a:extLst>
                <a:ext uri="{FF2B5EF4-FFF2-40B4-BE49-F238E27FC236}">
                  <a16:creationId xmlns:a16="http://schemas.microsoft.com/office/drawing/2014/main" id="{8D997A40-73B1-D041-B66E-BDB9AA249957}"/>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a:extLst>
              <a:ext uri="{FF2B5EF4-FFF2-40B4-BE49-F238E27FC236}">
                <a16:creationId xmlns:a16="http://schemas.microsoft.com/office/drawing/2014/main" id="{B1E2CCA8-5798-DD47-979E-5E7196BEEA17}"/>
              </a:ext>
            </a:extLst>
          </p:cNvPr>
          <p:cNvGrpSpPr/>
          <p:nvPr/>
        </p:nvGrpSpPr>
        <p:grpSpPr>
          <a:xfrm>
            <a:off x="870981" y="2260657"/>
            <a:ext cx="6419584" cy="640334"/>
            <a:chOff x="1229986" y="1575633"/>
            <a:chExt cx="4203354" cy="860953"/>
          </a:xfrm>
        </p:grpSpPr>
        <p:sp>
          <p:nvSpPr>
            <p:cNvPr id="9" name="文本框 8">
              <a:extLst>
                <a:ext uri="{FF2B5EF4-FFF2-40B4-BE49-F238E27FC236}">
                  <a16:creationId xmlns:a16="http://schemas.microsoft.com/office/drawing/2014/main" id="{9619B8D9-870E-E34F-8EC1-02BDF9C448B3}"/>
                </a:ext>
              </a:extLst>
            </p:cNvPr>
            <p:cNvSpPr txBox="1"/>
            <p:nvPr/>
          </p:nvSpPr>
          <p:spPr>
            <a:xfrm>
              <a:off x="1264591" y="1575633"/>
              <a:ext cx="4168749" cy="583181"/>
            </a:xfrm>
            <a:prstGeom prst="rect">
              <a:avLst/>
            </a:prstGeom>
            <a:noFill/>
          </p:spPr>
          <p:txBody>
            <a:bodyPr wrap="square" rtlCol="0">
              <a:spAutoFit/>
            </a:bodyPr>
            <a:lstStyle/>
            <a:p>
              <a:r>
                <a:rPr lang="zh-CN" altLang="en-US" sz="2000" dirty="0">
                  <a:solidFill>
                    <a:schemeClr val="bg1"/>
                  </a:solidFill>
                  <a:latin typeface="+mn-ea"/>
                </a:rPr>
                <a:t>始化。在</a:t>
              </a:r>
              <a:r>
                <a:rPr lang="en-US" altLang="zh-CN" sz="2000" dirty="0">
                  <a:solidFill>
                    <a:schemeClr val="bg1"/>
                  </a:solidFill>
                  <a:latin typeface="+mn-ea"/>
                </a:rPr>
                <a:t>Java</a:t>
              </a:r>
              <a:r>
                <a:rPr lang="zh-CN" altLang="en-US" sz="2000" dirty="0">
                  <a:solidFill>
                    <a:schemeClr val="bg1"/>
                  </a:solidFill>
                  <a:latin typeface="+mn-ea"/>
                </a:rPr>
                <a:t>中对类变量进行初始值设定有两种方式</a:t>
              </a:r>
            </a:p>
          </p:txBody>
        </p:sp>
        <p:sp>
          <p:nvSpPr>
            <p:cNvPr id="10" name="Freeform 5">
              <a:extLst>
                <a:ext uri="{FF2B5EF4-FFF2-40B4-BE49-F238E27FC236}">
                  <a16:creationId xmlns:a16="http://schemas.microsoft.com/office/drawing/2014/main" id="{404A6FA8-644B-E341-A36D-08DC6FEA727E}"/>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a:extLst>
              <a:ext uri="{FF2B5EF4-FFF2-40B4-BE49-F238E27FC236}">
                <a16:creationId xmlns:a16="http://schemas.microsoft.com/office/drawing/2014/main" id="{AA3190BD-3020-9749-BAAD-9359C82CCA99}"/>
              </a:ext>
            </a:extLst>
          </p:cNvPr>
          <p:cNvGrpSpPr/>
          <p:nvPr/>
        </p:nvGrpSpPr>
        <p:grpSpPr>
          <a:xfrm>
            <a:off x="1413046" y="2963505"/>
            <a:ext cx="3565211" cy="612576"/>
            <a:chOff x="1229986" y="1575633"/>
            <a:chExt cx="4203354" cy="860953"/>
          </a:xfrm>
        </p:grpSpPr>
        <p:sp>
          <p:nvSpPr>
            <p:cNvPr id="12" name="文本框 11">
              <a:extLst>
                <a:ext uri="{FF2B5EF4-FFF2-40B4-BE49-F238E27FC236}">
                  <a16:creationId xmlns:a16="http://schemas.microsoft.com/office/drawing/2014/main" id="{D72E7FDE-13CE-2442-BAB4-97AD582921E1}"/>
                </a:ext>
              </a:extLst>
            </p:cNvPr>
            <p:cNvSpPr txBox="1"/>
            <p:nvPr/>
          </p:nvSpPr>
          <p:spPr>
            <a:xfrm>
              <a:off x="1264591" y="1575633"/>
              <a:ext cx="4168749" cy="583181"/>
            </a:xfrm>
            <a:prstGeom prst="rect">
              <a:avLst/>
            </a:prstGeom>
            <a:noFill/>
          </p:spPr>
          <p:txBody>
            <a:bodyPr wrap="square" rtlCol="0">
              <a:spAutoFit/>
            </a:bodyPr>
            <a:lstStyle/>
            <a:p>
              <a:r>
                <a:rPr lang="en-US" altLang="zh-CN" sz="2000" dirty="0">
                  <a:solidFill>
                    <a:schemeClr val="bg1"/>
                  </a:solidFill>
                  <a:latin typeface="+mn-ea"/>
                </a:rPr>
                <a:t>①</a:t>
              </a:r>
              <a:r>
                <a:rPr lang="zh-CN" altLang="en-US" sz="2000" dirty="0">
                  <a:solidFill>
                    <a:schemeClr val="bg1"/>
                  </a:solidFill>
                  <a:latin typeface="+mn-ea"/>
                </a:rPr>
                <a:t>声明类变量时指定初始值。</a:t>
              </a:r>
            </a:p>
          </p:txBody>
        </p:sp>
        <p:sp>
          <p:nvSpPr>
            <p:cNvPr id="13" name="Freeform 5">
              <a:extLst>
                <a:ext uri="{FF2B5EF4-FFF2-40B4-BE49-F238E27FC236}">
                  <a16:creationId xmlns:a16="http://schemas.microsoft.com/office/drawing/2014/main" id="{3B95B49D-FD1E-C04C-B4C2-E3099ED9657F}"/>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a:extLst>
              <a:ext uri="{FF2B5EF4-FFF2-40B4-BE49-F238E27FC236}">
                <a16:creationId xmlns:a16="http://schemas.microsoft.com/office/drawing/2014/main" id="{035978D4-BF59-534A-8D09-65FE92C474B1}"/>
              </a:ext>
            </a:extLst>
          </p:cNvPr>
          <p:cNvGrpSpPr/>
          <p:nvPr/>
        </p:nvGrpSpPr>
        <p:grpSpPr>
          <a:xfrm>
            <a:off x="1377767" y="3576081"/>
            <a:ext cx="4937569" cy="590684"/>
            <a:chOff x="1229986" y="1575633"/>
            <a:chExt cx="4203354" cy="860953"/>
          </a:xfrm>
        </p:grpSpPr>
        <p:sp>
          <p:nvSpPr>
            <p:cNvPr id="15" name="文本框 14">
              <a:extLst>
                <a:ext uri="{FF2B5EF4-FFF2-40B4-BE49-F238E27FC236}">
                  <a16:creationId xmlns:a16="http://schemas.microsoft.com/office/drawing/2014/main" id="{B97394DC-455B-6D41-BDFC-FC2BA31F2E4A}"/>
                </a:ext>
              </a:extLst>
            </p:cNvPr>
            <p:cNvSpPr txBox="1"/>
            <p:nvPr/>
          </p:nvSpPr>
          <p:spPr>
            <a:xfrm>
              <a:off x="1264591" y="1575633"/>
              <a:ext cx="4168749" cy="583181"/>
            </a:xfrm>
            <a:prstGeom prst="rect">
              <a:avLst/>
            </a:prstGeom>
            <a:noFill/>
          </p:spPr>
          <p:txBody>
            <a:bodyPr wrap="square" rtlCol="0">
              <a:spAutoFit/>
            </a:bodyPr>
            <a:lstStyle/>
            <a:p>
              <a:r>
                <a:rPr lang="en-US" altLang="zh-CN" sz="2000" dirty="0">
                  <a:solidFill>
                    <a:schemeClr val="bg1"/>
                  </a:solidFill>
                  <a:latin typeface="+mn-ea"/>
                </a:rPr>
                <a:t>②</a:t>
              </a:r>
              <a:r>
                <a:rPr lang="zh-CN" altLang="en-US" sz="2000">
                  <a:solidFill>
                    <a:schemeClr val="bg1"/>
                  </a:solidFill>
                  <a:latin typeface="+mn-ea"/>
                </a:rPr>
                <a:t>使用静态代码块为类变量指定初始值</a:t>
              </a:r>
            </a:p>
          </p:txBody>
        </p:sp>
        <p:sp>
          <p:nvSpPr>
            <p:cNvPr id="16" name="Freeform 5">
              <a:extLst>
                <a:ext uri="{FF2B5EF4-FFF2-40B4-BE49-F238E27FC236}">
                  <a16:creationId xmlns:a16="http://schemas.microsoft.com/office/drawing/2014/main" id="{9D6DE6AA-963E-9346-B9E2-1814642F98E7}"/>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B610BBBD-E2FF-E841-90A5-CC448B91331A}"/>
              </a:ext>
            </a:extLst>
          </p:cNvPr>
          <p:cNvGrpSpPr/>
          <p:nvPr/>
        </p:nvGrpSpPr>
        <p:grpSpPr>
          <a:xfrm>
            <a:off x="900332" y="4257477"/>
            <a:ext cx="2165085" cy="475428"/>
            <a:chOff x="1229986" y="1575633"/>
            <a:chExt cx="4203354" cy="860953"/>
          </a:xfrm>
        </p:grpSpPr>
        <p:sp>
          <p:nvSpPr>
            <p:cNvPr id="18" name="文本框 17">
              <a:extLst>
                <a:ext uri="{FF2B5EF4-FFF2-40B4-BE49-F238E27FC236}">
                  <a16:creationId xmlns:a16="http://schemas.microsoft.com/office/drawing/2014/main" id="{894B201E-D7B9-1B48-9F4B-95015E97A8A6}"/>
                </a:ext>
              </a:extLst>
            </p:cNvPr>
            <p:cNvSpPr txBox="1"/>
            <p:nvPr/>
          </p:nvSpPr>
          <p:spPr>
            <a:xfrm>
              <a:off x="1264591" y="1575633"/>
              <a:ext cx="4168749" cy="583181"/>
            </a:xfrm>
            <a:prstGeom prst="rect">
              <a:avLst/>
            </a:prstGeom>
            <a:noFill/>
          </p:spPr>
          <p:txBody>
            <a:bodyPr wrap="square" rtlCol="0">
              <a:spAutoFit/>
            </a:bodyPr>
            <a:lstStyle/>
            <a:p>
              <a:r>
                <a:rPr lang="en-US" altLang="zh-CN" sz="2000" dirty="0">
                  <a:solidFill>
                    <a:schemeClr val="bg1"/>
                  </a:solidFill>
                  <a:latin typeface="+mn-ea"/>
                </a:rPr>
                <a:t>JVM</a:t>
              </a:r>
              <a:r>
                <a:rPr lang="zh-CN" altLang="en-US" sz="2000">
                  <a:solidFill>
                    <a:schemeClr val="bg1"/>
                  </a:solidFill>
                  <a:latin typeface="+mn-ea"/>
                </a:rPr>
                <a:t>初始化步骤</a:t>
              </a:r>
            </a:p>
          </p:txBody>
        </p:sp>
        <p:sp>
          <p:nvSpPr>
            <p:cNvPr id="19" name="Freeform 5">
              <a:extLst>
                <a:ext uri="{FF2B5EF4-FFF2-40B4-BE49-F238E27FC236}">
                  <a16:creationId xmlns:a16="http://schemas.microsoft.com/office/drawing/2014/main" id="{0CA99CBB-BD72-CF4B-B644-3B411B3E8A4F}"/>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1D4D5C91-BA39-0E4C-B101-42804586A8B4}"/>
              </a:ext>
            </a:extLst>
          </p:cNvPr>
          <p:cNvGrpSpPr/>
          <p:nvPr/>
        </p:nvGrpSpPr>
        <p:grpSpPr>
          <a:xfrm>
            <a:off x="988464" y="4939498"/>
            <a:ext cx="7914430" cy="561966"/>
            <a:chOff x="1229986" y="1575633"/>
            <a:chExt cx="4203354" cy="860953"/>
          </a:xfrm>
        </p:grpSpPr>
        <p:sp>
          <p:nvSpPr>
            <p:cNvPr id="21" name="文本框 20">
              <a:extLst>
                <a:ext uri="{FF2B5EF4-FFF2-40B4-BE49-F238E27FC236}">
                  <a16:creationId xmlns:a16="http://schemas.microsoft.com/office/drawing/2014/main" id="{B62707B8-1A52-044E-8D56-80A6CF862098}"/>
                </a:ext>
              </a:extLst>
            </p:cNvPr>
            <p:cNvSpPr txBox="1"/>
            <p:nvPr/>
          </p:nvSpPr>
          <p:spPr>
            <a:xfrm>
              <a:off x="1264591" y="1575633"/>
              <a:ext cx="4168749" cy="583181"/>
            </a:xfrm>
            <a:prstGeom prst="rect">
              <a:avLst/>
            </a:prstGeom>
            <a:noFill/>
          </p:spPr>
          <p:txBody>
            <a:bodyPr wrap="square" rtlCol="0">
              <a:spAutoFit/>
            </a:bodyPr>
            <a:lstStyle/>
            <a:p>
              <a:r>
                <a:rPr lang="en-US" altLang="zh-CN" sz="2000" dirty="0">
                  <a:solidFill>
                    <a:schemeClr val="bg1"/>
                  </a:solidFill>
                  <a:latin typeface="+mn-ea"/>
                </a:rPr>
                <a:t>1</a:t>
              </a:r>
              <a:r>
                <a:rPr lang="zh-CN" altLang="en-US" sz="2000">
                  <a:solidFill>
                    <a:schemeClr val="bg1"/>
                  </a:solidFill>
                  <a:latin typeface="+mn-ea"/>
                </a:rPr>
                <a:t>、假如这个类还没有被加载和连接，则程序先加载并连接该类。</a:t>
              </a:r>
            </a:p>
          </p:txBody>
        </p:sp>
        <p:sp>
          <p:nvSpPr>
            <p:cNvPr id="22" name="Freeform 5">
              <a:extLst>
                <a:ext uri="{FF2B5EF4-FFF2-40B4-BE49-F238E27FC236}">
                  <a16:creationId xmlns:a16="http://schemas.microsoft.com/office/drawing/2014/main" id="{68C0C40E-CB00-924E-B4C1-2B9765396AEF}"/>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a:extLst>
              <a:ext uri="{FF2B5EF4-FFF2-40B4-BE49-F238E27FC236}">
                <a16:creationId xmlns:a16="http://schemas.microsoft.com/office/drawing/2014/main" id="{8ADCF8BE-0E17-6041-8207-1D9723085536}"/>
              </a:ext>
            </a:extLst>
          </p:cNvPr>
          <p:cNvGrpSpPr/>
          <p:nvPr/>
        </p:nvGrpSpPr>
        <p:grpSpPr>
          <a:xfrm>
            <a:off x="944398" y="5402243"/>
            <a:ext cx="7639947" cy="529952"/>
            <a:chOff x="1229986" y="1575633"/>
            <a:chExt cx="4203354" cy="860953"/>
          </a:xfrm>
        </p:grpSpPr>
        <p:sp>
          <p:nvSpPr>
            <p:cNvPr id="24" name="文本框 23">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en-US" altLang="zh-CN" sz="2000" dirty="0">
                  <a:solidFill>
                    <a:schemeClr val="bg1"/>
                  </a:solidFill>
                  <a:latin typeface="+mn-ea"/>
                </a:rPr>
                <a:t>2</a:t>
              </a:r>
              <a:r>
                <a:rPr lang="zh-CN" altLang="en-US" sz="2000">
                  <a:solidFill>
                    <a:schemeClr val="bg1"/>
                  </a:solidFill>
                  <a:latin typeface="+mn-ea"/>
                </a:rPr>
                <a:t>、假如该类的直接父类还没有初始化，则先初始化其直接父类</a:t>
              </a:r>
            </a:p>
          </p:txBody>
        </p:sp>
        <p:sp>
          <p:nvSpPr>
            <p:cNvPr id="25"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a:extLst>
              <a:ext uri="{FF2B5EF4-FFF2-40B4-BE49-F238E27FC236}">
                <a16:creationId xmlns:a16="http://schemas.microsoft.com/office/drawing/2014/main" id="{C120EE7A-A07A-2441-B47A-481F7F3E0B0B}"/>
              </a:ext>
            </a:extLst>
          </p:cNvPr>
          <p:cNvGrpSpPr/>
          <p:nvPr/>
        </p:nvGrpSpPr>
        <p:grpSpPr>
          <a:xfrm>
            <a:off x="959113" y="5951172"/>
            <a:ext cx="7466241" cy="507046"/>
            <a:chOff x="1229986" y="1575633"/>
            <a:chExt cx="4203354" cy="860953"/>
          </a:xfrm>
        </p:grpSpPr>
        <p:sp>
          <p:nvSpPr>
            <p:cNvPr id="27" name="文本框 26">
              <a:extLst>
                <a:ext uri="{FF2B5EF4-FFF2-40B4-BE49-F238E27FC236}">
                  <a16:creationId xmlns:a16="http://schemas.microsoft.com/office/drawing/2014/main" id="{DF1AD71B-699C-E34A-B26C-BE022BE310E1}"/>
                </a:ext>
              </a:extLst>
            </p:cNvPr>
            <p:cNvSpPr txBox="1"/>
            <p:nvPr/>
          </p:nvSpPr>
          <p:spPr>
            <a:xfrm>
              <a:off x="1264591" y="1575633"/>
              <a:ext cx="4168749" cy="583181"/>
            </a:xfrm>
            <a:prstGeom prst="rect">
              <a:avLst/>
            </a:prstGeom>
            <a:noFill/>
          </p:spPr>
          <p:txBody>
            <a:bodyPr wrap="square" rtlCol="0">
              <a:spAutoFit/>
            </a:bodyPr>
            <a:lstStyle/>
            <a:p>
              <a:r>
                <a:rPr lang="en-US" altLang="zh-CN" sz="2000" dirty="0">
                  <a:solidFill>
                    <a:schemeClr val="bg1"/>
                  </a:solidFill>
                  <a:latin typeface="+mn-ea"/>
                </a:rPr>
                <a:t>3</a:t>
              </a:r>
              <a:r>
                <a:rPr lang="zh-CN" altLang="en-US" sz="2000" dirty="0">
                  <a:solidFill>
                    <a:schemeClr val="bg1"/>
                  </a:solidFill>
                  <a:latin typeface="+mn-ea"/>
                </a:rPr>
                <a:t>、假如类中有初始化语句，则系统依次执行这些初始化语句</a:t>
              </a:r>
            </a:p>
          </p:txBody>
        </p:sp>
        <p:sp>
          <p:nvSpPr>
            <p:cNvPr id="28" name="Freeform 5">
              <a:extLst>
                <a:ext uri="{FF2B5EF4-FFF2-40B4-BE49-F238E27FC236}">
                  <a16:creationId xmlns:a16="http://schemas.microsoft.com/office/drawing/2014/main" id="{C6C46792-A87D-F04E-86EF-A93146BE396F}"/>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37706840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879768" y="458214"/>
            <a:ext cx="877163"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初始化</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grpSp>
        <p:nvGrpSpPr>
          <p:cNvPr id="4" name="组合 3">
            <a:extLst>
              <a:ext uri="{FF2B5EF4-FFF2-40B4-BE49-F238E27FC236}">
                <a16:creationId xmlns:a16="http://schemas.microsoft.com/office/drawing/2014/main" id="{8ADCF8BE-0E17-6041-8207-1D9723085536}"/>
              </a:ext>
            </a:extLst>
          </p:cNvPr>
          <p:cNvGrpSpPr/>
          <p:nvPr/>
        </p:nvGrpSpPr>
        <p:grpSpPr>
          <a:xfrm>
            <a:off x="864499" y="1416169"/>
            <a:ext cx="7669901" cy="519356"/>
            <a:chOff x="1229986" y="1575633"/>
            <a:chExt cx="4203354" cy="860953"/>
          </a:xfrm>
        </p:grpSpPr>
        <p:sp>
          <p:nvSpPr>
            <p:cNvPr id="6" name="文本框 5">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dirty="0">
                  <a:solidFill>
                    <a:schemeClr val="bg1"/>
                  </a:solidFill>
                  <a:latin typeface="+mn-ea"/>
                </a:rPr>
                <a:t>类初始化时机：只有当对类主动使用的时候才会进行类的初始化。</a:t>
              </a:r>
            </a:p>
          </p:txBody>
        </p:sp>
        <p:sp>
          <p:nvSpPr>
            <p:cNvPr id="7"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a:extLst>
              <a:ext uri="{FF2B5EF4-FFF2-40B4-BE49-F238E27FC236}">
                <a16:creationId xmlns:a16="http://schemas.microsoft.com/office/drawing/2014/main" id="{8ADCF8BE-0E17-6041-8207-1D9723085536}"/>
              </a:ext>
            </a:extLst>
          </p:cNvPr>
          <p:cNvGrpSpPr/>
          <p:nvPr/>
        </p:nvGrpSpPr>
        <p:grpSpPr>
          <a:xfrm>
            <a:off x="1238968" y="2250731"/>
            <a:ext cx="3594290" cy="544200"/>
            <a:chOff x="1229986" y="1575633"/>
            <a:chExt cx="4203354" cy="860953"/>
          </a:xfrm>
        </p:grpSpPr>
        <p:sp>
          <p:nvSpPr>
            <p:cNvPr id="9" name="文本框 8">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dirty="0">
                  <a:solidFill>
                    <a:schemeClr val="bg1"/>
                  </a:solidFill>
                  <a:latin typeface="+mn-ea"/>
                </a:rPr>
                <a:t>创建类的实例（</a:t>
              </a:r>
              <a:r>
                <a:rPr lang="en-US" altLang="zh-CN" sz="2000" dirty="0">
                  <a:solidFill>
                    <a:schemeClr val="bg1"/>
                  </a:solidFill>
                  <a:latin typeface="+mn-ea"/>
                </a:rPr>
                <a:t>new</a:t>
              </a:r>
              <a:r>
                <a:rPr lang="zh-CN" altLang="en-US" sz="2000" dirty="0">
                  <a:solidFill>
                    <a:schemeClr val="bg1"/>
                  </a:solidFill>
                  <a:latin typeface="+mn-ea"/>
                </a:rPr>
                <a:t>的方式）</a:t>
              </a:r>
            </a:p>
          </p:txBody>
        </p:sp>
        <p:sp>
          <p:nvSpPr>
            <p:cNvPr id="10"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a:extLst>
              <a:ext uri="{FF2B5EF4-FFF2-40B4-BE49-F238E27FC236}">
                <a16:creationId xmlns:a16="http://schemas.microsoft.com/office/drawing/2014/main" id="{8ADCF8BE-0E17-6041-8207-1D9723085536}"/>
              </a:ext>
            </a:extLst>
          </p:cNvPr>
          <p:cNvGrpSpPr/>
          <p:nvPr/>
        </p:nvGrpSpPr>
        <p:grpSpPr>
          <a:xfrm>
            <a:off x="1222294" y="2883133"/>
            <a:ext cx="7212064" cy="562894"/>
            <a:chOff x="1229986" y="1575633"/>
            <a:chExt cx="4203354" cy="860953"/>
          </a:xfrm>
        </p:grpSpPr>
        <p:sp>
          <p:nvSpPr>
            <p:cNvPr id="12" name="文本框 11">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dirty="0">
                  <a:solidFill>
                    <a:schemeClr val="bg1"/>
                  </a:solidFill>
                  <a:latin typeface="+mn-ea"/>
                </a:rPr>
                <a:t>访问某个类或者接口的静态变量，或者对该静态变量赋值</a:t>
              </a:r>
            </a:p>
          </p:txBody>
        </p:sp>
        <p:sp>
          <p:nvSpPr>
            <p:cNvPr id="13"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a:extLst>
              <a:ext uri="{FF2B5EF4-FFF2-40B4-BE49-F238E27FC236}">
                <a16:creationId xmlns:a16="http://schemas.microsoft.com/office/drawing/2014/main" id="{8ADCF8BE-0E17-6041-8207-1D9723085536}"/>
              </a:ext>
            </a:extLst>
          </p:cNvPr>
          <p:cNvGrpSpPr/>
          <p:nvPr/>
        </p:nvGrpSpPr>
        <p:grpSpPr>
          <a:xfrm>
            <a:off x="1238968" y="3487777"/>
            <a:ext cx="2500727" cy="513706"/>
            <a:chOff x="1229986" y="1575633"/>
            <a:chExt cx="4203354" cy="860953"/>
          </a:xfrm>
        </p:grpSpPr>
        <p:sp>
          <p:nvSpPr>
            <p:cNvPr id="15" name="文本框 14">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调用类的静态方法</a:t>
              </a:r>
            </a:p>
          </p:txBody>
        </p:sp>
        <p:sp>
          <p:nvSpPr>
            <p:cNvPr id="16"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8ADCF8BE-0E17-6041-8207-1D9723085536}"/>
              </a:ext>
            </a:extLst>
          </p:cNvPr>
          <p:cNvGrpSpPr/>
          <p:nvPr/>
        </p:nvGrpSpPr>
        <p:grpSpPr>
          <a:xfrm>
            <a:off x="1222294" y="4111211"/>
            <a:ext cx="854284" cy="515577"/>
            <a:chOff x="1229986" y="1575633"/>
            <a:chExt cx="4203354" cy="860953"/>
          </a:xfrm>
        </p:grpSpPr>
        <p:sp>
          <p:nvSpPr>
            <p:cNvPr id="18" name="文本框 17">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反射</a:t>
              </a:r>
            </a:p>
          </p:txBody>
        </p:sp>
        <p:sp>
          <p:nvSpPr>
            <p:cNvPr id="19"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8ADCF8BE-0E17-6041-8207-1D9723085536}"/>
              </a:ext>
            </a:extLst>
          </p:cNvPr>
          <p:cNvGrpSpPr/>
          <p:nvPr/>
        </p:nvGrpSpPr>
        <p:grpSpPr>
          <a:xfrm>
            <a:off x="1222294" y="4872157"/>
            <a:ext cx="5547681" cy="577079"/>
            <a:chOff x="1229986" y="1575633"/>
            <a:chExt cx="4203354" cy="860953"/>
          </a:xfrm>
        </p:grpSpPr>
        <p:sp>
          <p:nvSpPr>
            <p:cNvPr id="21" name="文本框 20">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dirty="0">
                  <a:solidFill>
                    <a:schemeClr val="bg1"/>
                  </a:solidFill>
                  <a:latin typeface="+mn-ea"/>
                </a:rPr>
                <a:t>初始化某个类的子类，则其父类也会被初始化</a:t>
              </a:r>
            </a:p>
          </p:txBody>
        </p:sp>
        <p:sp>
          <p:nvSpPr>
            <p:cNvPr id="22"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a:extLst>
              <a:ext uri="{FF2B5EF4-FFF2-40B4-BE49-F238E27FC236}">
                <a16:creationId xmlns:a16="http://schemas.microsoft.com/office/drawing/2014/main" id="{8ADCF8BE-0E17-6041-8207-1D9723085536}"/>
              </a:ext>
            </a:extLst>
          </p:cNvPr>
          <p:cNvGrpSpPr/>
          <p:nvPr/>
        </p:nvGrpSpPr>
        <p:grpSpPr>
          <a:xfrm>
            <a:off x="1222294" y="5583355"/>
            <a:ext cx="11077707" cy="672101"/>
            <a:chOff x="1229986" y="1575632"/>
            <a:chExt cx="4203354" cy="860954"/>
          </a:xfrm>
        </p:grpSpPr>
        <p:sp>
          <p:nvSpPr>
            <p:cNvPr id="24" name="文本框 23">
              <a:extLst>
                <a:ext uri="{FF2B5EF4-FFF2-40B4-BE49-F238E27FC236}">
                  <a16:creationId xmlns:a16="http://schemas.microsoft.com/office/drawing/2014/main" id="{B68ADDDB-26AF-9B4F-BB04-06FBF2932EC6}"/>
                </a:ext>
              </a:extLst>
            </p:cNvPr>
            <p:cNvSpPr txBox="1"/>
            <p:nvPr/>
          </p:nvSpPr>
          <p:spPr>
            <a:xfrm>
              <a:off x="1264591" y="1575632"/>
              <a:ext cx="4168749" cy="583180"/>
            </a:xfrm>
            <a:prstGeom prst="rect">
              <a:avLst/>
            </a:prstGeom>
            <a:noFill/>
          </p:spPr>
          <p:txBody>
            <a:bodyPr wrap="square" rtlCol="0">
              <a:spAutoFit/>
            </a:bodyPr>
            <a:lstStyle/>
            <a:p>
              <a:r>
                <a:rPr lang="en-US" altLang="zh-CN" sz="2000" dirty="0">
                  <a:solidFill>
                    <a:schemeClr val="bg1"/>
                  </a:solidFill>
                  <a:latin typeface="+mn-ea"/>
                </a:rPr>
                <a:t>Java</a:t>
              </a:r>
              <a:r>
                <a:rPr lang="zh-CN" altLang="en-US" sz="2000" dirty="0">
                  <a:solidFill>
                    <a:schemeClr val="bg1"/>
                  </a:solidFill>
                  <a:latin typeface="+mn-ea"/>
                </a:rPr>
                <a:t>虚拟机启动时被标明为启动类的类（</a:t>
              </a:r>
              <a:r>
                <a:rPr lang="en-US" altLang="zh-CN" sz="2000" dirty="0">
                  <a:solidFill>
                    <a:schemeClr val="bg1"/>
                  </a:solidFill>
                  <a:latin typeface="+mn-ea"/>
                </a:rPr>
                <a:t>Java Test</a:t>
              </a:r>
              <a:r>
                <a:rPr lang="zh-CN" altLang="en-US" sz="2000" dirty="0">
                  <a:solidFill>
                    <a:schemeClr val="bg1"/>
                  </a:solidFill>
                  <a:latin typeface="+mn-ea"/>
                </a:rPr>
                <a:t>）</a:t>
              </a:r>
              <a:r>
                <a:rPr lang="en-US" altLang="zh-CN" sz="2000" dirty="0">
                  <a:solidFill>
                    <a:schemeClr val="bg1"/>
                  </a:solidFill>
                  <a:latin typeface="+mn-ea"/>
                </a:rPr>
                <a:t>,</a:t>
              </a:r>
              <a:r>
                <a:rPr lang="zh-CN" altLang="en-US" sz="2000" dirty="0">
                  <a:solidFill>
                    <a:schemeClr val="bg1"/>
                  </a:solidFill>
                  <a:latin typeface="+mn-ea"/>
                </a:rPr>
                <a:t>直接使用</a:t>
              </a:r>
              <a:r>
                <a:rPr lang="en-US" altLang="zh-CN" sz="2000" dirty="0">
                  <a:solidFill>
                    <a:schemeClr val="bg1"/>
                  </a:solidFill>
                  <a:latin typeface="+mn-ea"/>
                </a:rPr>
                <a:t>java.exe</a:t>
              </a:r>
              <a:r>
                <a:rPr lang="zh-CN" altLang="en-US" sz="2000" dirty="0">
                  <a:solidFill>
                    <a:schemeClr val="bg1"/>
                  </a:solidFill>
                  <a:latin typeface="+mn-ea"/>
                </a:rPr>
                <a:t>命令来运行某个主类</a:t>
              </a:r>
            </a:p>
          </p:txBody>
        </p:sp>
        <p:sp>
          <p:nvSpPr>
            <p:cNvPr id="25"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66739621"/>
      </p:ext>
    </p:extLst>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787539" y="488992"/>
            <a:ext cx="1569660"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结束生命周期</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grpSp>
        <p:nvGrpSpPr>
          <p:cNvPr id="4" name="组合 3">
            <a:extLst>
              <a:ext uri="{FF2B5EF4-FFF2-40B4-BE49-F238E27FC236}">
                <a16:creationId xmlns:a16="http://schemas.microsoft.com/office/drawing/2014/main" id="{8ADCF8BE-0E17-6041-8207-1D9723085536}"/>
              </a:ext>
            </a:extLst>
          </p:cNvPr>
          <p:cNvGrpSpPr/>
          <p:nvPr/>
        </p:nvGrpSpPr>
        <p:grpSpPr>
          <a:xfrm>
            <a:off x="2861001" y="2121562"/>
            <a:ext cx="3498495" cy="543367"/>
            <a:chOff x="1229986" y="1575633"/>
            <a:chExt cx="4203354" cy="860953"/>
          </a:xfrm>
        </p:grpSpPr>
        <p:sp>
          <p:nvSpPr>
            <p:cNvPr id="6" name="文本框 5">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dirty="0">
                  <a:solidFill>
                    <a:schemeClr val="bg1"/>
                  </a:solidFill>
                  <a:latin typeface="+mn-ea"/>
                </a:rPr>
                <a:t>执行了</a:t>
              </a:r>
              <a:r>
                <a:rPr lang="en-US" altLang="zh-CN" sz="2000" dirty="0">
                  <a:solidFill>
                    <a:schemeClr val="bg1"/>
                  </a:solidFill>
                  <a:latin typeface="+mn-ea"/>
                </a:rPr>
                <a:t>System.exit()</a:t>
              </a:r>
              <a:r>
                <a:rPr lang="zh-CN" altLang="en-US" sz="2000" dirty="0">
                  <a:solidFill>
                    <a:schemeClr val="bg1"/>
                  </a:solidFill>
                  <a:latin typeface="+mn-ea"/>
                </a:rPr>
                <a:t>方法</a:t>
              </a:r>
            </a:p>
          </p:txBody>
        </p:sp>
        <p:sp>
          <p:nvSpPr>
            <p:cNvPr id="7"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a:extLst>
              <a:ext uri="{FF2B5EF4-FFF2-40B4-BE49-F238E27FC236}">
                <a16:creationId xmlns:a16="http://schemas.microsoft.com/office/drawing/2014/main" id="{8ADCF8BE-0E17-6041-8207-1D9723085536}"/>
              </a:ext>
            </a:extLst>
          </p:cNvPr>
          <p:cNvGrpSpPr/>
          <p:nvPr/>
        </p:nvGrpSpPr>
        <p:grpSpPr>
          <a:xfrm>
            <a:off x="2812715" y="2855503"/>
            <a:ext cx="2719467" cy="597122"/>
            <a:chOff x="1229986" y="1575633"/>
            <a:chExt cx="4203354" cy="860953"/>
          </a:xfrm>
        </p:grpSpPr>
        <p:sp>
          <p:nvSpPr>
            <p:cNvPr id="9" name="文本框 8">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程序正常执行结束</a:t>
              </a:r>
            </a:p>
          </p:txBody>
        </p:sp>
        <p:sp>
          <p:nvSpPr>
            <p:cNvPr id="10"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a:extLst>
              <a:ext uri="{FF2B5EF4-FFF2-40B4-BE49-F238E27FC236}">
                <a16:creationId xmlns:a16="http://schemas.microsoft.com/office/drawing/2014/main" id="{8ADCF8BE-0E17-6041-8207-1D9723085536}"/>
              </a:ext>
            </a:extLst>
          </p:cNvPr>
          <p:cNvGrpSpPr/>
          <p:nvPr/>
        </p:nvGrpSpPr>
        <p:grpSpPr>
          <a:xfrm>
            <a:off x="2801336" y="3627933"/>
            <a:ext cx="5839806" cy="579779"/>
            <a:chOff x="1229986" y="1575633"/>
            <a:chExt cx="4203354" cy="860953"/>
          </a:xfrm>
        </p:grpSpPr>
        <p:sp>
          <p:nvSpPr>
            <p:cNvPr id="12" name="文本框 11">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程序在执行过程中遇到了异常或错误而异常终止</a:t>
              </a:r>
            </a:p>
          </p:txBody>
        </p:sp>
        <p:sp>
          <p:nvSpPr>
            <p:cNvPr id="13"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a:extLst>
              <a:ext uri="{FF2B5EF4-FFF2-40B4-BE49-F238E27FC236}">
                <a16:creationId xmlns:a16="http://schemas.microsoft.com/office/drawing/2014/main" id="{8ADCF8BE-0E17-6041-8207-1D9723085536}"/>
              </a:ext>
            </a:extLst>
          </p:cNvPr>
          <p:cNvGrpSpPr/>
          <p:nvPr/>
        </p:nvGrpSpPr>
        <p:grpSpPr>
          <a:xfrm>
            <a:off x="2812715" y="4416540"/>
            <a:ext cx="6082600" cy="589996"/>
            <a:chOff x="1229986" y="1575633"/>
            <a:chExt cx="4203354" cy="860953"/>
          </a:xfrm>
        </p:grpSpPr>
        <p:sp>
          <p:nvSpPr>
            <p:cNvPr id="15" name="文本框 14">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dirty="0">
                  <a:solidFill>
                    <a:schemeClr val="bg1"/>
                  </a:solidFill>
                  <a:latin typeface="+mn-ea"/>
                </a:rPr>
                <a:t>由于操作系统出现错误而导致</a:t>
              </a:r>
              <a:r>
                <a:rPr lang="en-US" altLang="zh-CN" sz="2000" dirty="0">
                  <a:solidFill>
                    <a:schemeClr val="bg1"/>
                  </a:solidFill>
                  <a:latin typeface="+mn-ea"/>
                </a:rPr>
                <a:t>Java</a:t>
              </a:r>
              <a:r>
                <a:rPr lang="zh-CN" altLang="en-US" sz="2000" dirty="0">
                  <a:solidFill>
                    <a:schemeClr val="bg1"/>
                  </a:solidFill>
                  <a:latin typeface="+mn-ea"/>
                </a:rPr>
                <a:t>虚拟机进程终止</a:t>
              </a:r>
            </a:p>
          </p:txBody>
        </p:sp>
        <p:sp>
          <p:nvSpPr>
            <p:cNvPr id="16"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991306565"/>
      </p:ext>
    </p:extLst>
  </p:cSld>
  <p:clrMapOvr>
    <a:masterClrMapping/>
  </p:clrMapOvr>
  <p:transition spd="slow">
    <p:comb/>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850162" y="488992"/>
            <a:ext cx="1107996" cy="369332"/>
          </a:xfrm>
          <a:prstGeom prst="rect">
            <a:avLst/>
          </a:prstGeom>
        </p:spPr>
        <p:txBody>
          <a:bodyPr wrap="none">
            <a:spAutoFit/>
          </a:bodyPr>
          <a:lstStyle/>
          <a:p>
            <a:pPr algn="dist"/>
            <a:r>
              <a:rPr lang="zh-CN" altLang="en-US" dirty="0">
                <a:solidFill>
                  <a:schemeClr val="bg1"/>
                </a:solidFill>
                <a:latin typeface="方正静蕾简体" panose="02000000000000000000" pitchFamily="2" charset="-122"/>
                <a:ea typeface="方正静蕾简体" panose="02000000000000000000" pitchFamily="2" charset="-122"/>
              </a:rPr>
              <a:t>类加载器</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grpSp>
        <p:nvGrpSpPr>
          <p:cNvPr id="4" name="组合 3"/>
          <p:cNvGrpSpPr/>
          <p:nvPr/>
        </p:nvGrpSpPr>
        <p:grpSpPr>
          <a:xfrm>
            <a:off x="2950780" y="1561487"/>
            <a:ext cx="5890820" cy="4310637"/>
            <a:chOff x="2950780" y="1561487"/>
            <a:chExt cx="5890820" cy="4310637"/>
          </a:xfrm>
        </p:grpSpPr>
        <p:sp>
          <p:nvSpPr>
            <p:cNvPr id="2" name="矩形 1"/>
            <p:cNvSpPr/>
            <p:nvPr/>
          </p:nvSpPr>
          <p:spPr>
            <a:xfrm>
              <a:off x="4415596" y="1561487"/>
              <a:ext cx="2432481" cy="702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启动类加载器</a:t>
              </a:r>
              <a:endParaRPr lang="en-US" altLang="zh-CN" dirty="0"/>
            </a:p>
            <a:p>
              <a:pPr algn="ctr"/>
              <a:r>
                <a:rPr lang="en-US" altLang="zh-CN" dirty="0"/>
                <a:t>Bootstrap ClassLoader</a:t>
              </a:r>
              <a:endParaRPr lang="zh-CN" altLang="en-US" dirty="0"/>
            </a:p>
          </p:txBody>
        </p:sp>
        <p:sp>
          <p:nvSpPr>
            <p:cNvPr id="9" name="矩形 8"/>
            <p:cNvSpPr/>
            <p:nvPr/>
          </p:nvSpPr>
          <p:spPr>
            <a:xfrm>
              <a:off x="4415596" y="2721502"/>
              <a:ext cx="2432481" cy="702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扩展类加载器</a:t>
              </a:r>
              <a:endParaRPr lang="en-US" altLang="zh-CN" dirty="0"/>
            </a:p>
            <a:p>
              <a:pPr algn="ctr"/>
              <a:r>
                <a:rPr lang="en-US" altLang="zh-CN" dirty="0"/>
                <a:t>ExtClassLoader</a:t>
              </a:r>
              <a:endParaRPr lang="zh-CN" altLang="en-US" dirty="0"/>
            </a:p>
          </p:txBody>
        </p:sp>
        <p:sp>
          <p:nvSpPr>
            <p:cNvPr id="10" name="矩形 9"/>
            <p:cNvSpPr/>
            <p:nvPr/>
          </p:nvSpPr>
          <p:spPr>
            <a:xfrm>
              <a:off x="4415596" y="3881518"/>
              <a:ext cx="2432481" cy="702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应用类加载器</a:t>
              </a:r>
              <a:endParaRPr lang="en-US" altLang="zh-CN" dirty="0"/>
            </a:p>
            <a:p>
              <a:pPr algn="ctr"/>
              <a:r>
                <a:rPr lang="en-US" altLang="zh-CN" dirty="0"/>
                <a:t>AppClassLoader</a:t>
              </a:r>
              <a:endParaRPr lang="zh-CN" altLang="en-US" dirty="0"/>
            </a:p>
          </p:txBody>
        </p:sp>
        <p:sp>
          <p:nvSpPr>
            <p:cNvPr id="11" name="矩形 10"/>
            <p:cNvSpPr/>
            <p:nvPr/>
          </p:nvSpPr>
          <p:spPr>
            <a:xfrm>
              <a:off x="2950780" y="5151838"/>
              <a:ext cx="2432481" cy="702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自定义类加载器</a:t>
              </a:r>
              <a:endParaRPr lang="en-US" altLang="zh-CN" dirty="0"/>
            </a:p>
            <a:p>
              <a:pPr algn="ctr"/>
              <a:r>
                <a:rPr lang="en-US" altLang="zh-CN" dirty="0"/>
                <a:t>User ClassLoader</a:t>
              </a:r>
              <a:endParaRPr lang="zh-CN" altLang="en-US" dirty="0"/>
            </a:p>
          </p:txBody>
        </p:sp>
        <p:sp>
          <p:nvSpPr>
            <p:cNvPr id="12" name="矩形 11"/>
            <p:cNvSpPr/>
            <p:nvPr/>
          </p:nvSpPr>
          <p:spPr>
            <a:xfrm>
              <a:off x="6409119" y="5169805"/>
              <a:ext cx="2432481" cy="702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自定义类加载器</a:t>
              </a:r>
              <a:endParaRPr lang="en-US" altLang="zh-CN" dirty="0"/>
            </a:p>
            <a:p>
              <a:pPr algn="ctr"/>
              <a:r>
                <a:rPr lang="en-US" altLang="zh-CN" dirty="0"/>
                <a:t>User ClassLoader</a:t>
              </a:r>
              <a:endParaRPr lang="zh-CN" altLang="en-US" dirty="0"/>
            </a:p>
          </p:txBody>
        </p:sp>
        <p:sp>
          <p:nvSpPr>
            <p:cNvPr id="3" name="下箭头 2"/>
            <p:cNvSpPr/>
            <p:nvPr/>
          </p:nvSpPr>
          <p:spPr>
            <a:xfrm rot="10800000">
              <a:off x="5383261" y="2303755"/>
              <a:ext cx="497150" cy="3777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下箭头 12"/>
            <p:cNvSpPr/>
            <p:nvPr/>
          </p:nvSpPr>
          <p:spPr>
            <a:xfrm rot="10800000">
              <a:off x="5384654" y="3463770"/>
              <a:ext cx="497150" cy="3777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rot="13800000">
              <a:off x="4032549" y="4669065"/>
              <a:ext cx="497150" cy="3777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rot="9000000">
              <a:off x="6728829" y="4665225"/>
              <a:ext cx="497150" cy="3777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云形 6">
            <a:extLst>
              <a:ext uri="{FF2B5EF4-FFF2-40B4-BE49-F238E27FC236}">
                <a16:creationId xmlns:a16="http://schemas.microsoft.com/office/drawing/2014/main" id="{517BBC2B-F0CC-0B4E-8AC8-DCF864C8CFF8}"/>
              </a:ext>
            </a:extLst>
          </p:cNvPr>
          <p:cNvSpPr/>
          <p:nvPr/>
        </p:nvSpPr>
        <p:spPr>
          <a:xfrm>
            <a:off x="6977404" y="1327698"/>
            <a:ext cx="4890696" cy="1006881"/>
          </a:xfrm>
          <a:prstGeom prst="cloud">
            <a:avLst/>
          </a:prstGeom>
          <a:noFill/>
          <a:ln w="38100">
            <a:solidFill>
              <a:srgbClr val="16FF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负责加载存放在</a:t>
            </a:r>
            <a:r>
              <a:rPr kumimoji="1" lang="en-US" altLang="zh-CN" sz="1400" dirty="0"/>
              <a:t>JDK\jre\lib</a:t>
            </a:r>
            <a:r>
              <a:rPr kumimoji="1" lang="zh-CN" altLang="en-US" sz="1400" dirty="0"/>
              <a:t>下，或被</a:t>
            </a:r>
            <a:r>
              <a:rPr kumimoji="1" lang="en-US" altLang="zh-CN" sz="1400" dirty="0"/>
              <a:t>-Xbootclasspath</a:t>
            </a:r>
            <a:r>
              <a:rPr kumimoji="1" lang="zh-CN" altLang="en-US" sz="1400" dirty="0"/>
              <a:t>参数指定的路径中，并且能被虚拟机识别的类库。启动类加载器是无法被</a:t>
            </a:r>
            <a:r>
              <a:rPr kumimoji="1" lang="en-US" altLang="zh-CN" sz="1400" dirty="0"/>
              <a:t>Java</a:t>
            </a:r>
            <a:r>
              <a:rPr kumimoji="1" lang="zh-CN" altLang="en-US" sz="1400" dirty="0"/>
              <a:t>程序直接引用的。</a:t>
            </a:r>
          </a:p>
        </p:txBody>
      </p:sp>
      <p:sp>
        <p:nvSpPr>
          <p:cNvPr id="16" name="云形 15">
            <a:extLst>
              <a:ext uri="{FF2B5EF4-FFF2-40B4-BE49-F238E27FC236}">
                <a16:creationId xmlns:a16="http://schemas.microsoft.com/office/drawing/2014/main" id="{F06F6688-3162-184A-ADC2-F5BB48B59682}"/>
              </a:ext>
            </a:extLst>
          </p:cNvPr>
          <p:cNvSpPr/>
          <p:nvPr/>
        </p:nvSpPr>
        <p:spPr>
          <a:xfrm>
            <a:off x="106484" y="2422204"/>
            <a:ext cx="4214949" cy="1562767"/>
          </a:xfrm>
          <a:prstGeom prst="cloud">
            <a:avLst/>
          </a:prstGeom>
          <a:noFill/>
          <a:ln w="38100">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sun.misc.Launcher$ExtClassLoader</a:t>
            </a:r>
            <a:r>
              <a:rPr kumimoji="1" lang="zh-CN" altLang="en-US" sz="1400" dirty="0"/>
              <a:t>实现，它负责加载</a:t>
            </a:r>
            <a:r>
              <a:rPr kumimoji="1" lang="en-US" altLang="zh-CN" sz="1400" dirty="0"/>
              <a:t>JDK\jre\lib\ext</a:t>
            </a:r>
            <a:r>
              <a:rPr kumimoji="1" lang="zh-CN" altLang="en-US" sz="1400" dirty="0"/>
              <a:t>目录中。或者由</a:t>
            </a:r>
            <a:r>
              <a:rPr kumimoji="1" lang="en-US" altLang="zh-CN" sz="1400" dirty="0"/>
              <a:t>java.ext.dirs</a:t>
            </a:r>
            <a:r>
              <a:rPr kumimoji="1" lang="zh-CN" altLang="en-US" sz="1400" dirty="0"/>
              <a:t>系统变量指定的路径中的所有类库，开发者可以直接使用扩展类加载。</a:t>
            </a:r>
          </a:p>
        </p:txBody>
      </p:sp>
      <p:sp>
        <p:nvSpPr>
          <p:cNvPr id="20" name="云形 19">
            <a:extLst>
              <a:ext uri="{FF2B5EF4-FFF2-40B4-BE49-F238E27FC236}">
                <a16:creationId xmlns:a16="http://schemas.microsoft.com/office/drawing/2014/main" id="{85CD71D5-268B-514A-91D3-A402EF41CB56}"/>
              </a:ext>
            </a:extLst>
          </p:cNvPr>
          <p:cNvSpPr/>
          <p:nvPr/>
        </p:nvSpPr>
        <p:spPr>
          <a:xfrm>
            <a:off x="6977404" y="3398070"/>
            <a:ext cx="4890696" cy="1456053"/>
          </a:xfrm>
          <a:prstGeom prst="cloud">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sun.misc.Launcher$AppClassLoader</a:t>
            </a:r>
            <a:r>
              <a:rPr kumimoji="1" lang="zh-CN" altLang="en-US" sz="1400" dirty="0"/>
              <a:t>实现，负责加载用户类路径（</a:t>
            </a:r>
            <a:r>
              <a:rPr kumimoji="1" lang="en-US" altLang="zh-CN" sz="1400" dirty="0"/>
              <a:t>ClassPath</a:t>
            </a:r>
          </a:p>
          <a:p>
            <a:pPr algn="ctr"/>
            <a:r>
              <a:rPr kumimoji="1" lang="zh-CN" altLang="en-US" sz="1400" dirty="0"/>
              <a:t>）所指定的类，开发者可以直接使用该类加载器，如果应用程序中没有自定义过自己的类加载器，一般情况下这个就是程序中默认的类加载器。</a:t>
            </a:r>
          </a:p>
        </p:txBody>
      </p:sp>
      <p:sp>
        <p:nvSpPr>
          <p:cNvPr id="21" name="云形 20">
            <a:extLst>
              <a:ext uri="{FF2B5EF4-FFF2-40B4-BE49-F238E27FC236}">
                <a16:creationId xmlns:a16="http://schemas.microsoft.com/office/drawing/2014/main" id="{DC5CDFDB-E72E-D04D-B9F1-E18B117F4C1C}"/>
              </a:ext>
            </a:extLst>
          </p:cNvPr>
          <p:cNvSpPr/>
          <p:nvPr/>
        </p:nvSpPr>
        <p:spPr>
          <a:xfrm>
            <a:off x="1404160" y="5918248"/>
            <a:ext cx="8700149" cy="781241"/>
          </a:xfrm>
          <a:prstGeom prst="cloud">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1</a:t>
            </a:r>
            <a:r>
              <a:rPr kumimoji="1" lang="zh-CN" altLang="en-US" sz="1400" dirty="0"/>
              <a:t>、在执行非置信代码之前，自动验证数字签名。</a:t>
            </a:r>
            <a:endParaRPr kumimoji="1" lang="en-US" altLang="zh-CN" sz="1400" dirty="0"/>
          </a:p>
          <a:p>
            <a:pPr algn="ctr"/>
            <a:r>
              <a:rPr kumimoji="1" lang="en-US" altLang="zh-CN" sz="1400" dirty="0"/>
              <a:t>2</a:t>
            </a:r>
            <a:r>
              <a:rPr kumimoji="1" lang="zh-CN" altLang="en-US" sz="1400" dirty="0"/>
              <a:t>、动态地创建符合用户特定需要的定制化构建类。</a:t>
            </a:r>
            <a:endParaRPr kumimoji="1" lang="en-US" altLang="zh-CN" sz="1400" dirty="0"/>
          </a:p>
          <a:p>
            <a:pPr algn="ctr"/>
            <a:r>
              <a:rPr kumimoji="1" lang="en-US" altLang="zh-CN" sz="1400" dirty="0"/>
              <a:t>3</a:t>
            </a:r>
            <a:r>
              <a:rPr kumimoji="1" lang="zh-CN" altLang="en-US" sz="1400" dirty="0"/>
              <a:t>、从特定的场所取得</a:t>
            </a:r>
            <a:r>
              <a:rPr kumimoji="1" lang="en-US" altLang="zh-CN" sz="1400" dirty="0"/>
              <a:t>java</a:t>
            </a:r>
            <a:r>
              <a:rPr kumimoji="1" lang="zh-CN" altLang="en-US" sz="1400" dirty="0"/>
              <a:t> </a:t>
            </a:r>
            <a:r>
              <a:rPr kumimoji="1" lang="en-US" altLang="zh-CN" sz="1400" dirty="0"/>
              <a:t>class</a:t>
            </a:r>
            <a:r>
              <a:rPr kumimoji="1" lang="zh-CN" altLang="en-US" sz="1400" dirty="0"/>
              <a:t>，例如数据库中和网络中</a:t>
            </a:r>
          </a:p>
        </p:txBody>
      </p:sp>
    </p:spTree>
    <p:extLst>
      <p:ext uri="{BB962C8B-B14F-4D97-AF65-F5344CB8AC3E}">
        <p14:creationId xmlns:p14="http://schemas.microsoft.com/office/powerpoint/2010/main" val="352453036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479869" y="488992"/>
            <a:ext cx="1848583" cy="369332"/>
          </a:xfrm>
          <a:prstGeom prst="rect">
            <a:avLst/>
          </a:prstGeom>
        </p:spPr>
        <p:txBody>
          <a:bodyPr wrap="none">
            <a:spAutoFit/>
          </a:bodyPr>
          <a:lstStyle/>
          <a:p>
            <a:pPr algn="dist"/>
            <a:r>
              <a:rPr lang="en-US" altLang="zh-CN" dirty="0">
                <a:solidFill>
                  <a:schemeClr val="bg1"/>
                </a:solidFill>
                <a:latin typeface="方正静蕾简体" panose="02000000000000000000" pitchFamily="2" charset="-122"/>
                <a:ea typeface="方正静蕾简体" panose="02000000000000000000" pitchFamily="2" charset="-122"/>
              </a:rPr>
              <a:t>JVM</a:t>
            </a:r>
            <a:r>
              <a:rPr lang="zh-CN" altLang="en-US" dirty="0">
                <a:solidFill>
                  <a:schemeClr val="bg1"/>
                </a:solidFill>
                <a:latin typeface="方正静蕾简体" panose="02000000000000000000" pitchFamily="2" charset="-122"/>
                <a:ea typeface="方正静蕾简体" panose="02000000000000000000" pitchFamily="2" charset="-122"/>
              </a:rPr>
              <a:t>类加载机制</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grpSp>
        <p:nvGrpSpPr>
          <p:cNvPr id="3" name="组合 2">
            <a:extLst>
              <a:ext uri="{FF2B5EF4-FFF2-40B4-BE49-F238E27FC236}">
                <a16:creationId xmlns:a16="http://schemas.microsoft.com/office/drawing/2014/main" id="{122D8235-7218-E34D-9942-EB181ACB2E63}"/>
              </a:ext>
            </a:extLst>
          </p:cNvPr>
          <p:cNvGrpSpPr/>
          <p:nvPr/>
        </p:nvGrpSpPr>
        <p:grpSpPr>
          <a:xfrm>
            <a:off x="1712259" y="1703294"/>
            <a:ext cx="7823627" cy="1231495"/>
            <a:chOff x="1712259" y="1703294"/>
            <a:chExt cx="7823627" cy="1231495"/>
          </a:xfrm>
        </p:grpSpPr>
        <p:sp>
          <p:nvSpPr>
            <p:cNvPr id="7" name="矩形 6"/>
            <p:cNvSpPr/>
            <p:nvPr/>
          </p:nvSpPr>
          <p:spPr>
            <a:xfrm>
              <a:off x="1882333" y="2078125"/>
              <a:ext cx="7653553" cy="856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当一个类加载器负责加载某个</a:t>
              </a:r>
              <a:r>
                <a:rPr lang="en-US" altLang="zh-CN" dirty="0"/>
                <a:t>Class</a:t>
              </a:r>
              <a:r>
                <a:rPr lang="zh-CN" altLang="en-US" dirty="0"/>
                <a:t>时，该</a:t>
              </a:r>
              <a:r>
                <a:rPr lang="en-US" altLang="zh-CN" dirty="0"/>
                <a:t>Classs</a:t>
              </a:r>
              <a:r>
                <a:rPr lang="zh-CN" altLang="en-US" dirty="0"/>
                <a:t>所依赖的和引用的其他</a:t>
              </a:r>
              <a:r>
                <a:rPr lang="en-US" altLang="zh-CN" dirty="0"/>
                <a:t>Class</a:t>
              </a:r>
              <a:r>
                <a:rPr lang="zh-CN" altLang="en-US" dirty="0"/>
                <a:t>也将由该类加载器负责载入，除非显示使用另外一个类加载器来载入。</a:t>
              </a:r>
            </a:p>
          </p:txBody>
        </p:sp>
        <p:sp>
          <p:nvSpPr>
            <p:cNvPr id="2" name="矩形 1"/>
            <p:cNvSpPr/>
            <p:nvPr/>
          </p:nvSpPr>
          <p:spPr>
            <a:xfrm>
              <a:off x="1712259" y="1703294"/>
              <a:ext cx="2034988" cy="44823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全盘负责</a:t>
              </a:r>
            </a:p>
          </p:txBody>
        </p:sp>
      </p:grpSp>
      <p:grpSp>
        <p:nvGrpSpPr>
          <p:cNvPr id="8" name="组合 7">
            <a:extLst>
              <a:ext uri="{FF2B5EF4-FFF2-40B4-BE49-F238E27FC236}">
                <a16:creationId xmlns:a16="http://schemas.microsoft.com/office/drawing/2014/main" id="{5148767D-294D-3044-9FAD-3F3CF0B1FB27}"/>
              </a:ext>
            </a:extLst>
          </p:cNvPr>
          <p:cNvGrpSpPr/>
          <p:nvPr/>
        </p:nvGrpSpPr>
        <p:grpSpPr>
          <a:xfrm>
            <a:off x="1712259" y="3120047"/>
            <a:ext cx="7823627" cy="1231495"/>
            <a:chOff x="1712259" y="1703294"/>
            <a:chExt cx="7823627" cy="1231495"/>
          </a:xfrm>
        </p:grpSpPr>
        <p:sp>
          <p:nvSpPr>
            <p:cNvPr id="9" name="矩形 8">
              <a:extLst>
                <a:ext uri="{FF2B5EF4-FFF2-40B4-BE49-F238E27FC236}">
                  <a16:creationId xmlns:a16="http://schemas.microsoft.com/office/drawing/2014/main" id="{7FCB1F9A-D91F-1E45-9DB5-0E3008CC10C3}"/>
                </a:ext>
              </a:extLst>
            </p:cNvPr>
            <p:cNvSpPr/>
            <p:nvPr/>
          </p:nvSpPr>
          <p:spPr>
            <a:xfrm>
              <a:off x="1882333" y="2078125"/>
              <a:ext cx="7653553" cy="856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先让父类加载器试图加载该类，只有在父类加载器无法加载该类时才尝试从自己的类路径中加载该类</a:t>
              </a:r>
            </a:p>
          </p:txBody>
        </p:sp>
        <p:sp>
          <p:nvSpPr>
            <p:cNvPr id="10" name="矩形 9">
              <a:extLst>
                <a:ext uri="{FF2B5EF4-FFF2-40B4-BE49-F238E27FC236}">
                  <a16:creationId xmlns:a16="http://schemas.microsoft.com/office/drawing/2014/main" id="{1D1DB98E-74FC-4648-84C7-C3FFE3C8D4F1}"/>
                </a:ext>
              </a:extLst>
            </p:cNvPr>
            <p:cNvSpPr/>
            <p:nvPr/>
          </p:nvSpPr>
          <p:spPr>
            <a:xfrm>
              <a:off x="1712259" y="1703294"/>
              <a:ext cx="2034988" cy="44823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父类委托</a:t>
              </a:r>
            </a:p>
          </p:txBody>
        </p:sp>
      </p:grpSp>
      <p:grpSp>
        <p:nvGrpSpPr>
          <p:cNvPr id="11" name="组合 10">
            <a:extLst>
              <a:ext uri="{FF2B5EF4-FFF2-40B4-BE49-F238E27FC236}">
                <a16:creationId xmlns:a16="http://schemas.microsoft.com/office/drawing/2014/main" id="{9E25CC04-268B-8343-A11D-8169CD6F188D}"/>
              </a:ext>
            </a:extLst>
          </p:cNvPr>
          <p:cNvGrpSpPr/>
          <p:nvPr/>
        </p:nvGrpSpPr>
        <p:grpSpPr>
          <a:xfrm>
            <a:off x="1712259" y="4538958"/>
            <a:ext cx="7823627" cy="1670253"/>
            <a:chOff x="1712259" y="1703294"/>
            <a:chExt cx="7823627" cy="1670253"/>
          </a:xfrm>
        </p:grpSpPr>
        <p:sp>
          <p:nvSpPr>
            <p:cNvPr id="12" name="矩形 11">
              <a:extLst>
                <a:ext uri="{FF2B5EF4-FFF2-40B4-BE49-F238E27FC236}">
                  <a16:creationId xmlns:a16="http://schemas.microsoft.com/office/drawing/2014/main" id="{B4EC83A0-432C-2941-B74B-0F935C5745F7}"/>
                </a:ext>
              </a:extLst>
            </p:cNvPr>
            <p:cNvSpPr/>
            <p:nvPr/>
          </p:nvSpPr>
          <p:spPr>
            <a:xfrm>
              <a:off x="1882333" y="2078125"/>
              <a:ext cx="7653553" cy="129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缓存机制将会保证所有加载过的</a:t>
              </a:r>
              <a:r>
                <a:rPr lang="en-US" altLang="zh-CN" dirty="0"/>
                <a:t>Class</a:t>
              </a:r>
              <a:r>
                <a:rPr lang="zh-CN" altLang="en-US" dirty="0"/>
                <a:t>都会被缓存，当程序中需要使用某个</a:t>
              </a:r>
              <a:r>
                <a:rPr lang="en-US" altLang="zh-CN" dirty="0"/>
                <a:t>Class</a:t>
              </a:r>
              <a:r>
                <a:rPr lang="zh-CN" altLang="en-US" dirty="0"/>
                <a:t>时，类加载器先从缓存区寻找该</a:t>
              </a:r>
              <a:r>
                <a:rPr lang="en-US" altLang="zh-CN" dirty="0"/>
                <a:t>Class</a:t>
              </a:r>
              <a:r>
                <a:rPr lang="zh-CN" altLang="en-US" dirty="0"/>
                <a:t>，只有缓存区不存在，系统才会读取该类对应的二进制数据，并将其转换为</a:t>
              </a:r>
              <a:r>
                <a:rPr lang="en-US" altLang="zh-CN" dirty="0"/>
                <a:t>Class</a:t>
              </a:r>
              <a:r>
                <a:rPr lang="zh-CN" altLang="en-US" dirty="0"/>
                <a:t>对象，存入缓存区。这就是为什么修改了</a:t>
              </a:r>
              <a:r>
                <a:rPr lang="en-US" altLang="zh-CN" dirty="0"/>
                <a:t>Class</a:t>
              </a:r>
              <a:r>
                <a:rPr lang="zh-CN" altLang="en-US" dirty="0"/>
                <a:t>后，必须重启</a:t>
              </a:r>
              <a:r>
                <a:rPr lang="en-US" altLang="zh-CN" dirty="0"/>
                <a:t>JVM</a:t>
              </a:r>
              <a:r>
                <a:rPr lang="zh-CN" altLang="en-US" dirty="0"/>
                <a:t>，程序的修改才会生效。</a:t>
              </a:r>
            </a:p>
          </p:txBody>
        </p:sp>
        <p:sp>
          <p:nvSpPr>
            <p:cNvPr id="13" name="矩形 12">
              <a:extLst>
                <a:ext uri="{FF2B5EF4-FFF2-40B4-BE49-F238E27FC236}">
                  <a16:creationId xmlns:a16="http://schemas.microsoft.com/office/drawing/2014/main" id="{2A4E3DED-997D-C847-A5FA-5A1D01BF666C}"/>
                </a:ext>
              </a:extLst>
            </p:cNvPr>
            <p:cNvSpPr/>
            <p:nvPr/>
          </p:nvSpPr>
          <p:spPr>
            <a:xfrm>
              <a:off x="1712259" y="1703294"/>
              <a:ext cx="2034988" cy="44823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缓存机制</a:t>
              </a:r>
            </a:p>
          </p:txBody>
        </p:sp>
      </p:grpSp>
    </p:spTree>
    <p:extLst>
      <p:ext uri="{BB962C8B-B14F-4D97-AF65-F5344CB8AC3E}">
        <p14:creationId xmlns:p14="http://schemas.microsoft.com/office/powerpoint/2010/main" val="29266421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1018373" y="488992"/>
            <a:ext cx="1107996" cy="369332"/>
          </a:xfrm>
          <a:prstGeom prst="rect">
            <a:avLst/>
          </a:prstGeom>
        </p:spPr>
        <p:txBody>
          <a:bodyPr wrap="none">
            <a:spAutoFit/>
          </a:bodyPr>
          <a:lstStyle/>
          <a:p>
            <a:pPr algn="dist"/>
            <a:r>
              <a:rPr lang="zh-CN" altLang="en-US" dirty="0">
                <a:solidFill>
                  <a:schemeClr val="bg1"/>
                </a:solidFill>
                <a:latin typeface="方正静蕾简体" panose="02000000000000000000" pitchFamily="2" charset="-122"/>
                <a:ea typeface="方正静蕾简体" panose="02000000000000000000" pitchFamily="2" charset="-122"/>
              </a:rPr>
              <a:t>类的加载</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grpSp>
        <p:nvGrpSpPr>
          <p:cNvPr id="6" name="组合 5">
            <a:extLst>
              <a:ext uri="{FF2B5EF4-FFF2-40B4-BE49-F238E27FC236}">
                <a16:creationId xmlns:a16="http://schemas.microsoft.com/office/drawing/2014/main" id="{07682A6B-7DFB-314E-B78B-A1C8AF64E8FA}"/>
              </a:ext>
            </a:extLst>
          </p:cNvPr>
          <p:cNvGrpSpPr/>
          <p:nvPr/>
        </p:nvGrpSpPr>
        <p:grpSpPr>
          <a:xfrm>
            <a:off x="2890402" y="2333898"/>
            <a:ext cx="4999563" cy="570921"/>
            <a:chOff x="1229986" y="1575633"/>
            <a:chExt cx="4203354" cy="860953"/>
          </a:xfrm>
        </p:grpSpPr>
        <p:sp>
          <p:nvSpPr>
            <p:cNvPr id="7" name="文本框 6">
              <a:extLst>
                <a:ext uri="{FF2B5EF4-FFF2-40B4-BE49-F238E27FC236}">
                  <a16:creationId xmlns:a16="http://schemas.microsoft.com/office/drawing/2014/main" id="{82519334-49AC-B84B-A5C4-BFC7B178B9A5}"/>
                </a:ext>
              </a:extLst>
            </p:cNvPr>
            <p:cNvSpPr txBox="1"/>
            <p:nvPr/>
          </p:nvSpPr>
          <p:spPr>
            <a:xfrm>
              <a:off x="1264591" y="1575633"/>
              <a:ext cx="4168749" cy="603369"/>
            </a:xfrm>
            <a:prstGeom prst="rect">
              <a:avLst/>
            </a:prstGeom>
            <a:noFill/>
          </p:spPr>
          <p:txBody>
            <a:bodyPr wrap="square" rtlCol="0">
              <a:spAutoFit/>
            </a:bodyPr>
            <a:lstStyle/>
            <a:p>
              <a:r>
                <a:rPr lang="en-US" altLang="zh-CN" sz="2000" dirty="0">
                  <a:solidFill>
                    <a:schemeClr val="bg1"/>
                  </a:solidFill>
                  <a:latin typeface="+mn-ea"/>
                </a:rPr>
                <a:t>①</a:t>
              </a:r>
              <a:r>
                <a:rPr lang="zh-CN" altLang="en-US" sz="2000" dirty="0">
                  <a:solidFill>
                    <a:schemeClr val="bg1"/>
                  </a:solidFill>
                  <a:latin typeface="+mn-ea"/>
                </a:rPr>
                <a:t> 命令行启动应用时候由</a:t>
              </a:r>
              <a:r>
                <a:rPr lang="en-US" altLang="zh-CN" sz="2000" dirty="0">
                  <a:solidFill>
                    <a:schemeClr val="bg1"/>
                  </a:solidFill>
                  <a:latin typeface="+mn-ea"/>
                </a:rPr>
                <a:t>JVM</a:t>
              </a:r>
              <a:r>
                <a:rPr lang="zh-CN" altLang="en-US" sz="2000" dirty="0">
                  <a:solidFill>
                    <a:schemeClr val="bg1"/>
                  </a:solidFill>
                  <a:latin typeface="+mn-ea"/>
                </a:rPr>
                <a:t>初始化加载</a:t>
              </a:r>
            </a:p>
          </p:txBody>
        </p:sp>
        <p:sp>
          <p:nvSpPr>
            <p:cNvPr id="8" name="Freeform 5">
              <a:extLst>
                <a:ext uri="{FF2B5EF4-FFF2-40B4-BE49-F238E27FC236}">
                  <a16:creationId xmlns:a16="http://schemas.microsoft.com/office/drawing/2014/main" id="{23AE90F2-561A-384B-9776-60D9A3F97D92}"/>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E1D9AA4F-2D10-4B4B-9878-FF415DA8C353}"/>
              </a:ext>
            </a:extLst>
          </p:cNvPr>
          <p:cNvGrpSpPr/>
          <p:nvPr/>
        </p:nvGrpSpPr>
        <p:grpSpPr>
          <a:xfrm>
            <a:off x="2905436" y="3052355"/>
            <a:ext cx="4999563" cy="570921"/>
            <a:chOff x="1229986" y="1575633"/>
            <a:chExt cx="4203354" cy="860953"/>
          </a:xfrm>
        </p:grpSpPr>
        <p:sp>
          <p:nvSpPr>
            <p:cNvPr id="10" name="文本框 9">
              <a:extLst>
                <a:ext uri="{FF2B5EF4-FFF2-40B4-BE49-F238E27FC236}">
                  <a16:creationId xmlns:a16="http://schemas.microsoft.com/office/drawing/2014/main" id="{17C43163-3268-9C4C-8AE5-B77488BEEF9E}"/>
                </a:ext>
              </a:extLst>
            </p:cNvPr>
            <p:cNvSpPr txBox="1"/>
            <p:nvPr/>
          </p:nvSpPr>
          <p:spPr>
            <a:xfrm>
              <a:off x="1264591" y="1575633"/>
              <a:ext cx="4168749" cy="603369"/>
            </a:xfrm>
            <a:prstGeom prst="rect">
              <a:avLst/>
            </a:prstGeom>
            <a:noFill/>
          </p:spPr>
          <p:txBody>
            <a:bodyPr wrap="square" rtlCol="0">
              <a:spAutoFit/>
            </a:bodyPr>
            <a:lstStyle/>
            <a:p>
              <a:r>
                <a:rPr lang="en-US" altLang="zh-CN" sz="2000" dirty="0">
                  <a:solidFill>
                    <a:schemeClr val="bg1"/>
                  </a:solidFill>
                  <a:latin typeface="+mn-ea"/>
                </a:rPr>
                <a:t>②</a:t>
              </a:r>
              <a:r>
                <a:rPr lang="zh-CN" altLang="en-US" sz="2000" dirty="0">
                  <a:solidFill>
                    <a:schemeClr val="bg1"/>
                  </a:solidFill>
                  <a:latin typeface="+mn-ea"/>
                </a:rPr>
                <a:t> 通过</a:t>
              </a:r>
              <a:r>
                <a:rPr lang="en-US" altLang="zh-CN" sz="2000" dirty="0">
                  <a:solidFill>
                    <a:schemeClr val="bg1"/>
                  </a:solidFill>
                  <a:latin typeface="+mn-ea"/>
                </a:rPr>
                <a:t>Class.forName()</a:t>
              </a:r>
              <a:r>
                <a:rPr lang="zh-CN" altLang="en-US" sz="2000" dirty="0">
                  <a:solidFill>
                    <a:schemeClr val="bg1"/>
                  </a:solidFill>
                  <a:latin typeface="+mn-ea"/>
                </a:rPr>
                <a:t>方法动态加载</a:t>
              </a:r>
            </a:p>
          </p:txBody>
        </p:sp>
        <p:sp>
          <p:nvSpPr>
            <p:cNvPr id="11" name="Freeform 5">
              <a:extLst>
                <a:ext uri="{FF2B5EF4-FFF2-40B4-BE49-F238E27FC236}">
                  <a16:creationId xmlns:a16="http://schemas.microsoft.com/office/drawing/2014/main" id="{CA5DCE4B-4C32-354C-B357-BF1C28040DC1}"/>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872BFBDD-CC38-354A-9DDC-D6AA7FF50444}"/>
              </a:ext>
            </a:extLst>
          </p:cNvPr>
          <p:cNvGrpSpPr/>
          <p:nvPr/>
        </p:nvGrpSpPr>
        <p:grpSpPr>
          <a:xfrm>
            <a:off x="2890402" y="3770812"/>
            <a:ext cx="5936147" cy="834586"/>
            <a:chOff x="1229986" y="1575633"/>
            <a:chExt cx="4203354" cy="873490"/>
          </a:xfrm>
        </p:grpSpPr>
        <p:sp>
          <p:nvSpPr>
            <p:cNvPr id="13" name="文本框 12">
              <a:extLst>
                <a:ext uri="{FF2B5EF4-FFF2-40B4-BE49-F238E27FC236}">
                  <a16:creationId xmlns:a16="http://schemas.microsoft.com/office/drawing/2014/main" id="{8FE77FB6-B90B-E744-8DD6-F0D9A959DC77}"/>
                </a:ext>
              </a:extLst>
            </p:cNvPr>
            <p:cNvSpPr txBox="1"/>
            <p:nvPr/>
          </p:nvSpPr>
          <p:spPr>
            <a:xfrm>
              <a:off x="1264591" y="1575633"/>
              <a:ext cx="4168749" cy="873490"/>
            </a:xfrm>
            <a:prstGeom prst="rect">
              <a:avLst/>
            </a:prstGeom>
            <a:noFill/>
          </p:spPr>
          <p:txBody>
            <a:bodyPr wrap="square" rtlCol="0">
              <a:spAutoFit/>
            </a:bodyPr>
            <a:lstStyle/>
            <a:p>
              <a:r>
                <a:rPr lang="en-US" altLang="zh-CN" sz="2000" dirty="0">
                  <a:solidFill>
                    <a:schemeClr val="bg1"/>
                  </a:solidFill>
                  <a:latin typeface="+mn-ea"/>
                </a:rPr>
                <a:t>③</a:t>
              </a:r>
              <a:r>
                <a:rPr lang="zh-CN" altLang="en-US" sz="2000" dirty="0">
                  <a:solidFill>
                    <a:schemeClr val="bg1"/>
                  </a:solidFill>
                  <a:latin typeface="+mn-ea"/>
                </a:rPr>
                <a:t> 通过</a:t>
              </a:r>
              <a:r>
                <a:rPr lang="en-US" altLang="zh-CN" sz="2000" dirty="0">
                  <a:solidFill>
                    <a:schemeClr val="bg1"/>
                  </a:solidFill>
                  <a:latin typeface="+mn-ea"/>
                </a:rPr>
                <a:t>ClassLoader.loadClass()</a:t>
              </a:r>
              <a:r>
                <a:rPr lang="zh-CN" altLang="en-US" sz="2000" dirty="0">
                  <a:solidFill>
                    <a:schemeClr val="bg1"/>
                  </a:solidFill>
                  <a:latin typeface="+mn-ea"/>
                </a:rPr>
                <a:t>方法动态加载</a:t>
              </a:r>
            </a:p>
          </p:txBody>
        </p:sp>
        <p:sp>
          <p:nvSpPr>
            <p:cNvPr id="14" name="Freeform 5">
              <a:extLst>
                <a:ext uri="{FF2B5EF4-FFF2-40B4-BE49-F238E27FC236}">
                  <a16:creationId xmlns:a16="http://schemas.microsoft.com/office/drawing/2014/main" id="{69CC7EC9-3973-374F-AEBF-3DCF3A0B8C79}"/>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93422207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787539" y="488992"/>
            <a:ext cx="1569660"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双亲委派模型</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grpSp>
        <p:nvGrpSpPr>
          <p:cNvPr id="4" name="组合 3">
            <a:extLst>
              <a:ext uri="{FF2B5EF4-FFF2-40B4-BE49-F238E27FC236}">
                <a16:creationId xmlns:a16="http://schemas.microsoft.com/office/drawing/2014/main" id="{8ADCF8BE-0E17-6041-8207-1D9723085536}"/>
              </a:ext>
            </a:extLst>
          </p:cNvPr>
          <p:cNvGrpSpPr/>
          <p:nvPr/>
        </p:nvGrpSpPr>
        <p:grpSpPr>
          <a:xfrm>
            <a:off x="1009749" y="2221277"/>
            <a:ext cx="10705146" cy="590684"/>
            <a:chOff x="1229986" y="1575633"/>
            <a:chExt cx="4203354" cy="860953"/>
          </a:xfrm>
        </p:grpSpPr>
        <p:sp>
          <p:nvSpPr>
            <p:cNvPr id="6" name="文本框 5">
              <a:extLst>
                <a:ext uri="{FF2B5EF4-FFF2-40B4-BE49-F238E27FC236}">
                  <a16:creationId xmlns:a16="http://schemas.microsoft.com/office/drawing/2014/main" id="{B68ADDDB-26AF-9B4F-BB04-06FBF2932EC6}"/>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如果一个类加载器收到了类加载的请求，它首先不会自己去尝试加载这个类，而是把请求委托</a:t>
              </a:r>
            </a:p>
          </p:txBody>
        </p:sp>
        <p:sp>
          <p:nvSpPr>
            <p:cNvPr id="7"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 name="组合 7">
            <a:extLst>
              <a:ext uri="{FF2B5EF4-FFF2-40B4-BE49-F238E27FC236}">
                <a16:creationId xmlns:a16="http://schemas.microsoft.com/office/drawing/2014/main" id="{8ADCF8BE-0E17-6041-8207-1D9723085536}"/>
              </a:ext>
            </a:extLst>
          </p:cNvPr>
          <p:cNvGrpSpPr/>
          <p:nvPr/>
        </p:nvGrpSpPr>
        <p:grpSpPr>
          <a:xfrm>
            <a:off x="977468" y="2833762"/>
            <a:ext cx="11168558" cy="735061"/>
            <a:chOff x="1229986" y="1575633"/>
            <a:chExt cx="4203354" cy="1031781"/>
          </a:xfrm>
        </p:grpSpPr>
        <p:sp>
          <p:nvSpPr>
            <p:cNvPr id="9" name="文本框 8">
              <a:extLst>
                <a:ext uri="{FF2B5EF4-FFF2-40B4-BE49-F238E27FC236}">
                  <a16:creationId xmlns:a16="http://schemas.microsoft.com/office/drawing/2014/main" id="{B68ADDDB-26AF-9B4F-BB04-06FBF2932EC6}"/>
                </a:ext>
              </a:extLst>
            </p:cNvPr>
            <p:cNvSpPr txBox="1"/>
            <p:nvPr/>
          </p:nvSpPr>
          <p:spPr>
            <a:xfrm>
              <a:off x="1264591" y="1575633"/>
              <a:ext cx="4168749" cy="1031781"/>
            </a:xfrm>
            <a:prstGeom prst="rect">
              <a:avLst/>
            </a:prstGeom>
            <a:noFill/>
          </p:spPr>
          <p:txBody>
            <a:bodyPr wrap="square" rtlCol="0">
              <a:spAutoFit/>
            </a:bodyPr>
            <a:lstStyle/>
            <a:p>
              <a:r>
                <a:rPr lang="zh-CN" altLang="en-US" sz="2000">
                  <a:solidFill>
                    <a:schemeClr val="bg1"/>
                  </a:solidFill>
                  <a:latin typeface="+mn-ea"/>
                </a:rPr>
                <a:t>给父加载器去完成，依次向上，因此，所有的类加载请求最终都应该被传递到顶层的启动类加载</a:t>
              </a:r>
            </a:p>
          </p:txBody>
        </p:sp>
        <p:sp>
          <p:nvSpPr>
            <p:cNvPr id="10"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1" name="组合 10">
            <a:extLst>
              <a:ext uri="{FF2B5EF4-FFF2-40B4-BE49-F238E27FC236}">
                <a16:creationId xmlns:a16="http://schemas.microsoft.com/office/drawing/2014/main" id="{8ADCF8BE-0E17-6041-8207-1D9723085536}"/>
              </a:ext>
            </a:extLst>
          </p:cNvPr>
          <p:cNvGrpSpPr/>
          <p:nvPr/>
        </p:nvGrpSpPr>
        <p:grpSpPr>
          <a:xfrm>
            <a:off x="1009749" y="3413667"/>
            <a:ext cx="11168558" cy="613360"/>
            <a:chOff x="1229986" y="1575633"/>
            <a:chExt cx="4203354" cy="860953"/>
          </a:xfrm>
        </p:grpSpPr>
        <p:sp>
          <p:nvSpPr>
            <p:cNvPr id="12" name="文本框 11">
              <a:extLst>
                <a:ext uri="{FF2B5EF4-FFF2-40B4-BE49-F238E27FC236}">
                  <a16:creationId xmlns:a16="http://schemas.microsoft.com/office/drawing/2014/main" id="{B68ADDDB-26AF-9B4F-BB04-06FBF2932EC6}"/>
                </a:ext>
              </a:extLst>
            </p:cNvPr>
            <p:cNvSpPr txBox="1"/>
            <p:nvPr/>
          </p:nvSpPr>
          <p:spPr>
            <a:xfrm>
              <a:off x="1264591" y="1575633"/>
              <a:ext cx="4168749" cy="561621"/>
            </a:xfrm>
            <a:prstGeom prst="rect">
              <a:avLst/>
            </a:prstGeom>
            <a:noFill/>
          </p:spPr>
          <p:txBody>
            <a:bodyPr wrap="square" rtlCol="0">
              <a:spAutoFit/>
            </a:bodyPr>
            <a:lstStyle/>
            <a:p>
              <a:r>
                <a:rPr lang="zh-CN" altLang="en-US" sz="2000">
                  <a:solidFill>
                    <a:schemeClr val="bg1"/>
                  </a:solidFill>
                  <a:latin typeface="+mn-ea"/>
                </a:rPr>
                <a:t>器中，只有当父加载器在它的搜索范围中没有找到所需的类时，即无法完成该加载，子加载器</a:t>
              </a:r>
            </a:p>
          </p:txBody>
        </p:sp>
        <p:sp>
          <p:nvSpPr>
            <p:cNvPr id="13"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4" name="组合 13">
            <a:extLst>
              <a:ext uri="{FF2B5EF4-FFF2-40B4-BE49-F238E27FC236}">
                <a16:creationId xmlns:a16="http://schemas.microsoft.com/office/drawing/2014/main" id="{8ADCF8BE-0E17-6041-8207-1D9723085536}"/>
              </a:ext>
            </a:extLst>
          </p:cNvPr>
          <p:cNvGrpSpPr/>
          <p:nvPr/>
        </p:nvGrpSpPr>
        <p:grpSpPr>
          <a:xfrm>
            <a:off x="1023442" y="4157898"/>
            <a:ext cx="3482297" cy="642316"/>
            <a:chOff x="1229986" y="1575633"/>
            <a:chExt cx="4203354" cy="860953"/>
          </a:xfrm>
        </p:grpSpPr>
        <p:sp>
          <p:nvSpPr>
            <p:cNvPr id="15" name="文本框 14">
              <a:extLst>
                <a:ext uri="{FF2B5EF4-FFF2-40B4-BE49-F238E27FC236}">
                  <a16:creationId xmlns:a16="http://schemas.microsoft.com/office/drawing/2014/main" id="{B68ADDDB-26AF-9B4F-BB04-06FBF2932EC6}"/>
                </a:ext>
              </a:extLst>
            </p:cNvPr>
            <p:cNvSpPr txBox="1"/>
            <p:nvPr/>
          </p:nvSpPr>
          <p:spPr>
            <a:xfrm>
              <a:off x="1264591" y="1575633"/>
              <a:ext cx="4168749" cy="561621"/>
            </a:xfrm>
            <a:prstGeom prst="rect">
              <a:avLst/>
            </a:prstGeom>
            <a:noFill/>
          </p:spPr>
          <p:txBody>
            <a:bodyPr wrap="square" rtlCol="0">
              <a:spAutoFit/>
            </a:bodyPr>
            <a:lstStyle/>
            <a:p>
              <a:r>
                <a:rPr lang="zh-CN" altLang="en-US" sz="2000" dirty="0">
                  <a:solidFill>
                    <a:schemeClr val="bg1"/>
                  </a:solidFill>
                  <a:latin typeface="+mn-ea"/>
                </a:rPr>
                <a:t>才会尝试自己去加载该类。</a:t>
              </a:r>
            </a:p>
          </p:txBody>
        </p:sp>
        <p:sp>
          <p:nvSpPr>
            <p:cNvPr id="16"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a:extLst>
              <a:ext uri="{FF2B5EF4-FFF2-40B4-BE49-F238E27FC236}">
                <a16:creationId xmlns:a16="http://schemas.microsoft.com/office/drawing/2014/main" id="{8ADCF8BE-0E17-6041-8207-1D9723085536}"/>
              </a:ext>
            </a:extLst>
          </p:cNvPr>
          <p:cNvGrpSpPr/>
          <p:nvPr/>
        </p:nvGrpSpPr>
        <p:grpSpPr>
          <a:xfrm>
            <a:off x="1115390" y="1385503"/>
            <a:ext cx="1318625" cy="475251"/>
            <a:chOff x="1229986" y="1575633"/>
            <a:chExt cx="4203354" cy="860953"/>
          </a:xfrm>
        </p:grpSpPr>
        <p:sp>
          <p:nvSpPr>
            <p:cNvPr id="18" name="文本框 17">
              <a:extLst>
                <a:ext uri="{FF2B5EF4-FFF2-40B4-BE49-F238E27FC236}">
                  <a16:creationId xmlns:a16="http://schemas.microsoft.com/office/drawing/2014/main" id="{B68ADDDB-26AF-9B4F-BB04-06FBF2932EC6}"/>
                </a:ext>
              </a:extLst>
            </p:cNvPr>
            <p:cNvSpPr txBox="1"/>
            <p:nvPr/>
          </p:nvSpPr>
          <p:spPr>
            <a:xfrm>
              <a:off x="1264591" y="1575633"/>
              <a:ext cx="4168749" cy="561621"/>
            </a:xfrm>
            <a:prstGeom prst="rect">
              <a:avLst/>
            </a:prstGeom>
            <a:noFill/>
          </p:spPr>
          <p:txBody>
            <a:bodyPr wrap="square" rtlCol="0">
              <a:spAutoFit/>
            </a:bodyPr>
            <a:lstStyle/>
            <a:p>
              <a:r>
                <a:rPr lang="zh-CN" altLang="en-US" sz="2000">
                  <a:solidFill>
                    <a:schemeClr val="bg1"/>
                  </a:solidFill>
                  <a:latin typeface="+mn-ea"/>
                </a:rPr>
                <a:t>工作流程</a:t>
              </a:r>
            </a:p>
          </p:txBody>
        </p:sp>
        <p:sp>
          <p:nvSpPr>
            <p:cNvPr id="19" name="Freeform 5">
              <a:extLst>
                <a:ext uri="{FF2B5EF4-FFF2-40B4-BE49-F238E27FC236}">
                  <a16:creationId xmlns:a16="http://schemas.microsoft.com/office/drawing/2014/main" id="{74951AD8-A1AC-474B-9506-736E7DA71A80}"/>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a:extLst>
              <a:ext uri="{FF2B5EF4-FFF2-40B4-BE49-F238E27FC236}">
                <a16:creationId xmlns:a16="http://schemas.microsoft.com/office/drawing/2014/main" id="{DEACBCDE-6EB2-B047-8037-FAAD5818575D}"/>
              </a:ext>
            </a:extLst>
          </p:cNvPr>
          <p:cNvGrpSpPr/>
          <p:nvPr/>
        </p:nvGrpSpPr>
        <p:grpSpPr>
          <a:xfrm>
            <a:off x="6281342" y="5090039"/>
            <a:ext cx="4386658" cy="690671"/>
            <a:chOff x="1229986" y="1575633"/>
            <a:chExt cx="4203354" cy="860953"/>
          </a:xfrm>
        </p:grpSpPr>
        <p:sp>
          <p:nvSpPr>
            <p:cNvPr id="21" name="文本框 20">
              <a:extLst>
                <a:ext uri="{FF2B5EF4-FFF2-40B4-BE49-F238E27FC236}">
                  <a16:creationId xmlns:a16="http://schemas.microsoft.com/office/drawing/2014/main" id="{C19A6215-BBDD-6143-8DDD-6CC631AC2136}"/>
                </a:ext>
              </a:extLst>
            </p:cNvPr>
            <p:cNvSpPr txBox="1"/>
            <p:nvPr/>
          </p:nvSpPr>
          <p:spPr>
            <a:xfrm>
              <a:off x="1264591" y="1575633"/>
              <a:ext cx="4168749" cy="560424"/>
            </a:xfrm>
            <a:prstGeom prst="rect">
              <a:avLst/>
            </a:prstGeom>
            <a:noFill/>
          </p:spPr>
          <p:txBody>
            <a:bodyPr wrap="square" rtlCol="0">
              <a:spAutoFit/>
            </a:bodyPr>
            <a:lstStyle/>
            <a:p>
              <a:r>
                <a:rPr lang="zh-CN" altLang="en-US" sz="2000" dirty="0">
                  <a:solidFill>
                    <a:schemeClr val="bg1"/>
                  </a:solidFill>
                  <a:latin typeface="+mn-ea"/>
                </a:rPr>
                <a:t>防止内存中出现多份相同的字节码</a:t>
              </a:r>
            </a:p>
          </p:txBody>
        </p:sp>
        <p:sp>
          <p:nvSpPr>
            <p:cNvPr id="22" name="Freeform 5">
              <a:extLst>
                <a:ext uri="{FF2B5EF4-FFF2-40B4-BE49-F238E27FC236}">
                  <a16:creationId xmlns:a16="http://schemas.microsoft.com/office/drawing/2014/main" id="{C6A43366-8C17-1944-A11E-9176BD6A6422}"/>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a:extLst>
              <a:ext uri="{FF2B5EF4-FFF2-40B4-BE49-F238E27FC236}">
                <a16:creationId xmlns:a16="http://schemas.microsoft.com/office/drawing/2014/main" id="{CF3C2D50-A87F-EB40-B047-42F90819998B}"/>
              </a:ext>
            </a:extLst>
          </p:cNvPr>
          <p:cNvGrpSpPr/>
          <p:nvPr/>
        </p:nvGrpSpPr>
        <p:grpSpPr>
          <a:xfrm>
            <a:off x="6317456" y="5779134"/>
            <a:ext cx="3065083" cy="794232"/>
            <a:chOff x="1229986" y="1575633"/>
            <a:chExt cx="4203354" cy="860953"/>
          </a:xfrm>
        </p:grpSpPr>
        <p:sp>
          <p:nvSpPr>
            <p:cNvPr id="24" name="文本框 23">
              <a:extLst>
                <a:ext uri="{FF2B5EF4-FFF2-40B4-BE49-F238E27FC236}">
                  <a16:creationId xmlns:a16="http://schemas.microsoft.com/office/drawing/2014/main" id="{B46DD8E2-4060-154D-8249-456F5A4EE993}"/>
                </a:ext>
              </a:extLst>
            </p:cNvPr>
            <p:cNvSpPr txBox="1"/>
            <p:nvPr/>
          </p:nvSpPr>
          <p:spPr>
            <a:xfrm>
              <a:off x="1264591" y="1575633"/>
              <a:ext cx="4168749" cy="498755"/>
            </a:xfrm>
            <a:prstGeom prst="rect">
              <a:avLst/>
            </a:prstGeom>
            <a:noFill/>
          </p:spPr>
          <p:txBody>
            <a:bodyPr wrap="square" rtlCol="0">
              <a:spAutoFit/>
            </a:bodyPr>
            <a:lstStyle/>
            <a:p>
              <a:r>
                <a:rPr lang="zh-CN" altLang="en-US" sz="2000" dirty="0">
                  <a:solidFill>
                    <a:schemeClr val="bg1"/>
                  </a:solidFill>
                  <a:latin typeface="+mn-ea"/>
                </a:rPr>
                <a:t>保证程序安全稳定运行</a:t>
              </a:r>
            </a:p>
          </p:txBody>
        </p:sp>
        <p:sp>
          <p:nvSpPr>
            <p:cNvPr id="25" name="Freeform 5">
              <a:extLst>
                <a:ext uri="{FF2B5EF4-FFF2-40B4-BE49-F238E27FC236}">
                  <a16:creationId xmlns:a16="http://schemas.microsoft.com/office/drawing/2014/main" id="{7D3874BF-57F8-9147-AA9E-B243E992C7EE}"/>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3" name="文本框 2">
            <a:extLst>
              <a:ext uri="{FF2B5EF4-FFF2-40B4-BE49-F238E27FC236}">
                <a16:creationId xmlns:a16="http://schemas.microsoft.com/office/drawing/2014/main" id="{0B8DCC43-E3EC-A745-8DF6-BDAF3150E183}"/>
              </a:ext>
            </a:extLst>
          </p:cNvPr>
          <p:cNvSpPr txBox="1"/>
          <p:nvPr/>
        </p:nvSpPr>
        <p:spPr>
          <a:xfrm>
            <a:off x="5602675" y="5193569"/>
            <a:ext cx="543739" cy="954107"/>
          </a:xfrm>
          <a:prstGeom prst="rect">
            <a:avLst/>
          </a:prstGeom>
          <a:noFill/>
        </p:spPr>
        <p:txBody>
          <a:bodyPr wrap="none" rtlCol="0">
            <a:spAutoFit/>
          </a:bodyPr>
          <a:lstStyle/>
          <a:p>
            <a:r>
              <a:rPr kumimoji="1" lang="zh-CN" altLang="en-US" sz="2800" dirty="0">
                <a:solidFill>
                  <a:schemeClr val="bg1"/>
                </a:solidFill>
              </a:rPr>
              <a:t>意</a:t>
            </a:r>
            <a:endParaRPr kumimoji="1" lang="en-US" altLang="zh-CN" sz="2800" dirty="0">
              <a:solidFill>
                <a:schemeClr val="bg1"/>
              </a:solidFill>
            </a:endParaRPr>
          </a:p>
          <a:p>
            <a:r>
              <a:rPr kumimoji="1" lang="zh-CN" altLang="en-US" sz="2800" dirty="0">
                <a:solidFill>
                  <a:schemeClr val="bg1"/>
                </a:solidFill>
              </a:rPr>
              <a:t>义</a:t>
            </a:r>
          </a:p>
        </p:txBody>
      </p:sp>
    </p:spTree>
    <p:extLst>
      <p:ext uri="{BB962C8B-B14F-4D97-AF65-F5344CB8AC3E}">
        <p14:creationId xmlns:p14="http://schemas.microsoft.com/office/powerpoint/2010/main" val="187632887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672124" y="488992"/>
            <a:ext cx="1800493"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自定义类加载器</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spTree>
    <p:extLst>
      <p:ext uri="{BB962C8B-B14F-4D97-AF65-F5344CB8AC3E}">
        <p14:creationId xmlns:p14="http://schemas.microsoft.com/office/powerpoint/2010/main" val="139676653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4822263" y="703579"/>
            <a:ext cx="2372525" cy="2721046"/>
            <a:chOff x="4427538" y="954088"/>
            <a:chExt cx="3333750" cy="3729038"/>
          </a:xfrm>
        </p:grpSpPr>
        <p:sp>
          <p:nvSpPr>
            <p:cNvPr id="3" name="Freeform 5"/>
            <p:cNvSpPr>
              <a:spLocks/>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 name="Freeform 8"/>
            <p:cNvSpPr>
              <a:spLocks/>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7" name="Freeform 9"/>
            <p:cNvSpPr>
              <a:spLocks/>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0"/>
            <p:cNvSpPr>
              <a:spLocks/>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11"/>
            <p:cNvSpPr>
              <a:spLocks/>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3"/>
            <p:cNvSpPr>
              <a:spLocks/>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bg1"/>
            </a:solidFill>
            <a:ln>
              <a:solidFill>
                <a:schemeClr val="tx1"/>
              </a:solidFill>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4"/>
            <p:cNvSpPr>
              <a:spLocks/>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5"/>
            <p:cNvSpPr>
              <a:spLocks/>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7"/>
            <p:cNvSpPr>
              <a:spLocks/>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8"/>
            <p:cNvSpPr>
              <a:spLocks/>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9"/>
            <p:cNvSpPr>
              <a:spLocks/>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20"/>
            <p:cNvSpPr>
              <a:spLocks/>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21"/>
            <p:cNvSpPr>
              <a:spLocks/>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2"/>
            <p:cNvSpPr>
              <a:spLocks/>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3"/>
            <p:cNvSpPr>
              <a:spLocks/>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24"/>
            <p:cNvSpPr>
              <a:spLocks/>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25"/>
            <p:cNvSpPr>
              <a:spLocks/>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6"/>
            <p:cNvSpPr>
              <a:spLocks/>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7"/>
            <p:cNvSpPr>
              <a:spLocks/>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8"/>
            <p:cNvSpPr>
              <a:spLocks/>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Freeform 29"/>
            <p:cNvSpPr>
              <a:spLocks/>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Freeform 30"/>
            <p:cNvSpPr>
              <a:spLocks/>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31"/>
            <p:cNvSpPr>
              <a:spLocks/>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32"/>
            <p:cNvSpPr>
              <a:spLocks/>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Freeform 33"/>
            <p:cNvSpPr>
              <a:spLocks/>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34"/>
            <p:cNvSpPr>
              <a:spLocks/>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5"/>
            <p:cNvSpPr>
              <a:spLocks/>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6"/>
            <p:cNvSpPr>
              <a:spLocks/>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8"/>
            <p:cNvSpPr>
              <a:spLocks/>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40"/>
            <p:cNvSpPr>
              <a:spLocks/>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41"/>
            <p:cNvSpPr>
              <a:spLocks/>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2"/>
            <p:cNvSpPr>
              <a:spLocks/>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4"/>
            <p:cNvSpPr>
              <a:spLocks/>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5"/>
            <p:cNvSpPr>
              <a:spLocks/>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5" name="组合 44"/>
          <p:cNvGrpSpPr/>
          <p:nvPr/>
        </p:nvGrpSpPr>
        <p:grpSpPr>
          <a:xfrm>
            <a:off x="3497013" y="3575819"/>
            <a:ext cx="5023026" cy="1992412"/>
            <a:chOff x="5757863" y="2357438"/>
            <a:chExt cx="2373313" cy="941388"/>
          </a:xfrm>
        </p:grpSpPr>
        <p:sp>
          <p:nvSpPr>
            <p:cNvPr id="46" name="Freeform 112"/>
            <p:cNvSpPr>
              <a:spLocks noEditPoints="1"/>
            </p:cNvSpPr>
            <p:nvPr/>
          </p:nvSpPr>
          <p:spPr bwMode="auto">
            <a:xfrm>
              <a:off x="5757863" y="2357438"/>
              <a:ext cx="2373313" cy="723900"/>
            </a:xfrm>
            <a:custGeom>
              <a:avLst/>
              <a:gdLst>
                <a:gd name="T0" fmla="*/ 1477 w 1635"/>
                <a:gd name="T1" fmla="*/ 27 h 499"/>
                <a:gd name="T2" fmla="*/ 1246 w 1635"/>
                <a:gd name="T3" fmla="*/ 42 h 499"/>
                <a:gd name="T4" fmla="*/ 1058 w 1635"/>
                <a:gd name="T5" fmla="*/ 133 h 499"/>
                <a:gd name="T6" fmla="*/ 864 w 1635"/>
                <a:gd name="T7" fmla="*/ 121 h 499"/>
                <a:gd name="T8" fmla="*/ 502 w 1635"/>
                <a:gd name="T9" fmla="*/ 142 h 499"/>
                <a:gd name="T10" fmla="*/ 345 w 1635"/>
                <a:gd name="T11" fmla="*/ 7 h 499"/>
                <a:gd name="T12" fmla="*/ 57 w 1635"/>
                <a:gd name="T13" fmla="*/ 80 h 499"/>
                <a:gd name="T14" fmla="*/ 36 w 1635"/>
                <a:gd name="T15" fmla="*/ 356 h 499"/>
                <a:gd name="T16" fmla="*/ 245 w 1635"/>
                <a:gd name="T17" fmla="*/ 475 h 499"/>
                <a:gd name="T18" fmla="*/ 571 w 1635"/>
                <a:gd name="T19" fmla="*/ 426 h 499"/>
                <a:gd name="T20" fmla="*/ 928 w 1635"/>
                <a:gd name="T21" fmla="*/ 412 h 499"/>
                <a:gd name="T22" fmla="*/ 1287 w 1635"/>
                <a:gd name="T23" fmla="*/ 454 h 499"/>
                <a:gd name="T24" fmla="*/ 1594 w 1635"/>
                <a:gd name="T25" fmla="*/ 433 h 499"/>
                <a:gd name="T26" fmla="*/ 1537 w 1635"/>
                <a:gd name="T27" fmla="*/ 57 h 499"/>
                <a:gd name="T28" fmla="*/ 1443 w 1635"/>
                <a:gd name="T29" fmla="*/ 137 h 499"/>
                <a:gd name="T30" fmla="*/ 1314 w 1635"/>
                <a:gd name="T31" fmla="*/ 108 h 499"/>
                <a:gd name="T32" fmla="*/ 708 w 1635"/>
                <a:gd name="T33" fmla="*/ 133 h 499"/>
                <a:gd name="T34" fmla="*/ 242 w 1635"/>
                <a:gd name="T35" fmla="*/ 134 h 499"/>
                <a:gd name="T36" fmla="*/ 160 w 1635"/>
                <a:gd name="T37" fmla="*/ 33 h 499"/>
                <a:gd name="T38" fmla="*/ 143 w 1635"/>
                <a:gd name="T39" fmla="*/ 45 h 499"/>
                <a:gd name="T40" fmla="*/ 280 w 1635"/>
                <a:gd name="T41" fmla="*/ 13 h 499"/>
                <a:gd name="T42" fmla="*/ 247 w 1635"/>
                <a:gd name="T43" fmla="*/ 42 h 499"/>
                <a:gd name="T44" fmla="*/ 356 w 1635"/>
                <a:gd name="T45" fmla="*/ 55 h 499"/>
                <a:gd name="T46" fmla="*/ 312 w 1635"/>
                <a:gd name="T47" fmla="*/ 73 h 499"/>
                <a:gd name="T48" fmla="*/ 264 w 1635"/>
                <a:gd name="T49" fmla="*/ 95 h 499"/>
                <a:gd name="T50" fmla="*/ 277 w 1635"/>
                <a:gd name="T51" fmla="*/ 118 h 499"/>
                <a:gd name="T52" fmla="*/ 193 w 1635"/>
                <a:gd name="T53" fmla="*/ 161 h 499"/>
                <a:gd name="T54" fmla="*/ 17 w 1635"/>
                <a:gd name="T55" fmla="*/ 149 h 499"/>
                <a:gd name="T56" fmla="*/ 1572 w 1635"/>
                <a:gd name="T57" fmla="*/ 241 h 499"/>
                <a:gd name="T58" fmla="*/ 1568 w 1635"/>
                <a:gd name="T59" fmla="*/ 257 h 499"/>
                <a:gd name="T60" fmla="*/ 1516 w 1635"/>
                <a:gd name="T61" fmla="*/ 294 h 499"/>
                <a:gd name="T62" fmla="*/ 1460 w 1635"/>
                <a:gd name="T63" fmla="*/ 324 h 499"/>
                <a:gd name="T64" fmla="*/ 1478 w 1635"/>
                <a:gd name="T65" fmla="*/ 364 h 499"/>
                <a:gd name="T66" fmla="*/ 1484 w 1635"/>
                <a:gd name="T67" fmla="*/ 405 h 499"/>
                <a:gd name="T68" fmla="*/ 1511 w 1635"/>
                <a:gd name="T69" fmla="*/ 446 h 499"/>
                <a:gd name="T70" fmla="*/ 1524 w 1635"/>
                <a:gd name="T71" fmla="*/ 486 h 499"/>
                <a:gd name="T72" fmla="*/ 1238 w 1635"/>
                <a:gd name="T73" fmla="*/ 433 h 499"/>
                <a:gd name="T74" fmla="*/ 882 w 1635"/>
                <a:gd name="T75" fmla="*/ 397 h 499"/>
                <a:gd name="T76" fmla="*/ 516 w 1635"/>
                <a:gd name="T77" fmla="*/ 417 h 499"/>
                <a:gd name="T78" fmla="*/ 165 w 1635"/>
                <a:gd name="T79" fmla="*/ 478 h 499"/>
                <a:gd name="T80" fmla="*/ 154 w 1635"/>
                <a:gd name="T81" fmla="*/ 446 h 499"/>
                <a:gd name="T82" fmla="*/ 127 w 1635"/>
                <a:gd name="T83" fmla="*/ 417 h 499"/>
                <a:gd name="T84" fmla="*/ 99 w 1635"/>
                <a:gd name="T85" fmla="*/ 378 h 499"/>
                <a:gd name="T86" fmla="*/ 56 w 1635"/>
                <a:gd name="T87" fmla="*/ 339 h 499"/>
                <a:gd name="T88" fmla="*/ 57 w 1635"/>
                <a:gd name="T89" fmla="*/ 299 h 499"/>
                <a:gd name="T90" fmla="*/ 72 w 1635"/>
                <a:gd name="T91" fmla="*/ 282 h 499"/>
                <a:gd name="T92" fmla="*/ 140 w 1635"/>
                <a:gd name="T93" fmla="*/ 247 h 499"/>
                <a:gd name="T94" fmla="*/ 12 w 1635"/>
                <a:gd name="T95" fmla="*/ 198 h 499"/>
                <a:gd name="T96" fmla="*/ 202 w 1635"/>
                <a:gd name="T97" fmla="*/ 210 h 499"/>
                <a:gd name="T98" fmla="*/ 563 w 1635"/>
                <a:gd name="T99" fmla="*/ 148 h 499"/>
                <a:gd name="T100" fmla="*/ 857 w 1635"/>
                <a:gd name="T101" fmla="*/ 134 h 499"/>
                <a:gd name="T102" fmla="*/ 1046 w 1635"/>
                <a:gd name="T103" fmla="*/ 134 h 499"/>
                <a:gd name="T104" fmla="*/ 1357 w 1635"/>
                <a:gd name="T105" fmla="*/ 195 h 499"/>
                <a:gd name="T106" fmla="*/ 1479 w 1635"/>
                <a:gd name="T107" fmla="*/ 204 h 499"/>
                <a:gd name="T108" fmla="*/ 1462 w 1635"/>
                <a:gd name="T109" fmla="*/ 200 h 499"/>
                <a:gd name="T110" fmla="*/ 1395 w 1635"/>
                <a:gd name="T111" fmla="*/ 122 h 499"/>
                <a:gd name="T112" fmla="*/ 1422 w 1635"/>
                <a:gd name="T113" fmla="*/ 107 h 499"/>
                <a:gd name="T114" fmla="*/ 1302 w 1635"/>
                <a:gd name="T115" fmla="*/ 72 h 499"/>
                <a:gd name="T116" fmla="*/ 1363 w 1635"/>
                <a:gd name="T117" fmla="*/ 65 h 499"/>
                <a:gd name="T118" fmla="*/ 1398 w 1635"/>
                <a:gd name="T119" fmla="*/ 50 h 499"/>
                <a:gd name="T120" fmla="*/ 1304 w 1635"/>
                <a:gd name="T121" fmla="*/ 18 h 499"/>
                <a:gd name="T122" fmla="*/ 1490 w 1635"/>
                <a:gd name="T123" fmla="*/ 45 h 499"/>
                <a:gd name="T124" fmla="*/ 1575 w 1635"/>
                <a:gd name="T125" fmla="*/ 9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35" h="499">
                  <a:moveTo>
                    <a:pt x="1635" y="177"/>
                  </a:moveTo>
                  <a:cubicBezTo>
                    <a:pt x="1635" y="172"/>
                    <a:pt x="1634" y="168"/>
                    <a:pt x="1634" y="164"/>
                  </a:cubicBezTo>
                  <a:cubicBezTo>
                    <a:pt x="1633" y="160"/>
                    <a:pt x="1632" y="156"/>
                    <a:pt x="1631" y="152"/>
                  </a:cubicBezTo>
                  <a:cubicBezTo>
                    <a:pt x="1630" y="145"/>
                    <a:pt x="1630" y="140"/>
                    <a:pt x="1629" y="140"/>
                  </a:cubicBezTo>
                  <a:cubicBezTo>
                    <a:pt x="1628" y="136"/>
                    <a:pt x="1625" y="132"/>
                    <a:pt x="1623" y="128"/>
                  </a:cubicBezTo>
                  <a:cubicBezTo>
                    <a:pt x="1621" y="124"/>
                    <a:pt x="1619" y="120"/>
                    <a:pt x="1617" y="117"/>
                  </a:cubicBezTo>
                  <a:cubicBezTo>
                    <a:pt x="1614" y="113"/>
                    <a:pt x="1611" y="110"/>
                    <a:pt x="1608" y="107"/>
                  </a:cubicBezTo>
                  <a:cubicBezTo>
                    <a:pt x="1605" y="103"/>
                    <a:pt x="1602" y="100"/>
                    <a:pt x="1600" y="97"/>
                  </a:cubicBezTo>
                  <a:cubicBezTo>
                    <a:pt x="1597" y="95"/>
                    <a:pt x="1594" y="93"/>
                    <a:pt x="1591" y="90"/>
                  </a:cubicBezTo>
                  <a:cubicBezTo>
                    <a:pt x="1588" y="88"/>
                    <a:pt x="1586" y="85"/>
                    <a:pt x="1583" y="83"/>
                  </a:cubicBezTo>
                  <a:cubicBezTo>
                    <a:pt x="1580" y="80"/>
                    <a:pt x="1577" y="78"/>
                    <a:pt x="1573" y="76"/>
                  </a:cubicBezTo>
                  <a:cubicBezTo>
                    <a:pt x="1570" y="74"/>
                    <a:pt x="1567" y="72"/>
                    <a:pt x="1564" y="70"/>
                  </a:cubicBezTo>
                  <a:cubicBezTo>
                    <a:pt x="1561" y="68"/>
                    <a:pt x="1557" y="67"/>
                    <a:pt x="1554" y="65"/>
                  </a:cubicBezTo>
                  <a:cubicBezTo>
                    <a:pt x="1552" y="63"/>
                    <a:pt x="1550" y="62"/>
                    <a:pt x="1547" y="61"/>
                  </a:cubicBezTo>
                  <a:cubicBezTo>
                    <a:pt x="1548" y="62"/>
                    <a:pt x="1547" y="64"/>
                    <a:pt x="1546" y="64"/>
                  </a:cubicBezTo>
                  <a:cubicBezTo>
                    <a:pt x="1544" y="63"/>
                    <a:pt x="1544" y="60"/>
                    <a:pt x="1547" y="60"/>
                  </a:cubicBezTo>
                  <a:cubicBezTo>
                    <a:pt x="1546" y="60"/>
                    <a:pt x="1545" y="59"/>
                    <a:pt x="1544" y="59"/>
                  </a:cubicBezTo>
                  <a:cubicBezTo>
                    <a:pt x="1541" y="57"/>
                    <a:pt x="1537" y="55"/>
                    <a:pt x="1534" y="53"/>
                  </a:cubicBezTo>
                  <a:cubicBezTo>
                    <a:pt x="1533" y="53"/>
                    <a:pt x="1533" y="52"/>
                    <a:pt x="1532" y="52"/>
                  </a:cubicBezTo>
                  <a:cubicBezTo>
                    <a:pt x="1532" y="53"/>
                    <a:pt x="1532" y="53"/>
                    <a:pt x="1531" y="53"/>
                  </a:cubicBezTo>
                  <a:cubicBezTo>
                    <a:pt x="1529" y="53"/>
                    <a:pt x="1527" y="53"/>
                    <a:pt x="1526" y="53"/>
                  </a:cubicBezTo>
                  <a:cubicBezTo>
                    <a:pt x="1525" y="52"/>
                    <a:pt x="1524" y="50"/>
                    <a:pt x="1525" y="49"/>
                  </a:cubicBezTo>
                  <a:cubicBezTo>
                    <a:pt x="1524" y="48"/>
                    <a:pt x="1523" y="48"/>
                    <a:pt x="1523" y="48"/>
                  </a:cubicBezTo>
                  <a:cubicBezTo>
                    <a:pt x="1520" y="46"/>
                    <a:pt x="1517" y="45"/>
                    <a:pt x="1514" y="43"/>
                  </a:cubicBezTo>
                  <a:cubicBezTo>
                    <a:pt x="1514" y="43"/>
                    <a:pt x="1514" y="43"/>
                    <a:pt x="1513" y="43"/>
                  </a:cubicBezTo>
                  <a:cubicBezTo>
                    <a:pt x="1513" y="44"/>
                    <a:pt x="1512" y="43"/>
                    <a:pt x="1512" y="42"/>
                  </a:cubicBezTo>
                  <a:cubicBezTo>
                    <a:pt x="1508" y="41"/>
                    <a:pt x="1504" y="39"/>
                    <a:pt x="1501" y="38"/>
                  </a:cubicBezTo>
                  <a:cubicBezTo>
                    <a:pt x="1497" y="36"/>
                    <a:pt x="1494" y="34"/>
                    <a:pt x="1490" y="32"/>
                  </a:cubicBezTo>
                  <a:cubicBezTo>
                    <a:pt x="1486" y="31"/>
                    <a:pt x="1482" y="29"/>
                    <a:pt x="1479" y="28"/>
                  </a:cubicBezTo>
                  <a:cubicBezTo>
                    <a:pt x="1478" y="28"/>
                    <a:pt x="1478" y="28"/>
                    <a:pt x="1477" y="27"/>
                  </a:cubicBezTo>
                  <a:cubicBezTo>
                    <a:pt x="1477" y="28"/>
                    <a:pt x="1477" y="28"/>
                    <a:pt x="1477" y="29"/>
                  </a:cubicBezTo>
                  <a:cubicBezTo>
                    <a:pt x="1474" y="30"/>
                    <a:pt x="1472" y="29"/>
                    <a:pt x="1472" y="26"/>
                  </a:cubicBezTo>
                  <a:cubicBezTo>
                    <a:pt x="1471" y="25"/>
                    <a:pt x="1469" y="25"/>
                    <a:pt x="1467" y="24"/>
                  </a:cubicBezTo>
                  <a:cubicBezTo>
                    <a:pt x="1467" y="24"/>
                    <a:pt x="1467" y="24"/>
                    <a:pt x="1466" y="24"/>
                  </a:cubicBezTo>
                  <a:cubicBezTo>
                    <a:pt x="1466" y="24"/>
                    <a:pt x="1465" y="25"/>
                    <a:pt x="1465" y="24"/>
                  </a:cubicBezTo>
                  <a:cubicBezTo>
                    <a:pt x="1465" y="24"/>
                    <a:pt x="1465" y="24"/>
                    <a:pt x="1465" y="23"/>
                  </a:cubicBezTo>
                  <a:cubicBezTo>
                    <a:pt x="1462" y="22"/>
                    <a:pt x="1459" y="21"/>
                    <a:pt x="1456" y="20"/>
                  </a:cubicBezTo>
                  <a:cubicBezTo>
                    <a:pt x="1452" y="19"/>
                    <a:pt x="1448" y="18"/>
                    <a:pt x="1444" y="17"/>
                  </a:cubicBezTo>
                  <a:cubicBezTo>
                    <a:pt x="1440" y="16"/>
                    <a:pt x="1436" y="15"/>
                    <a:pt x="1432" y="14"/>
                  </a:cubicBezTo>
                  <a:cubicBezTo>
                    <a:pt x="1428" y="13"/>
                    <a:pt x="1424" y="13"/>
                    <a:pt x="1420" y="12"/>
                  </a:cubicBezTo>
                  <a:cubicBezTo>
                    <a:pt x="1416" y="11"/>
                    <a:pt x="1412" y="10"/>
                    <a:pt x="1408" y="9"/>
                  </a:cubicBezTo>
                  <a:cubicBezTo>
                    <a:pt x="1404" y="8"/>
                    <a:pt x="1400" y="8"/>
                    <a:pt x="1397" y="7"/>
                  </a:cubicBezTo>
                  <a:cubicBezTo>
                    <a:pt x="1393" y="6"/>
                    <a:pt x="1389" y="5"/>
                    <a:pt x="1385" y="5"/>
                  </a:cubicBezTo>
                  <a:cubicBezTo>
                    <a:pt x="1381" y="4"/>
                    <a:pt x="1377" y="4"/>
                    <a:pt x="1373" y="4"/>
                  </a:cubicBezTo>
                  <a:cubicBezTo>
                    <a:pt x="1368" y="4"/>
                    <a:pt x="1364" y="4"/>
                    <a:pt x="1360" y="4"/>
                  </a:cubicBezTo>
                  <a:cubicBezTo>
                    <a:pt x="1356" y="3"/>
                    <a:pt x="1352" y="3"/>
                    <a:pt x="1348" y="3"/>
                  </a:cubicBezTo>
                  <a:cubicBezTo>
                    <a:pt x="1345" y="3"/>
                    <a:pt x="1341" y="3"/>
                    <a:pt x="1337" y="3"/>
                  </a:cubicBezTo>
                  <a:cubicBezTo>
                    <a:pt x="1333" y="3"/>
                    <a:pt x="1330" y="3"/>
                    <a:pt x="1326" y="3"/>
                  </a:cubicBezTo>
                  <a:cubicBezTo>
                    <a:pt x="1324" y="3"/>
                    <a:pt x="1323" y="4"/>
                    <a:pt x="1321" y="4"/>
                  </a:cubicBezTo>
                  <a:cubicBezTo>
                    <a:pt x="1321" y="5"/>
                    <a:pt x="1321" y="6"/>
                    <a:pt x="1320" y="6"/>
                  </a:cubicBezTo>
                  <a:cubicBezTo>
                    <a:pt x="1318" y="6"/>
                    <a:pt x="1318" y="6"/>
                    <a:pt x="1318" y="6"/>
                  </a:cubicBezTo>
                  <a:cubicBezTo>
                    <a:pt x="1317" y="6"/>
                    <a:pt x="1317" y="5"/>
                    <a:pt x="1317" y="5"/>
                  </a:cubicBezTo>
                  <a:cubicBezTo>
                    <a:pt x="1316" y="5"/>
                    <a:pt x="1316" y="5"/>
                    <a:pt x="1315" y="5"/>
                  </a:cubicBezTo>
                  <a:cubicBezTo>
                    <a:pt x="1311" y="6"/>
                    <a:pt x="1307" y="6"/>
                    <a:pt x="1304" y="7"/>
                  </a:cubicBezTo>
                  <a:cubicBezTo>
                    <a:pt x="1300" y="8"/>
                    <a:pt x="1296" y="9"/>
                    <a:pt x="1292" y="10"/>
                  </a:cubicBezTo>
                  <a:cubicBezTo>
                    <a:pt x="1288" y="11"/>
                    <a:pt x="1284" y="12"/>
                    <a:pt x="1280" y="13"/>
                  </a:cubicBezTo>
                  <a:cubicBezTo>
                    <a:pt x="1277" y="14"/>
                    <a:pt x="1273" y="16"/>
                    <a:pt x="1269" y="18"/>
                  </a:cubicBezTo>
                  <a:cubicBezTo>
                    <a:pt x="1266" y="20"/>
                    <a:pt x="1263" y="22"/>
                    <a:pt x="1260" y="25"/>
                  </a:cubicBezTo>
                  <a:cubicBezTo>
                    <a:pt x="1257" y="28"/>
                    <a:pt x="1254" y="31"/>
                    <a:pt x="1251" y="34"/>
                  </a:cubicBezTo>
                  <a:cubicBezTo>
                    <a:pt x="1249" y="37"/>
                    <a:pt x="1247" y="39"/>
                    <a:pt x="1246" y="42"/>
                  </a:cubicBezTo>
                  <a:cubicBezTo>
                    <a:pt x="1244" y="46"/>
                    <a:pt x="1243" y="49"/>
                    <a:pt x="1243" y="52"/>
                  </a:cubicBezTo>
                  <a:cubicBezTo>
                    <a:pt x="1242" y="56"/>
                    <a:pt x="1242" y="59"/>
                    <a:pt x="1242" y="62"/>
                  </a:cubicBezTo>
                  <a:cubicBezTo>
                    <a:pt x="1242" y="63"/>
                    <a:pt x="1242" y="63"/>
                    <a:pt x="1242" y="64"/>
                  </a:cubicBezTo>
                  <a:cubicBezTo>
                    <a:pt x="1242" y="66"/>
                    <a:pt x="1241" y="70"/>
                    <a:pt x="1241" y="75"/>
                  </a:cubicBezTo>
                  <a:cubicBezTo>
                    <a:pt x="1241" y="78"/>
                    <a:pt x="1241" y="82"/>
                    <a:pt x="1241" y="85"/>
                  </a:cubicBezTo>
                  <a:cubicBezTo>
                    <a:pt x="1241" y="90"/>
                    <a:pt x="1241" y="94"/>
                    <a:pt x="1241" y="96"/>
                  </a:cubicBezTo>
                  <a:cubicBezTo>
                    <a:pt x="1242" y="100"/>
                    <a:pt x="1242" y="103"/>
                    <a:pt x="1243" y="107"/>
                  </a:cubicBezTo>
                  <a:cubicBezTo>
                    <a:pt x="1243" y="111"/>
                    <a:pt x="1244" y="115"/>
                    <a:pt x="1245" y="118"/>
                  </a:cubicBezTo>
                  <a:cubicBezTo>
                    <a:pt x="1245" y="122"/>
                    <a:pt x="1246" y="126"/>
                    <a:pt x="1247" y="130"/>
                  </a:cubicBezTo>
                  <a:cubicBezTo>
                    <a:pt x="1248" y="133"/>
                    <a:pt x="1249" y="136"/>
                    <a:pt x="1250" y="139"/>
                  </a:cubicBezTo>
                  <a:cubicBezTo>
                    <a:pt x="1252" y="142"/>
                    <a:pt x="1253" y="146"/>
                    <a:pt x="1254" y="149"/>
                  </a:cubicBezTo>
                  <a:cubicBezTo>
                    <a:pt x="1255" y="152"/>
                    <a:pt x="1257" y="155"/>
                    <a:pt x="1258" y="158"/>
                  </a:cubicBezTo>
                  <a:cubicBezTo>
                    <a:pt x="1259" y="160"/>
                    <a:pt x="1259" y="161"/>
                    <a:pt x="1260" y="162"/>
                  </a:cubicBezTo>
                  <a:cubicBezTo>
                    <a:pt x="1256" y="161"/>
                    <a:pt x="1252" y="160"/>
                    <a:pt x="1248" y="159"/>
                  </a:cubicBezTo>
                  <a:cubicBezTo>
                    <a:pt x="1244" y="159"/>
                    <a:pt x="1240" y="158"/>
                    <a:pt x="1236" y="157"/>
                  </a:cubicBezTo>
                  <a:cubicBezTo>
                    <a:pt x="1232" y="156"/>
                    <a:pt x="1228" y="156"/>
                    <a:pt x="1224" y="155"/>
                  </a:cubicBezTo>
                  <a:cubicBezTo>
                    <a:pt x="1220" y="154"/>
                    <a:pt x="1216" y="154"/>
                    <a:pt x="1213" y="153"/>
                  </a:cubicBezTo>
                  <a:cubicBezTo>
                    <a:pt x="1209" y="153"/>
                    <a:pt x="1205" y="152"/>
                    <a:pt x="1201" y="152"/>
                  </a:cubicBezTo>
                  <a:cubicBezTo>
                    <a:pt x="1197" y="151"/>
                    <a:pt x="1193" y="150"/>
                    <a:pt x="1189" y="149"/>
                  </a:cubicBezTo>
                  <a:cubicBezTo>
                    <a:pt x="1185" y="148"/>
                    <a:pt x="1181" y="148"/>
                    <a:pt x="1177" y="147"/>
                  </a:cubicBezTo>
                  <a:cubicBezTo>
                    <a:pt x="1173" y="147"/>
                    <a:pt x="1169" y="147"/>
                    <a:pt x="1165" y="146"/>
                  </a:cubicBezTo>
                  <a:cubicBezTo>
                    <a:pt x="1161" y="145"/>
                    <a:pt x="1157" y="144"/>
                    <a:pt x="1154" y="144"/>
                  </a:cubicBezTo>
                  <a:cubicBezTo>
                    <a:pt x="1150" y="143"/>
                    <a:pt x="1146" y="143"/>
                    <a:pt x="1142" y="142"/>
                  </a:cubicBezTo>
                  <a:cubicBezTo>
                    <a:pt x="1138" y="142"/>
                    <a:pt x="1134" y="141"/>
                    <a:pt x="1130" y="141"/>
                  </a:cubicBezTo>
                  <a:cubicBezTo>
                    <a:pt x="1126" y="141"/>
                    <a:pt x="1122" y="140"/>
                    <a:pt x="1118" y="140"/>
                  </a:cubicBezTo>
                  <a:cubicBezTo>
                    <a:pt x="1114" y="139"/>
                    <a:pt x="1110" y="138"/>
                    <a:pt x="1106" y="138"/>
                  </a:cubicBezTo>
                  <a:cubicBezTo>
                    <a:pt x="1102" y="138"/>
                    <a:pt x="1098" y="137"/>
                    <a:pt x="1094" y="136"/>
                  </a:cubicBezTo>
                  <a:cubicBezTo>
                    <a:pt x="1090" y="136"/>
                    <a:pt x="1086" y="135"/>
                    <a:pt x="1082" y="135"/>
                  </a:cubicBezTo>
                  <a:cubicBezTo>
                    <a:pt x="1078" y="135"/>
                    <a:pt x="1074" y="134"/>
                    <a:pt x="1070" y="134"/>
                  </a:cubicBezTo>
                  <a:cubicBezTo>
                    <a:pt x="1066" y="134"/>
                    <a:pt x="1062" y="133"/>
                    <a:pt x="1058" y="133"/>
                  </a:cubicBezTo>
                  <a:cubicBezTo>
                    <a:pt x="1054" y="132"/>
                    <a:pt x="1049" y="133"/>
                    <a:pt x="1045" y="132"/>
                  </a:cubicBezTo>
                  <a:cubicBezTo>
                    <a:pt x="1041" y="132"/>
                    <a:pt x="1037" y="130"/>
                    <a:pt x="1033" y="130"/>
                  </a:cubicBezTo>
                  <a:cubicBezTo>
                    <a:pt x="1031" y="130"/>
                    <a:pt x="1029" y="130"/>
                    <a:pt x="1027" y="130"/>
                  </a:cubicBezTo>
                  <a:cubicBezTo>
                    <a:pt x="1027" y="130"/>
                    <a:pt x="1027" y="130"/>
                    <a:pt x="1027" y="130"/>
                  </a:cubicBezTo>
                  <a:cubicBezTo>
                    <a:pt x="1028" y="135"/>
                    <a:pt x="1023" y="137"/>
                    <a:pt x="1021" y="134"/>
                  </a:cubicBezTo>
                  <a:cubicBezTo>
                    <a:pt x="1020" y="132"/>
                    <a:pt x="1021" y="131"/>
                    <a:pt x="1022" y="130"/>
                  </a:cubicBezTo>
                  <a:cubicBezTo>
                    <a:pt x="1022" y="130"/>
                    <a:pt x="1022" y="130"/>
                    <a:pt x="1021" y="130"/>
                  </a:cubicBezTo>
                  <a:cubicBezTo>
                    <a:pt x="1020" y="130"/>
                    <a:pt x="1018" y="129"/>
                    <a:pt x="1017" y="129"/>
                  </a:cubicBezTo>
                  <a:cubicBezTo>
                    <a:pt x="1016" y="131"/>
                    <a:pt x="1015" y="134"/>
                    <a:pt x="1014" y="135"/>
                  </a:cubicBezTo>
                  <a:cubicBezTo>
                    <a:pt x="1009" y="137"/>
                    <a:pt x="1005" y="133"/>
                    <a:pt x="1006" y="128"/>
                  </a:cubicBezTo>
                  <a:cubicBezTo>
                    <a:pt x="1003" y="128"/>
                    <a:pt x="1000" y="128"/>
                    <a:pt x="997" y="128"/>
                  </a:cubicBezTo>
                  <a:cubicBezTo>
                    <a:pt x="993" y="128"/>
                    <a:pt x="990" y="127"/>
                    <a:pt x="986" y="126"/>
                  </a:cubicBezTo>
                  <a:cubicBezTo>
                    <a:pt x="986" y="127"/>
                    <a:pt x="985" y="127"/>
                    <a:pt x="985" y="128"/>
                  </a:cubicBezTo>
                  <a:cubicBezTo>
                    <a:pt x="985" y="127"/>
                    <a:pt x="984" y="127"/>
                    <a:pt x="984" y="126"/>
                  </a:cubicBezTo>
                  <a:cubicBezTo>
                    <a:pt x="984" y="128"/>
                    <a:pt x="983" y="128"/>
                    <a:pt x="982" y="130"/>
                  </a:cubicBezTo>
                  <a:cubicBezTo>
                    <a:pt x="980" y="129"/>
                    <a:pt x="980" y="128"/>
                    <a:pt x="979" y="127"/>
                  </a:cubicBezTo>
                  <a:cubicBezTo>
                    <a:pt x="979" y="127"/>
                    <a:pt x="979" y="126"/>
                    <a:pt x="980" y="126"/>
                  </a:cubicBezTo>
                  <a:cubicBezTo>
                    <a:pt x="977" y="126"/>
                    <a:pt x="975" y="126"/>
                    <a:pt x="973" y="125"/>
                  </a:cubicBezTo>
                  <a:cubicBezTo>
                    <a:pt x="969" y="125"/>
                    <a:pt x="966" y="126"/>
                    <a:pt x="962" y="125"/>
                  </a:cubicBezTo>
                  <a:cubicBezTo>
                    <a:pt x="963" y="127"/>
                    <a:pt x="964" y="130"/>
                    <a:pt x="962" y="132"/>
                  </a:cubicBezTo>
                  <a:cubicBezTo>
                    <a:pt x="960" y="132"/>
                    <a:pt x="957" y="132"/>
                    <a:pt x="956" y="131"/>
                  </a:cubicBezTo>
                  <a:cubicBezTo>
                    <a:pt x="954" y="129"/>
                    <a:pt x="954" y="127"/>
                    <a:pt x="956" y="125"/>
                  </a:cubicBezTo>
                  <a:cubicBezTo>
                    <a:pt x="953" y="125"/>
                    <a:pt x="951" y="125"/>
                    <a:pt x="949" y="125"/>
                  </a:cubicBezTo>
                  <a:cubicBezTo>
                    <a:pt x="945" y="124"/>
                    <a:pt x="940" y="124"/>
                    <a:pt x="937" y="124"/>
                  </a:cubicBezTo>
                  <a:cubicBezTo>
                    <a:pt x="932" y="123"/>
                    <a:pt x="928" y="123"/>
                    <a:pt x="924" y="123"/>
                  </a:cubicBezTo>
                  <a:cubicBezTo>
                    <a:pt x="920" y="122"/>
                    <a:pt x="916" y="122"/>
                    <a:pt x="912" y="122"/>
                  </a:cubicBezTo>
                  <a:cubicBezTo>
                    <a:pt x="908" y="122"/>
                    <a:pt x="904" y="122"/>
                    <a:pt x="900" y="122"/>
                  </a:cubicBezTo>
                  <a:cubicBezTo>
                    <a:pt x="896" y="122"/>
                    <a:pt x="892" y="122"/>
                    <a:pt x="888" y="121"/>
                  </a:cubicBezTo>
                  <a:cubicBezTo>
                    <a:pt x="884" y="121"/>
                    <a:pt x="880" y="120"/>
                    <a:pt x="876" y="120"/>
                  </a:cubicBezTo>
                  <a:cubicBezTo>
                    <a:pt x="872" y="120"/>
                    <a:pt x="868" y="121"/>
                    <a:pt x="864" y="121"/>
                  </a:cubicBezTo>
                  <a:cubicBezTo>
                    <a:pt x="860" y="121"/>
                    <a:pt x="855" y="120"/>
                    <a:pt x="852" y="120"/>
                  </a:cubicBezTo>
                  <a:cubicBezTo>
                    <a:pt x="847" y="120"/>
                    <a:pt x="843" y="120"/>
                    <a:pt x="840" y="120"/>
                  </a:cubicBezTo>
                  <a:cubicBezTo>
                    <a:pt x="835" y="120"/>
                    <a:pt x="831" y="120"/>
                    <a:pt x="827" y="120"/>
                  </a:cubicBezTo>
                  <a:cubicBezTo>
                    <a:pt x="823" y="120"/>
                    <a:pt x="819" y="120"/>
                    <a:pt x="815" y="120"/>
                  </a:cubicBezTo>
                  <a:cubicBezTo>
                    <a:pt x="811" y="120"/>
                    <a:pt x="807" y="120"/>
                    <a:pt x="803" y="120"/>
                  </a:cubicBezTo>
                  <a:cubicBezTo>
                    <a:pt x="799" y="120"/>
                    <a:pt x="795" y="120"/>
                    <a:pt x="791" y="120"/>
                  </a:cubicBezTo>
                  <a:cubicBezTo>
                    <a:pt x="787" y="120"/>
                    <a:pt x="783" y="120"/>
                    <a:pt x="779" y="121"/>
                  </a:cubicBezTo>
                  <a:cubicBezTo>
                    <a:pt x="774" y="121"/>
                    <a:pt x="770" y="120"/>
                    <a:pt x="767" y="121"/>
                  </a:cubicBezTo>
                  <a:cubicBezTo>
                    <a:pt x="763" y="121"/>
                    <a:pt x="760" y="120"/>
                    <a:pt x="756" y="120"/>
                  </a:cubicBezTo>
                  <a:cubicBezTo>
                    <a:pt x="752" y="120"/>
                    <a:pt x="748" y="121"/>
                    <a:pt x="744" y="121"/>
                  </a:cubicBezTo>
                  <a:cubicBezTo>
                    <a:pt x="740" y="121"/>
                    <a:pt x="736" y="121"/>
                    <a:pt x="732" y="121"/>
                  </a:cubicBezTo>
                  <a:cubicBezTo>
                    <a:pt x="728" y="121"/>
                    <a:pt x="724" y="121"/>
                    <a:pt x="719" y="122"/>
                  </a:cubicBezTo>
                  <a:cubicBezTo>
                    <a:pt x="716" y="122"/>
                    <a:pt x="711" y="122"/>
                    <a:pt x="707" y="122"/>
                  </a:cubicBezTo>
                  <a:cubicBezTo>
                    <a:pt x="703" y="122"/>
                    <a:pt x="699" y="122"/>
                    <a:pt x="695" y="122"/>
                  </a:cubicBezTo>
                  <a:cubicBezTo>
                    <a:pt x="691" y="122"/>
                    <a:pt x="687" y="123"/>
                    <a:pt x="683" y="123"/>
                  </a:cubicBezTo>
                  <a:cubicBezTo>
                    <a:pt x="679" y="124"/>
                    <a:pt x="675" y="124"/>
                    <a:pt x="671" y="124"/>
                  </a:cubicBezTo>
                  <a:cubicBezTo>
                    <a:pt x="667" y="124"/>
                    <a:pt x="663" y="124"/>
                    <a:pt x="659" y="124"/>
                  </a:cubicBezTo>
                  <a:cubicBezTo>
                    <a:pt x="655" y="125"/>
                    <a:pt x="651" y="125"/>
                    <a:pt x="647" y="125"/>
                  </a:cubicBezTo>
                  <a:cubicBezTo>
                    <a:pt x="643" y="126"/>
                    <a:pt x="639" y="126"/>
                    <a:pt x="635" y="126"/>
                  </a:cubicBezTo>
                  <a:cubicBezTo>
                    <a:pt x="631" y="127"/>
                    <a:pt x="627" y="128"/>
                    <a:pt x="623" y="128"/>
                  </a:cubicBezTo>
                  <a:cubicBezTo>
                    <a:pt x="619" y="128"/>
                    <a:pt x="615" y="128"/>
                    <a:pt x="610" y="129"/>
                  </a:cubicBezTo>
                  <a:cubicBezTo>
                    <a:pt x="606" y="129"/>
                    <a:pt x="602" y="129"/>
                    <a:pt x="598" y="129"/>
                  </a:cubicBezTo>
                  <a:cubicBezTo>
                    <a:pt x="594" y="130"/>
                    <a:pt x="590" y="130"/>
                    <a:pt x="586" y="131"/>
                  </a:cubicBezTo>
                  <a:cubicBezTo>
                    <a:pt x="582" y="131"/>
                    <a:pt x="578" y="132"/>
                    <a:pt x="574" y="132"/>
                  </a:cubicBezTo>
                  <a:cubicBezTo>
                    <a:pt x="570" y="133"/>
                    <a:pt x="566" y="133"/>
                    <a:pt x="562" y="133"/>
                  </a:cubicBezTo>
                  <a:cubicBezTo>
                    <a:pt x="558" y="134"/>
                    <a:pt x="554" y="135"/>
                    <a:pt x="550" y="135"/>
                  </a:cubicBezTo>
                  <a:cubicBezTo>
                    <a:pt x="546" y="136"/>
                    <a:pt x="542" y="137"/>
                    <a:pt x="538" y="137"/>
                  </a:cubicBezTo>
                  <a:cubicBezTo>
                    <a:pt x="534" y="138"/>
                    <a:pt x="530" y="137"/>
                    <a:pt x="526" y="138"/>
                  </a:cubicBezTo>
                  <a:cubicBezTo>
                    <a:pt x="522" y="138"/>
                    <a:pt x="518" y="139"/>
                    <a:pt x="514" y="139"/>
                  </a:cubicBezTo>
                  <a:cubicBezTo>
                    <a:pt x="510" y="140"/>
                    <a:pt x="506" y="141"/>
                    <a:pt x="502" y="142"/>
                  </a:cubicBezTo>
                  <a:cubicBezTo>
                    <a:pt x="498" y="142"/>
                    <a:pt x="494" y="143"/>
                    <a:pt x="490" y="143"/>
                  </a:cubicBezTo>
                  <a:cubicBezTo>
                    <a:pt x="486" y="144"/>
                    <a:pt x="482" y="144"/>
                    <a:pt x="478" y="145"/>
                  </a:cubicBezTo>
                  <a:cubicBezTo>
                    <a:pt x="474" y="146"/>
                    <a:pt x="470" y="146"/>
                    <a:pt x="466" y="146"/>
                  </a:cubicBezTo>
                  <a:cubicBezTo>
                    <a:pt x="462" y="147"/>
                    <a:pt x="458" y="148"/>
                    <a:pt x="454" y="148"/>
                  </a:cubicBezTo>
                  <a:cubicBezTo>
                    <a:pt x="450" y="149"/>
                    <a:pt x="446" y="150"/>
                    <a:pt x="442" y="151"/>
                  </a:cubicBezTo>
                  <a:cubicBezTo>
                    <a:pt x="438" y="151"/>
                    <a:pt x="434" y="152"/>
                    <a:pt x="430" y="152"/>
                  </a:cubicBezTo>
                  <a:cubicBezTo>
                    <a:pt x="426" y="153"/>
                    <a:pt x="422" y="154"/>
                    <a:pt x="417" y="155"/>
                  </a:cubicBezTo>
                  <a:cubicBezTo>
                    <a:pt x="413" y="155"/>
                    <a:pt x="409" y="156"/>
                    <a:pt x="405" y="157"/>
                  </a:cubicBezTo>
                  <a:cubicBezTo>
                    <a:pt x="401" y="157"/>
                    <a:pt x="397" y="158"/>
                    <a:pt x="392" y="159"/>
                  </a:cubicBezTo>
                  <a:cubicBezTo>
                    <a:pt x="388" y="160"/>
                    <a:pt x="384" y="161"/>
                    <a:pt x="380" y="162"/>
                  </a:cubicBezTo>
                  <a:cubicBezTo>
                    <a:pt x="380" y="161"/>
                    <a:pt x="380" y="160"/>
                    <a:pt x="380" y="160"/>
                  </a:cubicBezTo>
                  <a:cubicBezTo>
                    <a:pt x="381" y="159"/>
                    <a:pt x="380" y="159"/>
                    <a:pt x="381" y="158"/>
                  </a:cubicBezTo>
                  <a:cubicBezTo>
                    <a:pt x="382" y="154"/>
                    <a:pt x="384" y="151"/>
                    <a:pt x="386" y="147"/>
                  </a:cubicBezTo>
                  <a:cubicBezTo>
                    <a:pt x="386" y="147"/>
                    <a:pt x="388" y="143"/>
                    <a:pt x="389" y="138"/>
                  </a:cubicBezTo>
                  <a:cubicBezTo>
                    <a:pt x="390" y="134"/>
                    <a:pt x="391" y="131"/>
                    <a:pt x="391" y="128"/>
                  </a:cubicBezTo>
                  <a:cubicBezTo>
                    <a:pt x="392" y="127"/>
                    <a:pt x="393" y="121"/>
                    <a:pt x="393" y="120"/>
                  </a:cubicBezTo>
                  <a:cubicBezTo>
                    <a:pt x="393" y="117"/>
                    <a:pt x="394" y="117"/>
                    <a:pt x="394" y="114"/>
                  </a:cubicBezTo>
                  <a:cubicBezTo>
                    <a:pt x="394" y="111"/>
                    <a:pt x="395" y="111"/>
                    <a:pt x="395" y="108"/>
                  </a:cubicBezTo>
                  <a:cubicBezTo>
                    <a:pt x="396" y="107"/>
                    <a:pt x="396" y="103"/>
                    <a:pt x="396" y="99"/>
                  </a:cubicBezTo>
                  <a:cubicBezTo>
                    <a:pt x="397" y="95"/>
                    <a:pt x="396" y="90"/>
                    <a:pt x="396" y="89"/>
                  </a:cubicBezTo>
                  <a:cubicBezTo>
                    <a:pt x="396" y="87"/>
                    <a:pt x="396" y="87"/>
                    <a:pt x="396" y="84"/>
                  </a:cubicBezTo>
                  <a:cubicBezTo>
                    <a:pt x="396" y="80"/>
                    <a:pt x="397" y="76"/>
                    <a:pt x="397" y="73"/>
                  </a:cubicBezTo>
                  <a:cubicBezTo>
                    <a:pt x="397" y="67"/>
                    <a:pt x="397" y="63"/>
                    <a:pt x="397" y="62"/>
                  </a:cubicBezTo>
                  <a:cubicBezTo>
                    <a:pt x="397" y="58"/>
                    <a:pt x="396" y="55"/>
                    <a:pt x="395" y="51"/>
                  </a:cubicBezTo>
                  <a:cubicBezTo>
                    <a:pt x="394" y="47"/>
                    <a:pt x="394" y="43"/>
                    <a:pt x="392" y="40"/>
                  </a:cubicBezTo>
                  <a:cubicBezTo>
                    <a:pt x="390" y="36"/>
                    <a:pt x="387" y="34"/>
                    <a:pt x="385" y="31"/>
                  </a:cubicBezTo>
                  <a:cubicBezTo>
                    <a:pt x="382" y="28"/>
                    <a:pt x="380" y="25"/>
                    <a:pt x="377" y="23"/>
                  </a:cubicBezTo>
                  <a:cubicBezTo>
                    <a:pt x="374" y="21"/>
                    <a:pt x="371" y="18"/>
                    <a:pt x="367" y="17"/>
                  </a:cubicBezTo>
                  <a:cubicBezTo>
                    <a:pt x="364" y="15"/>
                    <a:pt x="361" y="13"/>
                    <a:pt x="357" y="12"/>
                  </a:cubicBezTo>
                  <a:cubicBezTo>
                    <a:pt x="353" y="10"/>
                    <a:pt x="349" y="8"/>
                    <a:pt x="345" y="7"/>
                  </a:cubicBezTo>
                  <a:cubicBezTo>
                    <a:pt x="341" y="6"/>
                    <a:pt x="337" y="6"/>
                    <a:pt x="332" y="5"/>
                  </a:cubicBezTo>
                  <a:cubicBezTo>
                    <a:pt x="328" y="4"/>
                    <a:pt x="324" y="3"/>
                    <a:pt x="320" y="2"/>
                  </a:cubicBezTo>
                  <a:cubicBezTo>
                    <a:pt x="315" y="2"/>
                    <a:pt x="311" y="1"/>
                    <a:pt x="307" y="1"/>
                  </a:cubicBezTo>
                  <a:cubicBezTo>
                    <a:pt x="303" y="0"/>
                    <a:pt x="298" y="1"/>
                    <a:pt x="294" y="1"/>
                  </a:cubicBezTo>
                  <a:cubicBezTo>
                    <a:pt x="290" y="1"/>
                    <a:pt x="286" y="1"/>
                    <a:pt x="282" y="1"/>
                  </a:cubicBezTo>
                  <a:cubicBezTo>
                    <a:pt x="278" y="1"/>
                    <a:pt x="274" y="2"/>
                    <a:pt x="270" y="2"/>
                  </a:cubicBezTo>
                  <a:cubicBezTo>
                    <a:pt x="269" y="2"/>
                    <a:pt x="268" y="2"/>
                    <a:pt x="267" y="2"/>
                  </a:cubicBezTo>
                  <a:cubicBezTo>
                    <a:pt x="267" y="3"/>
                    <a:pt x="266" y="3"/>
                    <a:pt x="266" y="4"/>
                  </a:cubicBezTo>
                  <a:cubicBezTo>
                    <a:pt x="266" y="4"/>
                    <a:pt x="266" y="3"/>
                    <a:pt x="266" y="2"/>
                  </a:cubicBezTo>
                  <a:cubicBezTo>
                    <a:pt x="263" y="2"/>
                    <a:pt x="260" y="2"/>
                    <a:pt x="258" y="3"/>
                  </a:cubicBezTo>
                  <a:cubicBezTo>
                    <a:pt x="254" y="3"/>
                    <a:pt x="250" y="4"/>
                    <a:pt x="246" y="4"/>
                  </a:cubicBezTo>
                  <a:cubicBezTo>
                    <a:pt x="242" y="5"/>
                    <a:pt x="238" y="6"/>
                    <a:pt x="234" y="6"/>
                  </a:cubicBezTo>
                  <a:cubicBezTo>
                    <a:pt x="230" y="7"/>
                    <a:pt x="226" y="8"/>
                    <a:pt x="222" y="9"/>
                  </a:cubicBezTo>
                  <a:cubicBezTo>
                    <a:pt x="218" y="10"/>
                    <a:pt x="214" y="9"/>
                    <a:pt x="210" y="10"/>
                  </a:cubicBezTo>
                  <a:cubicBezTo>
                    <a:pt x="206" y="11"/>
                    <a:pt x="202" y="13"/>
                    <a:pt x="198" y="14"/>
                  </a:cubicBezTo>
                  <a:cubicBezTo>
                    <a:pt x="194" y="15"/>
                    <a:pt x="190" y="16"/>
                    <a:pt x="187" y="17"/>
                  </a:cubicBezTo>
                  <a:cubicBezTo>
                    <a:pt x="183" y="18"/>
                    <a:pt x="179" y="19"/>
                    <a:pt x="175" y="20"/>
                  </a:cubicBezTo>
                  <a:cubicBezTo>
                    <a:pt x="172" y="21"/>
                    <a:pt x="170" y="22"/>
                    <a:pt x="167" y="23"/>
                  </a:cubicBezTo>
                  <a:cubicBezTo>
                    <a:pt x="167" y="23"/>
                    <a:pt x="166" y="23"/>
                    <a:pt x="165" y="23"/>
                  </a:cubicBezTo>
                  <a:cubicBezTo>
                    <a:pt x="165" y="24"/>
                    <a:pt x="164" y="24"/>
                    <a:pt x="163" y="24"/>
                  </a:cubicBezTo>
                  <a:cubicBezTo>
                    <a:pt x="160" y="25"/>
                    <a:pt x="156" y="27"/>
                    <a:pt x="152" y="28"/>
                  </a:cubicBezTo>
                  <a:cubicBezTo>
                    <a:pt x="149" y="30"/>
                    <a:pt x="145" y="31"/>
                    <a:pt x="141" y="33"/>
                  </a:cubicBezTo>
                  <a:cubicBezTo>
                    <a:pt x="137" y="34"/>
                    <a:pt x="134" y="36"/>
                    <a:pt x="130" y="38"/>
                  </a:cubicBezTo>
                  <a:cubicBezTo>
                    <a:pt x="126" y="40"/>
                    <a:pt x="123" y="41"/>
                    <a:pt x="119" y="43"/>
                  </a:cubicBezTo>
                  <a:cubicBezTo>
                    <a:pt x="115" y="44"/>
                    <a:pt x="111" y="46"/>
                    <a:pt x="108" y="48"/>
                  </a:cubicBezTo>
                  <a:cubicBezTo>
                    <a:pt x="104" y="49"/>
                    <a:pt x="101" y="52"/>
                    <a:pt x="98" y="54"/>
                  </a:cubicBezTo>
                  <a:cubicBezTo>
                    <a:pt x="94" y="56"/>
                    <a:pt x="90" y="57"/>
                    <a:pt x="87" y="59"/>
                  </a:cubicBezTo>
                  <a:cubicBezTo>
                    <a:pt x="83" y="61"/>
                    <a:pt x="80" y="64"/>
                    <a:pt x="77" y="66"/>
                  </a:cubicBezTo>
                  <a:cubicBezTo>
                    <a:pt x="73" y="68"/>
                    <a:pt x="70" y="70"/>
                    <a:pt x="67" y="73"/>
                  </a:cubicBezTo>
                  <a:cubicBezTo>
                    <a:pt x="63" y="75"/>
                    <a:pt x="60" y="77"/>
                    <a:pt x="57" y="80"/>
                  </a:cubicBezTo>
                  <a:cubicBezTo>
                    <a:pt x="54" y="82"/>
                    <a:pt x="50" y="84"/>
                    <a:pt x="47" y="86"/>
                  </a:cubicBezTo>
                  <a:cubicBezTo>
                    <a:pt x="45" y="88"/>
                    <a:pt x="43" y="89"/>
                    <a:pt x="41" y="91"/>
                  </a:cubicBezTo>
                  <a:cubicBezTo>
                    <a:pt x="42" y="91"/>
                    <a:pt x="42" y="91"/>
                    <a:pt x="43" y="91"/>
                  </a:cubicBezTo>
                  <a:cubicBezTo>
                    <a:pt x="44" y="96"/>
                    <a:pt x="39" y="96"/>
                    <a:pt x="37" y="94"/>
                  </a:cubicBezTo>
                  <a:cubicBezTo>
                    <a:pt x="33" y="97"/>
                    <a:pt x="34" y="98"/>
                    <a:pt x="30" y="101"/>
                  </a:cubicBezTo>
                  <a:cubicBezTo>
                    <a:pt x="29" y="103"/>
                    <a:pt x="27" y="105"/>
                    <a:pt x="25" y="106"/>
                  </a:cubicBezTo>
                  <a:cubicBezTo>
                    <a:pt x="24" y="107"/>
                    <a:pt x="23" y="108"/>
                    <a:pt x="22" y="109"/>
                  </a:cubicBezTo>
                  <a:cubicBezTo>
                    <a:pt x="20" y="111"/>
                    <a:pt x="18" y="114"/>
                    <a:pt x="16" y="117"/>
                  </a:cubicBezTo>
                  <a:cubicBezTo>
                    <a:pt x="14" y="121"/>
                    <a:pt x="12" y="124"/>
                    <a:pt x="11" y="128"/>
                  </a:cubicBezTo>
                  <a:cubicBezTo>
                    <a:pt x="10" y="131"/>
                    <a:pt x="9" y="131"/>
                    <a:pt x="8" y="135"/>
                  </a:cubicBezTo>
                  <a:cubicBezTo>
                    <a:pt x="6" y="138"/>
                    <a:pt x="7" y="139"/>
                    <a:pt x="6" y="142"/>
                  </a:cubicBezTo>
                  <a:cubicBezTo>
                    <a:pt x="5" y="144"/>
                    <a:pt x="4" y="146"/>
                    <a:pt x="4" y="148"/>
                  </a:cubicBezTo>
                  <a:cubicBezTo>
                    <a:pt x="4" y="149"/>
                    <a:pt x="3" y="149"/>
                    <a:pt x="3" y="150"/>
                  </a:cubicBezTo>
                  <a:cubicBezTo>
                    <a:pt x="3" y="152"/>
                    <a:pt x="2" y="158"/>
                    <a:pt x="2" y="165"/>
                  </a:cubicBezTo>
                  <a:cubicBezTo>
                    <a:pt x="1" y="170"/>
                    <a:pt x="0" y="176"/>
                    <a:pt x="0" y="179"/>
                  </a:cubicBezTo>
                  <a:cubicBezTo>
                    <a:pt x="0" y="183"/>
                    <a:pt x="0" y="187"/>
                    <a:pt x="0" y="191"/>
                  </a:cubicBezTo>
                  <a:cubicBezTo>
                    <a:pt x="0" y="195"/>
                    <a:pt x="0" y="199"/>
                    <a:pt x="1" y="203"/>
                  </a:cubicBezTo>
                  <a:cubicBezTo>
                    <a:pt x="1" y="207"/>
                    <a:pt x="2" y="211"/>
                    <a:pt x="2" y="215"/>
                  </a:cubicBezTo>
                  <a:cubicBezTo>
                    <a:pt x="2" y="219"/>
                    <a:pt x="3" y="223"/>
                    <a:pt x="3" y="227"/>
                  </a:cubicBezTo>
                  <a:cubicBezTo>
                    <a:pt x="4" y="231"/>
                    <a:pt x="5" y="235"/>
                    <a:pt x="6" y="239"/>
                  </a:cubicBezTo>
                  <a:cubicBezTo>
                    <a:pt x="6" y="243"/>
                    <a:pt x="6" y="247"/>
                    <a:pt x="7" y="251"/>
                  </a:cubicBezTo>
                  <a:cubicBezTo>
                    <a:pt x="8" y="255"/>
                    <a:pt x="9" y="259"/>
                    <a:pt x="10" y="263"/>
                  </a:cubicBezTo>
                  <a:cubicBezTo>
                    <a:pt x="11" y="266"/>
                    <a:pt x="12" y="270"/>
                    <a:pt x="13" y="274"/>
                  </a:cubicBezTo>
                  <a:cubicBezTo>
                    <a:pt x="14" y="278"/>
                    <a:pt x="15" y="282"/>
                    <a:pt x="17" y="286"/>
                  </a:cubicBezTo>
                  <a:cubicBezTo>
                    <a:pt x="18" y="290"/>
                    <a:pt x="20" y="295"/>
                    <a:pt x="21" y="300"/>
                  </a:cubicBezTo>
                  <a:cubicBezTo>
                    <a:pt x="22" y="304"/>
                    <a:pt x="23" y="307"/>
                    <a:pt x="24" y="311"/>
                  </a:cubicBezTo>
                  <a:cubicBezTo>
                    <a:pt x="25" y="315"/>
                    <a:pt x="27" y="318"/>
                    <a:pt x="28" y="322"/>
                  </a:cubicBezTo>
                  <a:cubicBezTo>
                    <a:pt x="29" y="326"/>
                    <a:pt x="30" y="329"/>
                    <a:pt x="31" y="333"/>
                  </a:cubicBezTo>
                  <a:cubicBezTo>
                    <a:pt x="32" y="337"/>
                    <a:pt x="32" y="341"/>
                    <a:pt x="33" y="344"/>
                  </a:cubicBezTo>
                  <a:cubicBezTo>
                    <a:pt x="34" y="348"/>
                    <a:pt x="35" y="352"/>
                    <a:pt x="36" y="356"/>
                  </a:cubicBezTo>
                  <a:cubicBezTo>
                    <a:pt x="37" y="359"/>
                    <a:pt x="38" y="363"/>
                    <a:pt x="38" y="367"/>
                  </a:cubicBezTo>
                  <a:cubicBezTo>
                    <a:pt x="39" y="371"/>
                    <a:pt x="40" y="374"/>
                    <a:pt x="40" y="378"/>
                  </a:cubicBezTo>
                  <a:cubicBezTo>
                    <a:pt x="41" y="382"/>
                    <a:pt x="40" y="386"/>
                    <a:pt x="41" y="390"/>
                  </a:cubicBezTo>
                  <a:cubicBezTo>
                    <a:pt x="41" y="394"/>
                    <a:pt x="42" y="397"/>
                    <a:pt x="42" y="401"/>
                  </a:cubicBezTo>
                  <a:cubicBezTo>
                    <a:pt x="42" y="405"/>
                    <a:pt x="42" y="409"/>
                    <a:pt x="42" y="413"/>
                  </a:cubicBezTo>
                  <a:cubicBezTo>
                    <a:pt x="42" y="417"/>
                    <a:pt x="42" y="421"/>
                    <a:pt x="42" y="424"/>
                  </a:cubicBezTo>
                  <a:cubicBezTo>
                    <a:pt x="41" y="428"/>
                    <a:pt x="41" y="432"/>
                    <a:pt x="41" y="436"/>
                  </a:cubicBezTo>
                  <a:cubicBezTo>
                    <a:pt x="41" y="440"/>
                    <a:pt x="42" y="444"/>
                    <a:pt x="43" y="448"/>
                  </a:cubicBezTo>
                  <a:cubicBezTo>
                    <a:pt x="44" y="452"/>
                    <a:pt x="44" y="456"/>
                    <a:pt x="46" y="460"/>
                  </a:cubicBezTo>
                  <a:cubicBezTo>
                    <a:pt x="48" y="464"/>
                    <a:pt x="50" y="468"/>
                    <a:pt x="52" y="471"/>
                  </a:cubicBezTo>
                  <a:cubicBezTo>
                    <a:pt x="54" y="475"/>
                    <a:pt x="57" y="478"/>
                    <a:pt x="60" y="481"/>
                  </a:cubicBezTo>
                  <a:cubicBezTo>
                    <a:pt x="63" y="484"/>
                    <a:pt x="67" y="487"/>
                    <a:pt x="70" y="489"/>
                  </a:cubicBezTo>
                  <a:cubicBezTo>
                    <a:pt x="74" y="491"/>
                    <a:pt x="78" y="493"/>
                    <a:pt x="82" y="495"/>
                  </a:cubicBezTo>
                  <a:cubicBezTo>
                    <a:pt x="86" y="496"/>
                    <a:pt x="90" y="497"/>
                    <a:pt x="95" y="498"/>
                  </a:cubicBezTo>
                  <a:cubicBezTo>
                    <a:pt x="99" y="498"/>
                    <a:pt x="103" y="499"/>
                    <a:pt x="108" y="499"/>
                  </a:cubicBezTo>
                  <a:cubicBezTo>
                    <a:pt x="108" y="499"/>
                    <a:pt x="108" y="499"/>
                    <a:pt x="109" y="499"/>
                  </a:cubicBezTo>
                  <a:cubicBezTo>
                    <a:pt x="113" y="499"/>
                    <a:pt x="118" y="499"/>
                    <a:pt x="122" y="498"/>
                  </a:cubicBezTo>
                  <a:cubicBezTo>
                    <a:pt x="126" y="498"/>
                    <a:pt x="130" y="498"/>
                    <a:pt x="135" y="497"/>
                  </a:cubicBezTo>
                  <a:cubicBezTo>
                    <a:pt x="139" y="497"/>
                    <a:pt x="143" y="496"/>
                    <a:pt x="147" y="496"/>
                  </a:cubicBezTo>
                  <a:cubicBezTo>
                    <a:pt x="151" y="495"/>
                    <a:pt x="155" y="493"/>
                    <a:pt x="160" y="492"/>
                  </a:cubicBezTo>
                  <a:cubicBezTo>
                    <a:pt x="164" y="491"/>
                    <a:pt x="168" y="490"/>
                    <a:pt x="172" y="489"/>
                  </a:cubicBezTo>
                  <a:cubicBezTo>
                    <a:pt x="176" y="489"/>
                    <a:pt x="179" y="488"/>
                    <a:pt x="183" y="487"/>
                  </a:cubicBezTo>
                  <a:cubicBezTo>
                    <a:pt x="186" y="486"/>
                    <a:pt x="190" y="485"/>
                    <a:pt x="193" y="485"/>
                  </a:cubicBezTo>
                  <a:cubicBezTo>
                    <a:pt x="197" y="484"/>
                    <a:pt x="200" y="484"/>
                    <a:pt x="204" y="484"/>
                  </a:cubicBezTo>
                  <a:cubicBezTo>
                    <a:pt x="207" y="483"/>
                    <a:pt x="207" y="482"/>
                    <a:pt x="211" y="482"/>
                  </a:cubicBezTo>
                  <a:cubicBezTo>
                    <a:pt x="214" y="481"/>
                    <a:pt x="214" y="482"/>
                    <a:pt x="218" y="481"/>
                  </a:cubicBezTo>
                  <a:cubicBezTo>
                    <a:pt x="221" y="481"/>
                    <a:pt x="221" y="481"/>
                    <a:pt x="225" y="480"/>
                  </a:cubicBezTo>
                  <a:cubicBezTo>
                    <a:pt x="230" y="479"/>
                    <a:pt x="230" y="478"/>
                    <a:pt x="236" y="477"/>
                  </a:cubicBezTo>
                  <a:cubicBezTo>
                    <a:pt x="238" y="476"/>
                    <a:pt x="238" y="476"/>
                    <a:pt x="240" y="475"/>
                  </a:cubicBezTo>
                  <a:cubicBezTo>
                    <a:pt x="243" y="475"/>
                    <a:pt x="243" y="475"/>
                    <a:pt x="245" y="475"/>
                  </a:cubicBezTo>
                  <a:cubicBezTo>
                    <a:pt x="248" y="474"/>
                    <a:pt x="248" y="475"/>
                    <a:pt x="250" y="474"/>
                  </a:cubicBezTo>
                  <a:cubicBezTo>
                    <a:pt x="254" y="474"/>
                    <a:pt x="257" y="472"/>
                    <a:pt x="261" y="471"/>
                  </a:cubicBezTo>
                  <a:cubicBezTo>
                    <a:pt x="265" y="471"/>
                    <a:pt x="269" y="470"/>
                    <a:pt x="273" y="470"/>
                  </a:cubicBezTo>
                  <a:cubicBezTo>
                    <a:pt x="276" y="469"/>
                    <a:pt x="280" y="468"/>
                    <a:pt x="284" y="467"/>
                  </a:cubicBezTo>
                  <a:cubicBezTo>
                    <a:pt x="288" y="466"/>
                    <a:pt x="292" y="467"/>
                    <a:pt x="295" y="466"/>
                  </a:cubicBezTo>
                  <a:cubicBezTo>
                    <a:pt x="299" y="465"/>
                    <a:pt x="303" y="464"/>
                    <a:pt x="307" y="464"/>
                  </a:cubicBezTo>
                  <a:cubicBezTo>
                    <a:pt x="310" y="463"/>
                    <a:pt x="314" y="462"/>
                    <a:pt x="318" y="461"/>
                  </a:cubicBezTo>
                  <a:cubicBezTo>
                    <a:pt x="322" y="461"/>
                    <a:pt x="325" y="460"/>
                    <a:pt x="329" y="459"/>
                  </a:cubicBezTo>
                  <a:cubicBezTo>
                    <a:pt x="333" y="458"/>
                    <a:pt x="337" y="458"/>
                    <a:pt x="341" y="458"/>
                  </a:cubicBezTo>
                  <a:cubicBezTo>
                    <a:pt x="345" y="457"/>
                    <a:pt x="348" y="456"/>
                    <a:pt x="352" y="455"/>
                  </a:cubicBezTo>
                  <a:cubicBezTo>
                    <a:pt x="356" y="454"/>
                    <a:pt x="360" y="454"/>
                    <a:pt x="364" y="454"/>
                  </a:cubicBezTo>
                  <a:cubicBezTo>
                    <a:pt x="367" y="453"/>
                    <a:pt x="371" y="453"/>
                    <a:pt x="375" y="452"/>
                  </a:cubicBezTo>
                  <a:cubicBezTo>
                    <a:pt x="379" y="452"/>
                    <a:pt x="382" y="450"/>
                    <a:pt x="386" y="450"/>
                  </a:cubicBezTo>
                  <a:cubicBezTo>
                    <a:pt x="390" y="449"/>
                    <a:pt x="394" y="449"/>
                    <a:pt x="398" y="448"/>
                  </a:cubicBezTo>
                  <a:cubicBezTo>
                    <a:pt x="402" y="448"/>
                    <a:pt x="405" y="446"/>
                    <a:pt x="409" y="446"/>
                  </a:cubicBezTo>
                  <a:cubicBezTo>
                    <a:pt x="413" y="445"/>
                    <a:pt x="417" y="445"/>
                    <a:pt x="420" y="444"/>
                  </a:cubicBezTo>
                  <a:cubicBezTo>
                    <a:pt x="424" y="443"/>
                    <a:pt x="428" y="443"/>
                    <a:pt x="432" y="442"/>
                  </a:cubicBezTo>
                  <a:cubicBezTo>
                    <a:pt x="436" y="442"/>
                    <a:pt x="439" y="442"/>
                    <a:pt x="443" y="441"/>
                  </a:cubicBezTo>
                  <a:cubicBezTo>
                    <a:pt x="447" y="441"/>
                    <a:pt x="451" y="439"/>
                    <a:pt x="454" y="439"/>
                  </a:cubicBezTo>
                  <a:cubicBezTo>
                    <a:pt x="457" y="439"/>
                    <a:pt x="461" y="439"/>
                    <a:pt x="464" y="438"/>
                  </a:cubicBezTo>
                  <a:cubicBezTo>
                    <a:pt x="468" y="438"/>
                    <a:pt x="471" y="437"/>
                    <a:pt x="474" y="437"/>
                  </a:cubicBezTo>
                  <a:cubicBezTo>
                    <a:pt x="478" y="437"/>
                    <a:pt x="481" y="437"/>
                    <a:pt x="485" y="436"/>
                  </a:cubicBezTo>
                  <a:cubicBezTo>
                    <a:pt x="489" y="436"/>
                    <a:pt x="493" y="435"/>
                    <a:pt x="497" y="434"/>
                  </a:cubicBezTo>
                  <a:cubicBezTo>
                    <a:pt x="502" y="434"/>
                    <a:pt x="506" y="433"/>
                    <a:pt x="510" y="433"/>
                  </a:cubicBezTo>
                  <a:cubicBezTo>
                    <a:pt x="516" y="432"/>
                    <a:pt x="520" y="431"/>
                    <a:pt x="522" y="430"/>
                  </a:cubicBezTo>
                  <a:cubicBezTo>
                    <a:pt x="526" y="430"/>
                    <a:pt x="530" y="429"/>
                    <a:pt x="534" y="429"/>
                  </a:cubicBezTo>
                  <a:cubicBezTo>
                    <a:pt x="538" y="428"/>
                    <a:pt x="542" y="428"/>
                    <a:pt x="546" y="428"/>
                  </a:cubicBezTo>
                  <a:cubicBezTo>
                    <a:pt x="550" y="427"/>
                    <a:pt x="554" y="427"/>
                    <a:pt x="557" y="426"/>
                  </a:cubicBezTo>
                  <a:cubicBezTo>
                    <a:pt x="563" y="426"/>
                    <a:pt x="567" y="425"/>
                    <a:pt x="569" y="425"/>
                  </a:cubicBezTo>
                  <a:cubicBezTo>
                    <a:pt x="570" y="425"/>
                    <a:pt x="570" y="426"/>
                    <a:pt x="571" y="426"/>
                  </a:cubicBezTo>
                  <a:cubicBezTo>
                    <a:pt x="575" y="425"/>
                    <a:pt x="575" y="425"/>
                    <a:pt x="579" y="424"/>
                  </a:cubicBezTo>
                  <a:cubicBezTo>
                    <a:pt x="583" y="424"/>
                    <a:pt x="587" y="424"/>
                    <a:pt x="591" y="423"/>
                  </a:cubicBezTo>
                  <a:cubicBezTo>
                    <a:pt x="594" y="423"/>
                    <a:pt x="598" y="422"/>
                    <a:pt x="602" y="422"/>
                  </a:cubicBezTo>
                  <a:cubicBezTo>
                    <a:pt x="606" y="421"/>
                    <a:pt x="610" y="422"/>
                    <a:pt x="614" y="421"/>
                  </a:cubicBezTo>
                  <a:cubicBezTo>
                    <a:pt x="617" y="421"/>
                    <a:pt x="621" y="419"/>
                    <a:pt x="625" y="419"/>
                  </a:cubicBezTo>
                  <a:cubicBezTo>
                    <a:pt x="629" y="418"/>
                    <a:pt x="633" y="419"/>
                    <a:pt x="636" y="419"/>
                  </a:cubicBezTo>
                  <a:cubicBezTo>
                    <a:pt x="640" y="418"/>
                    <a:pt x="644" y="418"/>
                    <a:pt x="648" y="417"/>
                  </a:cubicBezTo>
                  <a:cubicBezTo>
                    <a:pt x="652" y="417"/>
                    <a:pt x="656" y="416"/>
                    <a:pt x="659" y="416"/>
                  </a:cubicBezTo>
                  <a:cubicBezTo>
                    <a:pt x="664" y="416"/>
                    <a:pt x="668" y="415"/>
                    <a:pt x="672" y="414"/>
                  </a:cubicBezTo>
                  <a:cubicBezTo>
                    <a:pt x="676" y="414"/>
                    <a:pt x="681" y="415"/>
                    <a:pt x="685" y="414"/>
                  </a:cubicBezTo>
                  <a:cubicBezTo>
                    <a:pt x="689" y="414"/>
                    <a:pt x="693" y="413"/>
                    <a:pt x="697" y="413"/>
                  </a:cubicBezTo>
                  <a:cubicBezTo>
                    <a:pt x="702" y="412"/>
                    <a:pt x="706" y="412"/>
                    <a:pt x="710" y="412"/>
                  </a:cubicBezTo>
                  <a:cubicBezTo>
                    <a:pt x="715" y="412"/>
                    <a:pt x="719" y="412"/>
                    <a:pt x="723" y="411"/>
                  </a:cubicBezTo>
                  <a:cubicBezTo>
                    <a:pt x="727" y="411"/>
                    <a:pt x="731" y="411"/>
                    <a:pt x="735" y="411"/>
                  </a:cubicBezTo>
                  <a:cubicBezTo>
                    <a:pt x="739" y="411"/>
                    <a:pt x="742" y="411"/>
                    <a:pt x="746" y="411"/>
                  </a:cubicBezTo>
                  <a:cubicBezTo>
                    <a:pt x="750" y="411"/>
                    <a:pt x="754" y="410"/>
                    <a:pt x="758" y="410"/>
                  </a:cubicBezTo>
                  <a:cubicBezTo>
                    <a:pt x="762" y="409"/>
                    <a:pt x="766" y="409"/>
                    <a:pt x="770" y="409"/>
                  </a:cubicBezTo>
                  <a:cubicBezTo>
                    <a:pt x="774" y="409"/>
                    <a:pt x="778" y="409"/>
                    <a:pt x="782" y="409"/>
                  </a:cubicBezTo>
                  <a:cubicBezTo>
                    <a:pt x="786" y="409"/>
                    <a:pt x="790" y="408"/>
                    <a:pt x="794" y="408"/>
                  </a:cubicBezTo>
                  <a:cubicBezTo>
                    <a:pt x="799" y="408"/>
                    <a:pt x="803" y="408"/>
                    <a:pt x="807" y="408"/>
                  </a:cubicBezTo>
                  <a:cubicBezTo>
                    <a:pt x="811" y="408"/>
                    <a:pt x="816" y="408"/>
                    <a:pt x="820" y="408"/>
                  </a:cubicBezTo>
                  <a:cubicBezTo>
                    <a:pt x="824" y="408"/>
                    <a:pt x="828" y="408"/>
                    <a:pt x="832" y="408"/>
                  </a:cubicBezTo>
                  <a:cubicBezTo>
                    <a:pt x="836" y="408"/>
                    <a:pt x="840" y="409"/>
                    <a:pt x="844" y="409"/>
                  </a:cubicBezTo>
                  <a:cubicBezTo>
                    <a:pt x="848" y="409"/>
                    <a:pt x="852" y="408"/>
                    <a:pt x="856" y="408"/>
                  </a:cubicBezTo>
                  <a:cubicBezTo>
                    <a:pt x="860" y="408"/>
                    <a:pt x="864" y="409"/>
                    <a:pt x="868" y="409"/>
                  </a:cubicBezTo>
                  <a:cubicBezTo>
                    <a:pt x="872" y="409"/>
                    <a:pt x="876" y="410"/>
                    <a:pt x="880" y="410"/>
                  </a:cubicBezTo>
                  <a:cubicBezTo>
                    <a:pt x="884" y="410"/>
                    <a:pt x="888" y="410"/>
                    <a:pt x="892" y="410"/>
                  </a:cubicBezTo>
                  <a:cubicBezTo>
                    <a:pt x="896" y="410"/>
                    <a:pt x="900" y="411"/>
                    <a:pt x="904" y="411"/>
                  </a:cubicBezTo>
                  <a:cubicBezTo>
                    <a:pt x="908" y="411"/>
                    <a:pt x="912" y="411"/>
                    <a:pt x="916" y="411"/>
                  </a:cubicBezTo>
                  <a:cubicBezTo>
                    <a:pt x="920" y="412"/>
                    <a:pt x="924" y="412"/>
                    <a:pt x="928" y="412"/>
                  </a:cubicBezTo>
                  <a:cubicBezTo>
                    <a:pt x="932" y="412"/>
                    <a:pt x="936" y="412"/>
                    <a:pt x="940" y="413"/>
                  </a:cubicBezTo>
                  <a:cubicBezTo>
                    <a:pt x="944" y="413"/>
                    <a:pt x="948" y="413"/>
                    <a:pt x="952" y="413"/>
                  </a:cubicBezTo>
                  <a:cubicBezTo>
                    <a:pt x="956" y="414"/>
                    <a:pt x="960" y="414"/>
                    <a:pt x="964" y="414"/>
                  </a:cubicBezTo>
                  <a:cubicBezTo>
                    <a:pt x="968" y="414"/>
                    <a:pt x="972" y="415"/>
                    <a:pt x="976" y="415"/>
                  </a:cubicBezTo>
                  <a:cubicBezTo>
                    <a:pt x="980" y="415"/>
                    <a:pt x="984" y="416"/>
                    <a:pt x="988" y="416"/>
                  </a:cubicBezTo>
                  <a:cubicBezTo>
                    <a:pt x="992" y="416"/>
                    <a:pt x="996" y="417"/>
                    <a:pt x="1000" y="417"/>
                  </a:cubicBezTo>
                  <a:cubicBezTo>
                    <a:pt x="1004" y="418"/>
                    <a:pt x="1008" y="418"/>
                    <a:pt x="1012" y="418"/>
                  </a:cubicBezTo>
                  <a:cubicBezTo>
                    <a:pt x="1016" y="419"/>
                    <a:pt x="1020" y="419"/>
                    <a:pt x="1024" y="419"/>
                  </a:cubicBezTo>
                  <a:cubicBezTo>
                    <a:pt x="1028" y="419"/>
                    <a:pt x="1032" y="420"/>
                    <a:pt x="1036" y="420"/>
                  </a:cubicBezTo>
                  <a:cubicBezTo>
                    <a:pt x="1040" y="420"/>
                    <a:pt x="1044" y="421"/>
                    <a:pt x="1048" y="421"/>
                  </a:cubicBezTo>
                  <a:cubicBezTo>
                    <a:pt x="1052" y="422"/>
                    <a:pt x="1056" y="423"/>
                    <a:pt x="1060" y="423"/>
                  </a:cubicBezTo>
                  <a:cubicBezTo>
                    <a:pt x="1064" y="423"/>
                    <a:pt x="1068" y="424"/>
                    <a:pt x="1072" y="425"/>
                  </a:cubicBezTo>
                  <a:cubicBezTo>
                    <a:pt x="1076" y="425"/>
                    <a:pt x="1080" y="425"/>
                    <a:pt x="1084" y="425"/>
                  </a:cubicBezTo>
                  <a:cubicBezTo>
                    <a:pt x="1088" y="426"/>
                    <a:pt x="1092" y="426"/>
                    <a:pt x="1096" y="427"/>
                  </a:cubicBezTo>
                  <a:cubicBezTo>
                    <a:pt x="1100" y="427"/>
                    <a:pt x="1104" y="428"/>
                    <a:pt x="1108" y="428"/>
                  </a:cubicBezTo>
                  <a:cubicBezTo>
                    <a:pt x="1112" y="429"/>
                    <a:pt x="1116" y="429"/>
                    <a:pt x="1120" y="429"/>
                  </a:cubicBezTo>
                  <a:cubicBezTo>
                    <a:pt x="1124" y="430"/>
                    <a:pt x="1128" y="430"/>
                    <a:pt x="1132" y="431"/>
                  </a:cubicBezTo>
                  <a:cubicBezTo>
                    <a:pt x="1136" y="431"/>
                    <a:pt x="1140" y="433"/>
                    <a:pt x="1144" y="433"/>
                  </a:cubicBezTo>
                  <a:cubicBezTo>
                    <a:pt x="1148" y="434"/>
                    <a:pt x="1152" y="434"/>
                    <a:pt x="1156" y="435"/>
                  </a:cubicBezTo>
                  <a:cubicBezTo>
                    <a:pt x="1160" y="435"/>
                    <a:pt x="1164" y="435"/>
                    <a:pt x="1168" y="436"/>
                  </a:cubicBezTo>
                  <a:cubicBezTo>
                    <a:pt x="1172" y="436"/>
                    <a:pt x="1176" y="437"/>
                    <a:pt x="1180" y="437"/>
                  </a:cubicBezTo>
                  <a:cubicBezTo>
                    <a:pt x="1184" y="438"/>
                    <a:pt x="1188" y="439"/>
                    <a:pt x="1192" y="439"/>
                  </a:cubicBezTo>
                  <a:cubicBezTo>
                    <a:pt x="1196" y="440"/>
                    <a:pt x="1200" y="440"/>
                    <a:pt x="1204" y="441"/>
                  </a:cubicBezTo>
                  <a:cubicBezTo>
                    <a:pt x="1208" y="442"/>
                    <a:pt x="1212" y="442"/>
                    <a:pt x="1215" y="443"/>
                  </a:cubicBezTo>
                  <a:cubicBezTo>
                    <a:pt x="1219" y="444"/>
                    <a:pt x="1223" y="444"/>
                    <a:pt x="1227" y="444"/>
                  </a:cubicBezTo>
                  <a:cubicBezTo>
                    <a:pt x="1231" y="445"/>
                    <a:pt x="1235" y="445"/>
                    <a:pt x="1239" y="446"/>
                  </a:cubicBezTo>
                  <a:cubicBezTo>
                    <a:pt x="1243" y="447"/>
                    <a:pt x="1247" y="447"/>
                    <a:pt x="1251" y="448"/>
                  </a:cubicBezTo>
                  <a:cubicBezTo>
                    <a:pt x="1255" y="448"/>
                    <a:pt x="1259" y="449"/>
                    <a:pt x="1263" y="450"/>
                  </a:cubicBezTo>
                  <a:cubicBezTo>
                    <a:pt x="1267" y="450"/>
                    <a:pt x="1271" y="451"/>
                    <a:pt x="1275" y="452"/>
                  </a:cubicBezTo>
                  <a:cubicBezTo>
                    <a:pt x="1279" y="452"/>
                    <a:pt x="1283" y="453"/>
                    <a:pt x="1287" y="454"/>
                  </a:cubicBezTo>
                  <a:cubicBezTo>
                    <a:pt x="1291" y="455"/>
                    <a:pt x="1295" y="456"/>
                    <a:pt x="1298" y="456"/>
                  </a:cubicBezTo>
                  <a:cubicBezTo>
                    <a:pt x="1302" y="457"/>
                    <a:pt x="1306" y="458"/>
                    <a:pt x="1310" y="458"/>
                  </a:cubicBezTo>
                  <a:cubicBezTo>
                    <a:pt x="1314" y="459"/>
                    <a:pt x="1318" y="459"/>
                    <a:pt x="1322" y="460"/>
                  </a:cubicBezTo>
                  <a:cubicBezTo>
                    <a:pt x="1326" y="460"/>
                    <a:pt x="1330" y="462"/>
                    <a:pt x="1334" y="463"/>
                  </a:cubicBezTo>
                  <a:cubicBezTo>
                    <a:pt x="1338" y="463"/>
                    <a:pt x="1342" y="463"/>
                    <a:pt x="1346" y="464"/>
                  </a:cubicBezTo>
                  <a:cubicBezTo>
                    <a:pt x="1350" y="465"/>
                    <a:pt x="1354" y="465"/>
                    <a:pt x="1358" y="466"/>
                  </a:cubicBezTo>
                  <a:cubicBezTo>
                    <a:pt x="1362" y="467"/>
                    <a:pt x="1366" y="468"/>
                    <a:pt x="1370" y="469"/>
                  </a:cubicBezTo>
                  <a:cubicBezTo>
                    <a:pt x="1373" y="470"/>
                    <a:pt x="1378" y="470"/>
                    <a:pt x="1381" y="471"/>
                  </a:cubicBezTo>
                  <a:cubicBezTo>
                    <a:pt x="1385" y="471"/>
                    <a:pt x="1389" y="472"/>
                    <a:pt x="1393" y="473"/>
                  </a:cubicBezTo>
                  <a:cubicBezTo>
                    <a:pt x="1397" y="474"/>
                    <a:pt x="1401" y="475"/>
                    <a:pt x="1405" y="476"/>
                  </a:cubicBezTo>
                  <a:cubicBezTo>
                    <a:pt x="1409" y="476"/>
                    <a:pt x="1413" y="477"/>
                    <a:pt x="1417" y="477"/>
                  </a:cubicBezTo>
                  <a:cubicBezTo>
                    <a:pt x="1421" y="478"/>
                    <a:pt x="1425" y="479"/>
                    <a:pt x="1429" y="480"/>
                  </a:cubicBezTo>
                  <a:cubicBezTo>
                    <a:pt x="1433" y="481"/>
                    <a:pt x="1437" y="481"/>
                    <a:pt x="1441" y="482"/>
                  </a:cubicBezTo>
                  <a:cubicBezTo>
                    <a:pt x="1445" y="483"/>
                    <a:pt x="1448" y="484"/>
                    <a:pt x="1452" y="485"/>
                  </a:cubicBezTo>
                  <a:cubicBezTo>
                    <a:pt x="1456" y="486"/>
                    <a:pt x="1460" y="487"/>
                    <a:pt x="1464" y="488"/>
                  </a:cubicBezTo>
                  <a:cubicBezTo>
                    <a:pt x="1468" y="489"/>
                    <a:pt x="1472" y="490"/>
                    <a:pt x="1476" y="490"/>
                  </a:cubicBezTo>
                  <a:cubicBezTo>
                    <a:pt x="1477" y="491"/>
                    <a:pt x="1477" y="490"/>
                    <a:pt x="1478" y="490"/>
                  </a:cubicBezTo>
                  <a:cubicBezTo>
                    <a:pt x="1482" y="491"/>
                    <a:pt x="1486" y="492"/>
                    <a:pt x="1490" y="493"/>
                  </a:cubicBezTo>
                  <a:cubicBezTo>
                    <a:pt x="1494" y="494"/>
                    <a:pt x="1498" y="494"/>
                    <a:pt x="1502" y="495"/>
                  </a:cubicBezTo>
                  <a:cubicBezTo>
                    <a:pt x="1506" y="496"/>
                    <a:pt x="1510" y="496"/>
                    <a:pt x="1513" y="497"/>
                  </a:cubicBezTo>
                  <a:cubicBezTo>
                    <a:pt x="1517" y="497"/>
                    <a:pt x="1522" y="497"/>
                    <a:pt x="1526" y="497"/>
                  </a:cubicBezTo>
                  <a:cubicBezTo>
                    <a:pt x="1529" y="497"/>
                    <a:pt x="1533" y="497"/>
                    <a:pt x="1536" y="497"/>
                  </a:cubicBezTo>
                  <a:cubicBezTo>
                    <a:pt x="1540" y="496"/>
                    <a:pt x="1543" y="495"/>
                    <a:pt x="1546" y="494"/>
                  </a:cubicBezTo>
                  <a:cubicBezTo>
                    <a:pt x="1550" y="493"/>
                    <a:pt x="1553" y="493"/>
                    <a:pt x="1556" y="492"/>
                  </a:cubicBezTo>
                  <a:cubicBezTo>
                    <a:pt x="1560" y="490"/>
                    <a:pt x="1563" y="488"/>
                    <a:pt x="1566" y="486"/>
                  </a:cubicBezTo>
                  <a:cubicBezTo>
                    <a:pt x="1569" y="484"/>
                    <a:pt x="1572" y="481"/>
                    <a:pt x="1575" y="479"/>
                  </a:cubicBezTo>
                  <a:cubicBezTo>
                    <a:pt x="1578" y="476"/>
                    <a:pt x="1582" y="473"/>
                    <a:pt x="1584" y="469"/>
                  </a:cubicBezTo>
                  <a:cubicBezTo>
                    <a:pt x="1586" y="466"/>
                    <a:pt x="1588" y="462"/>
                    <a:pt x="1590" y="458"/>
                  </a:cubicBezTo>
                  <a:cubicBezTo>
                    <a:pt x="1591" y="454"/>
                    <a:pt x="1591" y="450"/>
                    <a:pt x="1592" y="446"/>
                  </a:cubicBezTo>
                  <a:cubicBezTo>
                    <a:pt x="1593" y="442"/>
                    <a:pt x="1594" y="438"/>
                    <a:pt x="1594" y="433"/>
                  </a:cubicBezTo>
                  <a:cubicBezTo>
                    <a:pt x="1594" y="429"/>
                    <a:pt x="1595" y="425"/>
                    <a:pt x="1595" y="421"/>
                  </a:cubicBezTo>
                  <a:cubicBezTo>
                    <a:pt x="1594" y="417"/>
                    <a:pt x="1594" y="412"/>
                    <a:pt x="1594" y="408"/>
                  </a:cubicBezTo>
                  <a:cubicBezTo>
                    <a:pt x="1594" y="404"/>
                    <a:pt x="1593" y="400"/>
                    <a:pt x="1593" y="396"/>
                  </a:cubicBezTo>
                  <a:cubicBezTo>
                    <a:pt x="1593" y="392"/>
                    <a:pt x="1594" y="388"/>
                    <a:pt x="1595" y="384"/>
                  </a:cubicBezTo>
                  <a:cubicBezTo>
                    <a:pt x="1595" y="380"/>
                    <a:pt x="1595" y="376"/>
                    <a:pt x="1596" y="372"/>
                  </a:cubicBezTo>
                  <a:cubicBezTo>
                    <a:pt x="1597" y="368"/>
                    <a:pt x="1597" y="364"/>
                    <a:pt x="1597" y="360"/>
                  </a:cubicBezTo>
                  <a:cubicBezTo>
                    <a:pt x="1598" y="357"/>
                    <a:pt x="1599" y="353"/>
                    <a:pt x="1600" y="349"/>
                  </a:cubicBezTo>
                  <a:cubicBezTo>
                    <a:pt x="1601" y="345"/>
                    <a:pt x="1602" y="341"/>
                    <a:pt x="1603" y="337"/>
                  </a:cubicBezTo>
                  <a:cubicBezTo>
                    <a:pt x="1604" y="333"/>
                    <a:pt x="1605" y="329"/>
                    <a:pt x="1606" y="326"/>
                  </a:cubicBezTo>
                  <a:cubicBezTo>
                    <a:pt x="1607" y="322"/>
                    <a:pt x="1609" y="318"/>
                    <a:pt x="1610" y="314"/>
                  </a:cubicBezTo>
                  <a:cubicBezTo>
                    <a:pt x="1611" y="310"/>
                    <a:pt x="1612" y="306"/>
                    <a:pt x="1613" y="303"/>
                  </a:cubicBezTo>
                  <a:cubicBezTo>
                    <a:pt x="1615" y="298"/>
                    <a:pt x="1616" y="293"/>
                    <a:pt x="1617" y="289"/>
                  </a:cubicBezTo>
                  <a:cubicBezTo>
                    <a:pt x="1619" y="284"/>
                    <a:pt x="1620" y="280"/>
                    <a:pt x="1621" y="275"/>
                  </a:cubicBezTo>
                  <a:cubicBezTo>
                    <a:pt x="1622" y="271"/>
                    <a:pt x="1624" y="267"/>
                    <a:pt x="1626" y="263"/>
                  </a:cubicBezTo>
                  <a:cubicBezTo>
                    <a:pt x="1627" y="259"/>
                    <a:pt x="1627" y="255"/>
                    <a:pt x="1628" y="251"/>
                  </a:cubicBezTo>
                  <a:cubicBezTo>
                    <a:pt x="1629" y="247"/>
                    <a:pt x="1630" y="243"/>
                    <a:pt x="1630" y="239"/>
                  </a:cubicBezTo>
                  <a:cubicBezTo>
                    <a:pt x="1631" y="235"/>
                    <a:pt x="1632" y="231"/>
                    <a:pt x="1632" y="227"/>
                  </a:cubicBezTo>
                  <a:cubicBezTo>
                    <a:pt x="1633" y="222"/>
                    <a:pt x="1633" y="218"/>
                    <a:pt x="1634" y="214"/>
                  </a:cubicBezTo>
                  <a:cubicBezTo>
                    <a:pt x="1634" y="210"/>
                    <a:pt x="1635" y="206"/>
                    <a:pt x="1635" y="202"/>
                  </a:cubicBezTo>
                  <a:cubicBezTo>
                    <a:pt x="1635" y="197"/>
                    <a:pt x="1635" y="193"/>
                    <a:pt x="1635" y="189"/>
                  </a:cubicBezTo>
                  <a:cubicBezTo>
                    <a:pt x="1635" y="185"/>
                    <a:pt x="1635" y="181"/>
                    <a:pt x="1635" y="177"/>
                  </a:cubicBezTo>
                  <a:close/>
                  <a:moveTo>
                    <a:pt x="1607" y="111"/>
                  </a:moveTo>
                  <a:cubicBezTo>
                    <a:pt x="1611" y="110"/>
                    <a:pt x="1612" y="116"/>
                    <a:pt x="1609" y="117"/>
                  </a:cubicBezTo>
                  <a:cubicBezTo>
                    <a:pt x="1606" y="118"/>
                    <a:pt x="1602" y="112"/>
                    <a:pt x="1607" y="111"/>
                  </a:cubicBezTo>
                  <a:close/>
                  <a:moveTo>
                    <a:pt x="1595" y="103"/>
                  </a:moveTo>
                  <a:cubicBezTo>
                    <a:pt x="1600" y="102"/>
                    <a:pt x="1604" y="110"/>
                    <a:pt x="1601" y="111"/>
                  </a:cubicBezTo>
                  <a:cubicBezTo>
                    <a:pt x="1602" y="106"/>
                    <a:pt x="1594" y="109"/>
                    <a:pt x="1595" y="103"/>
                  </a:cubicBezTo>
                  <a:close/>
                  <a:moveTo>
                    <a:pt x="1537" y="57"/>
                  </a:moveTo>
                  <a:cubicBezTo>
                    <a:pt x="1538" y="57"/>
                    <a:pt x="1539" y="59"/>
                    <a:pt x="1539" y="61"/>
                  </a:cubicBezTo>
                  <a:cubicBezTo>
                    <a:pt x="1536" y="65"/>
                    <a:pt x="1532" y="57"/>
                    <a:pt x="1537" y="57"/>
                  </a:cubicBezTo>
                  <a:close/>
                  <a:moveTo>
                    <a:pt x="1268" y="23"/>
                  </a:moveTo>
                  <a:cubicBezTo>
                    <a:pt x="1269" y="23"/>
                    <a:pt x="1269" y="23"/>
                    <a:pt x="1270" y="23"/>
                  </a:cubicBezTo>
                  <a:cubicBezTo>
                    <a:pt x="1269" y="24"/>
                    <a:pt x="1269" y="25"/>
                    <a:pt x="1267" y="25"/>
                  </a:cubicBezTo>
                  <a:cubicBezTo>
                    <a:pt x="1267" y="23"/>
                    <a:pt x="1268" y="23"/>
                    <a:pt x="1268" y="23"/>
                  </a:cubicBezTo>
                  <a:close/>
                  <a:moveTo>
                    <a:pt x="1259" y="133"/>
                  </a:moveTo>
                  <a:cubicBezTo>
                    <a:pt x="1257" y="129"/>
                    <a:pt x="1257" y="124"/>
                    <a:pt x="1257" y="124"/>
                  </a:cubicBezTo>
                  <a:cubicBezTo>
                    <a:pt x="1257" y="124"/>
                    <a:pt x="1256" y="124"/>
                    <a:pt x="1256" y="124"/>
                  </a:cubicBezTo>
                  <a:cubicBezTo>
                    <a:pt x="1256" y="122"/>
                    <a:pt x="1256" y="120"/>
                    <a:pt x="1255" y="116"/>
                  </a:cubicBezTo>
                  <a:cubicBezTo>
                    <a:pt x="1254" y="113"/>
                    <a:pt x="1254" y="113"/>
                    <a:pt x="1254" y="110"/>
                  </a:cubicBezTo>
                  <a:cubicBezTo>
                    <a:pt x="1253" y="107"/>
                    <a:pt x="1254" y="107"/>
                    <a:pt x="1253" y="104"/>
                  </a:cubicBezTo>
                  <a:cubicBezTo>
                    <a:pt x="1253" y="103"/>
                    <a:pt x="1252" y="99"/>
                    <a:pt x="1252" y="95"/>
                  </a:cubicBezTo>
                  <a:cubicBezTo>
                    <a:pt x="1251" y="91"/>
                    <a:pt x="1252" y="87"/>
                    <a:pt x="1252" y="86"/>
                  </a:cubicBezTo>
                  <a:cubicBezTo>
                    <a:pt x="1252" y="84"/>
                    <a:pt x="1250" y="84"/>
                    <a:pt x="1252" y="82"/>
                  </a:cubicBezTo>
                  <a:cubicBezTo>
                    <a:pt x="1254" y="84"/>
                    <a:pt x="1255" y="87"/>
                    <a:pt x="1258" y="88"/>
                  </a:cubicBezTo>
                  <a:cubicBezTo>
                    <a:pt x="1261" y="91"/>
                    <a:pt x="1265" y="92"/>
                    <a:pt x="1269" y="94"/>
                  </a:cubicBezTo>
                  <a:cubicBezTo>
                    <a:pt x="1272" y="96"/>
                    <a:pt x="1275" y="98"/>
                    <a:pt x="1279" y="100"/>
                  </a:cubicBezTo>
                  <a:cubicBezTo>
                    <a:pt x="1283" y="102"/>
                    <a:pt x="1286" y="103"/>
                    <a:pt x="1290" y="105"/>
                  </a:cubicBezTo>
                  <a:cubicBezTo>
                    <a:pt x="1294" y="107"/>
                    <a:pt x="1297" y="108"/>
                    <a:pt x="1301" y="109"/>
                  </a:cubicBezTo>
                  <a:cubicBezTo>
                    <a:pt x="1305" y="111"/>
                    <a:pt x="1309" y="112"/>
                    <a:pt x="1312" y="113"/>
                  </a:cubicBezTo>
                  <a:cubicBezTo>
                    <a:pt x="1316" y="115"/>
                    <a:pt x="1320" y="116"/>
                    <a:pt x="1324" y="117"/>
                  </a:cubicBezTo>
                  <a:cubicBezTo>
                    <a:pt x="1328" y="118"/>
                    <a:pt x="1331" y="120"/>
                    <a:pt x="1335" y="121"/>
                  </a:cubicBezTo>
                  <a:cubicBezTo>
                    <a:pt x="1339" y="122"/>
                    <a:pt x="1343" y="123"/>
                    <a:pt x="1347" y="125"/>
                  </a:cubicBezTo>
                  <a:cubicBezTo>
                    <a:pt x="1351" y="126"/>
                    <a:pt x="1355" y="126"/>
                    <a:pt x="1358" y="127"/>
                  </a:cubicBezTo>
                  <a:cubicBezTo>
                    <a:pt x="1362" y="128"/>
                    <a:pt x="1366" y="129"/>
                    <a:pt x="1369" y="130"/>
                  </a:cubicBezTo>
                  <a:cubicBezTo>
                    <a:pt x="1373" y="131"/>
                    <a:pt x="1377" y="131"/>
                    <a:pt x="1381" y="132"/>
                  </a:cubicBezTo>
                  <a:cubicBezTo>
                    <a:pt x="1384" y="132"/>
                    <a:pt x="1388" y="133"/>
                    <a:pt x="1392" y="133"/>
                  </a:cubicBezTo>
                  <a:cubicBezTo>
                    <a:pt x="1396" y="134"/>
                    <a:pt x="1400" y="133"/>
                    <a:pt x="1403" y="134"/>
                  </a:cubicBezTo>
                  <a:cubicBezTo>
                    <a:pt x="1407" y="134"/>
                    <a:pt x="1411" y="135"/>
                    <a:pt x="1415" y="135"/>
                  </a:cubicBezTo>
                  <a:cubicBezTo>
                    <a:pt x="1419" y="135"/>
                    <a:pt x="1422" y="136"/>
                    <a:pt x="1426" y="136"/>
                  </a:cubicBezTo>
                  <a:cubicBezTo>
                    <a:pt x="1432" y="136"/>
                    <a:pt x="1438" y="137"/>
                    <a:pt x="1443" y="137"/>
                  </a:cubicBezTo>
                  <a:cubicBezTo>
                    <a:pt x="1445" y="137"/>
                    <a:pt x="1447" y="137"/>
                    <a:pt x="1448" y="137"/>
                  </a:cubicBezTo>
                  <a:cubicBezTo>
                    <a:pt x="1446" y="135"/>
                    <a:pt x="1451" y="131"/>
                    <a:pt x="1451" y="136"/>
                  </a:cubicBezTo>
                  <a:cubicBezTo>
                    <a:pt x="1450" y="136"/>
                    <a:pt x="1450" y="137"/>
                    <a:pt x="1450" y="137"/>
                  </a:cubicBezTo>
                  <a:cubicBezTo>
                    <a:pt x="1448" y="142"/>
                    <a:pt x="1447" y="142"/>
                    <a:pt x="1443" y="148"/>
                  </a:cubicBezTo>
                  <a:cubicBezTo>
                    <a:pt x="1441" y="152"/>
                    <a:pt x="1439" y="156"/>
                    <a:pt x="1437" y="159"/>
                  </a:cubicBezTo>
                  <a:cubicBezTo>
                    <a:pt x="1434" y="163"/>
                    <a:pt x="1431" y="167"/>
                    <a:pt x="1429" y="170"/>
                  </a:cubicBezTo>
                  <a:cubicBezTo>
                    <a:pt x="1426" y="175"/>
                    <a:pt x="1424" y="178"/>
                    <a:pt x="1422" y="181"/>
                  </a:cubicBezTo>
                  <a:cubicBezTo>
                    <a:pt x="1418" y="188"/>
                    <a:pt x="1416" y="192"/>
                    <a:pt x="1416" y="193"/>
                  </a:cubicBezTo>
                  <a:cubicBezTo>
                    <a:pt x="1412" y="192"/>
                    <a:pt x="1408" y="192"/>
                    <a:pt x="1404" y="191"/>
                  </a:cubicBezTo>
                  <a:cubicBezTo>
                    <a:pt x="1401" y="190"/>
                    <a:pt x="1397" y="190"/>
                    <a:pt x="1394" y="189"/>
                  </a:cubicBezTo>
                  <a:cubicBezTo>
                    <a:pt x="1393" y="191"/>
                    <a:pt x="1390" y="190"/>
                    <a:pt x="1389" y="190"/>
                  </a:cubicBezTo>
                  <a:cubicBezTo>
                    <a:pt x="1389" y="189"/>
                    <a:pt x="1389" y="188"/>
                    <a:pt x="1389" y="188"/>
                  </a:cubicBezTo>
                  <a:cubicBezTo>
                    <a:pt x="1387" y="188"/>
                    <a:pt x="1385" y="187"/>
                    <a:pt x="1382" y="187"/>
                  </a:cubicBezTo>
                  <a:cubicBezTo>
                    <a:pt x="1379" y="186"/>
                    <a:pt x="1375" y="185"/>
                    <a:pt x="1371" y="184"/>
                  </a:cubicBezTo>
                  <a:cubicBezTo>
                    <a:pt x="1367" y="183"/>
                    <a:pt x="1364" y="183"/>
                    <a:pt x="1360" y="182"/>
                  </a:cubicBezTo>
                  <a:cubicBezTo>
                    <a:pt x="1356" y="181"/>
                    <a:pt x="1352" y="181"/>
                    <a:pt x="1348" y="180"/>
                  </a:cubicBezTo>
                  <a:cubicBezTo>
                    <a:pt x="1345" y="179"/>
                    <a:pt x="1341" y="178"/>
                    <a:pt x="1337" y="177"/>
                  </a:cubicBezTo>
                  <a:cubicBezTo>
                    <a:pt x="1333" y="176"/>
                    <a:pt x="1330" y="176"/>
                    <a:pt x="1326" y="175"/>
                  </a:cubicBezTo>
                  <a:cubicBezTo>
                    <a:pt x="1322" y="174"/>
                    <a:pt x="1318" y="173"/>
                    <a:pt x="1314" y="173"/>
                  </a:cubicBezTo>
                  <a:cubicBezTo>
                    <a:pt x="1311" y="172"/>
                    <a:pt x="1307" y="171"/>
                    <a:pt x="1303" y="171"/>
                  </a:cubicBezTo>
                  <a:cubicBezTo>
                    <a:pt x="1299" y="170"/>
                    <a:pt x="1296" y="168"/>
                    <a:pt x="1292" y="167"/>
                  </a:cubicBezTo>
                  <a:cubicBezTo>
                    <a:pt x="1288" y="167"/>
                    <a:pt x="1284" y="167"/>
                    <a:pt x="1280" y="166"/>
                  </a:cubicBezTo>
                  <a:cubicBezTo>
                    <a:pt x="1277" y="165"/>
                    <a:pt x="1273" y="164"/>
                    <a:pt x="1269" y="163"/>
                  </a:cubicBezTo>
                  <a:cubicBezTo>
                    <a:pt x="1269" y="162"/>
                    <a:pt x="1268" y="160"/>
                    <a:pt x="1268" y="159"/>
                  </a:cubicBezTo>
                  <a:cubicBezTo>
                    <a:pt x="1267" y="157"/>
                    <a:pt x="1267" y="157"/>
                    <a:pt x="1266" y="155"/>
                  </a:cubicBezTo>
                  <a:cubicBezTo>
                    <a:pt x="1266" y="154"/>
                    <a:pt x="1266" y="152"/>
                    <a:pt x="1265" y="150"/>
                  </a:cubicBezTo>
                  <a:cubicBezTo>
                    <a:pt x="1264" y="148"/>
                    <a:pt x="1262" y="145"/>
                    <a:pt x="1262" y="142"/>
                  </a:cubicBezTo>
                  <a:cubicBezTo>
                    <a:pt x="1261" y="140"/>
                    <a:pt x="1260" y="137"/>
                    <a:pt x="1259" y="133"/>
                  </a:cubicBezTo>
                  <a:close/>
                  <a:moveTo>
                    <a:pt x="1318" y="107"/>
                  </a:moveTo>
                  <a:cubicBezTo>
                    <a:pt x="1318" y="109"/>
                    <a:pt x="1315" y="110"/>
                    <a:pt x="1314" y="108"/>
                  </a:cubicBezTo>
                  <a:cubicBezTo>
                    <a:pt x="1313" y="105"/>
                    <a:pt x="1317" y="106"/>
                    <a:pt x="1318" y="107"/>
                  </a:cubicBezTo>
                  <a:close/>
                  <a:moveTo>
                    <a:pt x="1342" y="121"/>
                  </a:moveTo>
                  <a:cubicBezTo>
                    <a:pt x="1343" y="120"/>
                    <a:pt x="1346" y="120"/>
                    <a:pt x="1346" y="123"/>
                  </a:cubicBezTo>
                  <a:cubicBezTo>
                    <a:pt x="1344" y="124"/>
                    <a:pt x="1342" y="123"/>
                    <a:pt x="1342" y="121"/>
                  </a:cubicBezTo>
                  <a:close/>
                  <a:moveTo>
                    <a:pt x="996" y="139"/>
                  </a:moveTo>
                  <a:cubicBezTo>
                    <a:pt x="995" y="139"/>
                    <a:pt x="994" y="139"/>
                    <a:pt x="994" y="138"/>
                  </a:cubicBezTo>
                  <a:cubicBezTo>
                    <a:pt x="995" y="138"/>
                    <a:pt x="996" y="138"/>
                    <a:pt x="996" y="139"/>
                  </a:cubicBezTo>
                  <a:close/>
                  <a:moveTo>
                    <a:pt x="984" y="134"/>
                  </a:moveTo>
                  <a:cubicBezTo>
                    <a:pt x="984" y="135"/>
                    <a:pt x="982" y="136"/>
                    <a:pt x="980" y="135"/>
                  </a:cubicBezTo>
                  <a:cubicBezTo>
                    <a:pt x="979" y="134"/>
                    <a:pt x="980" y="133"/>
                    <a:pt x="978" y="133"/>
                  </a:cubicBezTo>
                  <a:cubicBezTo>
                    <a:pt x="980" y="128"/>
                    <a:pt x="984" y="131"/>
                    <a:pt x="984" y="134"/>
                  </a:cubicBezTo>
                  <a:close/>
                  <a:moveTo>
                    <a:pt x="924" y="126"/>
                  </a:moveTo>
                  <a:cubicBezTo>
                    <a:pt x="925" y="124"/>
                    <a:pt x="930" y="123"/>
                    <a:pt x="933" y="124"/>
                  </a:cubicBezTo>
                  <a:cubicBezTo>
                    <a:pt x="937" y="130"/>
                    <a:pt x="928" y="138"/>
                    <a:pt x="924" y="131"/>
                  </a:cubicBezTo>
                  <a:cubicBezTo>
                    <a:pt x="924" y="129"/>
                    <a:pt x="925" y="128"/>
                    <a:pt x="924" y="126"/>
                  </a:cubicBezTo>
                  <a:close/>
                  <a:moveTo>
                    <a:pt x="921" y="122"/>
                  </a:moveTo>
                  <a:cubicBezTo>
                    <a:pt x="921" y="124"/>
                    <a:pt x="921" y="124"/>
                    <a:pt x="921" y="124"/>
                  </a:cubicBezTo>
                  <a:cubicBezTo>
                    <a:pt x="919" y="124"/>
                    <a:pt x="919" y="124"/>
                    <a:pt x="919" y="122"/>
                  </a:cubicBezTo>
                  <a:lnTo>
                    <a:pt x="921" y="122"/>
                  </a:lnTo>
                  <a:close/>
                  <a:moveTo>
                    <a:pt x="819" y="121"/>
                  </a:moveTo>
                  <a:cubicBezTo>
                    <a:pt x="820" y="122"/>
                    <a:pt x="817" y="122"/>
                    <a:pt x="817" y="121"/>
                  </a:cubicBezTo>
                  <a:cubicBezTo>
                    <a:pt x="818" y="120"/>
                    <a:pt x="818" y="121"/>
                    <a:pt x="819" y="121"/>
                  </a:cubicBezTo>
                  <a:close/>
                  <a:moveTo>
                    <a:pt x="708" y="130"/>
                  </a:moveTo>
                  <a:cubicBezTo>
                    <a:pt x="708" y="130"/>
                    <a:pt x="709" y="130"/>
                    <a:pt x="708" y="131"/>
                  </a:cubicBezTo>
                  <a:cubicBezTo>
                    <a:pt x="707" y="131"/>
                    <a:pt x="707" y="131"/>
                    <a:pt x="707" y="131"/>
                  </a:cubicBezTo>
                  <a:cubicBezTo>
                    <a:pt x="707" y="131"/>
                    <a:pt x="707" y="130"/>
                    <a:pt x="708" y="130"/>
                  </a:cubicBezTo>
                  <a:close/>
                  <a:moveTo>
                    <a:pt x="708" y="133"/>
                  </a:moveTo>
                  <a:cubicBezTo>
                    <a:pt x="708" y="136"/>
                    <a:pt x="708" y="136"/>
                    <a:pt x="708" y="136"/>
                  </a:cubicBezTo>
                  <a:cubicBezTo>
                    <a:pt x="706" y="136"/>
                    <a:pt x="705" y="136"/>
                    <a:pt x="704" y="135"/>
                  </a:cubicBezTo>
                  <a:cubicBezTo>
                    <a:pt x="704" y="133"/>
                    <a:pt x="705" y="132"/>
                    <a:pt x="708" y="133"/>
                  </a:cubicBezTo>
                  <a:close/>
                  <a:moveTo>
                    <a:pt x="385" y="84"/>
                  </a:moveTo>
                  <a:cubicBezTo>
                    <a:pt x="385" y="90"/>
                    <a:pt x="385" y="95"/>
                    <a:pt x="385" y="98"/>
                  </a:cubicBezTo>
                  <a:cubicBezTo>
                    <a:pt x="385" y="102"/>
                    <a:pt x="385" y="105"/>
                    <a:pt x="385" y="109"/>
                  </a:cubicBezTo>
                  <a:cubicBezTo>
                    <a:pt x="384" y="112"/>
                    <a:pt x="383" y="115"/>
                    <a:pt x="383" y="119"/>
                  </a:cubicBezTo>
                  <a:cubicBezTo>
                    <a:pt x="382" y="122"/>
                    <a:pt x="382" y="126"/>
                    <a:pt x="381" y="129"/>
                  </a:cubicBezTo>
                  <a:cubicBezTo>
                    <a:pt x="380" y="134"/>
                    <a:pt x="378" y="139"/>
                    <a:pt x="377" y="143"/>
                  </a:cubicBezTo>
                  <a:cubicBezTo>
                    <a:pt x="376" y="148"/>
                    <a:pt x="374" y="152"/>
                    <a:pt x="373" y="157"/>
                  </a:cubicBezTo>
                  <a:cubicBezTo>
                    <a:pt x="372" y="159"/>
                    <a:pt x="370" y="161"/>
                    <a:pt x="370" y="163"/>
                  </a:cubicBezTo>
                  <a:cubicBezTo>
                    <a:pt x="365" y="164"/>
                    <a:pt x="361" y="165"/>
                    <a:pt x="357" y="165"/>
                  </a:cubicBezTo>
                  <a:cubicBezTo>
                    <a:pt x="353" y="166"/>
                    <a:pt x="348" y="167"/>
                    <a:pt x="344" y="168"/>
                  </a:cubicBezTo>
                  <a:cubicBezTo>
                    <a:pt x="340" y="169"/>
                    <a:pt x="335" y="171"/>
                    <a:pt x="331" y="172"/>
                  </a:cubicBezTo>
                  <a:cubicBezTo>
                    <a:pt x="327" y="173"/>
                    <a:pt x="322" y="173"/>
                    <a:pt x="318" y="174"/>
                  </a:cubicBezTo>
                  <a:cubicBezTo>
                    <a:pt x="314" y="175"/>
                    <a:pt x="310" y="176"/>
                    <a:pt x="306" y="177"/>
                  </a:cubicBezTo>
                  <a:cubicBezTo>
                    <a:pt x="302" y="178"/>
                    <a:pt x="298" y="179"/>
                    <a:pt x="294" y="180"/>
                  </a:cubicBezTo>
                  <a:cubicBezTo>
                    <a:pt x="290" y="180"/>
                    <a:pt x="286" y="181"/>
                    <a:pt x="281" y="182"/>
                  </a:cubicBezTo>
                  <a:cubicBezTo>
                    <a:pt x="277" y="183"/>
                    <a:pt x="273" y="184"/>
                    <a:pt x="269" y="185"/>
                  </a:cubicBezTo>
                  <a:cubicBezTo>
                    <a:pt x="265" y="185"/>
                    <a:pt x="261" y="186"/>
                    <a:pt x="257" y="186"/>
                  </a:cubicBezTo>
                  <a:cubicBezTo>
                    <a:pt x="253" y="187"/>
                    <a:pt x="249" y="188"/>
                    <a:pt x="245" y="189"/>
                  </a:cubicBezTo>
                  <a:cubicBezTo>
                    <a:pt x="241" y="190"/>
                    <a:pt x="237" y="191"/>
                    <a:pt x="233" y="192"/>
                  </a:cubicBezTo>
                  <a:cubicBezTo>
                    <a:pt x="228" y="192"/>
                    <a:pt x="225" y="193"/>
                    <a:pt x="220" y="193"/>
                  </a:cubicBezTo>
                  <a:cubicBezTo>
                    <a:pt x="219" y="191"/>
                    <a:pt x="217" y="187"/>
                    <a:pt x="214" y="182"/>
                  </a:cubicBezTo>
                  <a:cubicBezTo>
                    <a:pt x="212" y="179"/>
                    <a:pt x="210" y="175"/>
                    <a:pt x="207" y="171"/>
                  </a:cubicBezTo>
                  <a:cubicBezTo>
                    <a:pt x="205" y="168"/>
                    <a:pt x="203" y="164"/>
                    <a:pt x="200" y="160"/>
                  </a:cubicBezTo>
                  <a:cubicBezTo>
                    <a:pt x="198" y="157"/>
                    <a:pt x="196" y="153"/>
                    <a:pt x="194" y="149"/>
                  </a:cubicBezTo>
                  <a:cubicBezTo>
                    <a:pt x="190" y="143"/>
                    <a:pt x="189" y="143"/>
                    <a:pt x="187" y="137"/>
                  </a:cubicBezTo>
                  <a:cubicBezTo>
                    <a:pt x="190" y="137"/>
                    <a:pt x="194" y="137"/>
                    <a:pt x="198" y="137"/>
                  </a:cubicBezTo>
                  <a:cubicBezTo>
                    <a:pt x="201" y="137"/>
                    <a:pt x="204" y="137"/>
                    <a:pt x="207" y="137"/>
                  </a:cubicBezTo>
                  <a:cubicBezTo>
                    <a:pt x="210" y="137"/>
                    <a:pt x="213" y="136"/>
                    <a:pt x="216" y="136"/>
                  </a:cubicBezTo>
                  <a:cubicBezTo>
                    <a:pt x="221" y="136"/>
                    <a:pt x="225" y="136"/>
                    <a:pt x="229" y="135"/>
                  </a:cubicBezTo>
                  <a:cubicBezTo>
                    <a:pt x="233" y="135"/>
                    <a:pt x="238" y="135"/>
                    <a:pt x="242" y="134"/>
                  </a:cubicBezTo>
                  <a:cubicBezTo>
                    <a:pt x="246" y="134"/>
                    <a:pt x="250" y="134"/>
                    <a:pt x="255" y="133"/>
                  </a:cubicBezTo>
                  <a:cubicBezTo>
                    <a:pt x="259" y="132"/>
                    <a:pt x="263" y="131"/>
                    <a:pt x="267" y="130"/>
                  </a:cubicBezTo>
                  <a:cubicBezTo>
                    <a:pt x="271" y="129"/>
                    <a:pt x="275" y="129"/>
                    <a:pt x="280" y="128"/>
                  </a:cubicBezTo>
                  <a:cubicBezTo>
                    <a:pt x="284" y="127"/>
                    <a:pt x="288" y="126"/>
                    <a:pt x="292" y="124"/>
                  </a:cubicBezTo>
                  <a:cubicBezTo>
                    <a:pt x="296" y="123"/>
                    <a:pt x="300" y="123"/>
                    <a:pt x="304" y="121"/>
                  </a:cubicBezTo>
                  <a:cubicBezTo>
                    <a:pt x="308" y="120"/>
                    <a:pt x="313" y="119"/>
                    <a:pt x="317" y="117"/>
                  </a:cubicBezTo>
                  <a:cubicBezTo>
                    <a:pt x="321" y="116"/>
                    <a:pt x="325" y="114"/>
                    <a:pt x="329" y="113"/>
                  </a:cubicBezTo>
                  <a:cubicBezTo>
                    <a:pt x="333" y="112"/>
                    <a:pt x="337" y="110"/>
                    <a:pt x="341" y="108"/>
                  </a:cubicBezTo>
                  <a:cubicBezTo>
                    <a:pt x="345" y="107"/>
                    <a:pt x="349" y="106"/>
                    <a:pt x="353" y="104"/>
                  </a:cubicBezTo>
                  <a:cubicBezTo>
                    <a:pt x="355" y="103"/>
                    <a:pt x="357" y="102"/>
                    <a:pt x="359" y="101"/>
                  </a:cubicBezTo>
                  <a:cubicBezTo>
                    <a:pt x="363" y="99"/>
                    <a:pt x="366" y="98"/>
                    <a:pt x="369" y="96"/>
                  </a:cubicBezTo>
                  <a:cubicBezTo>
                    <a:pt x="372" y="95"/>
                    <a:pt x="375" y="93"/>
                    <a:pt x="378" y="90"/>
                  </a:cubicBezTo>
                  <a:cubicBezTo>
                    <a:pt x="380" y="89"/>
                    <a:pt x="383" y="87"/>
                    <a:pt x="385" y="84"/>
                  </a:cubicBezTo>
                  <a:close/>
                  <a:moveTo>
                    <a:pt x="275" y="120"/>
                  </a:moveTo>
                  <a:cubicBezTo>
                    <a:pt x="276" y="120"/>
                    <a:pt x="276" y="120"/>
                    <a:pt x="277" y="120"/>
                  </a:cubicBezTo>
                  <a:cubicBezTo>
                    <a:pt x="277" y="121"/>
                    <a:pt x="277" y="122"/>
                    <a:pt x="276" y="121"/>
                  </a:cubicBezTo>
                  <a:cubicBezTo>
                    <a:pt x="276" y="121"/>
                    <a:pt x="275" y="121"/>
                    <a:pt x="275" y="120"/>
                  </a:cubicBezTo>
                  <a:close/>
                  <a:moveTo>
                    <a:pt x="281" y="3"/>
                  </a:moveTo>
                  <a:cubicBezTo>
                    <a:pt x="283" y="2"/>
                    <a:pt x="283" y="4"/>
                    <a:pt x="284" y="4"/>
                  </a:cubicBezTo>
                  <a:cubicBezTo>
                    <a:pt x="284" y="5"/>
                    <a:pt x="283" y="7"/>
                    <a:pt x="283" y="8"/>
                  </a:cubicBezTo>
                  <a:cubicBezTo>
                    <a:pt x="280" y="8"/>
                    <a:pt x="280" y="8"/>
                    <a:pt x="280" y="8"/>
                  </a:cubicBezTo>
                  <a:cubicBezTo>
                    <a:pt x="279" y="6"/>
                    <a:pt x="280" y="4"/>
                    <a:pt x="281" y="3"/>
                  </a:cubicBezTo>
                  <a:close/>
                  <a:moveTo>
                    <a:pt x="215" y="12"/>
                  </a:moveTo>
                  <a:cubicBezTo>
                    <a:pt x="216" y="12"/>
                    <a:pt x="216" y="11"/>
                    <a:pt x="217" y="12"/>
                  </a:cubicBezTo>
                  <a:cubicBezTo>
                    <a:pt x="218" y="13"/>
                    <a:pt x="218" y="12"/>
                    <a:pt x="217" y="14"/>
                  </a:cubicBezTo>
                  <a:cubicBezTo>
                    <a:pt x="215" y="14"/>
                    <a:pt x="215" y="14"/>
                    <a:pt x="215" y="14"/>
                  </a:cubicBezTo>
                  <a:lnTo>
                    <a:pt x="215" y="12"/>
                  </a:lnTo>
                  <a:close/>
                  <a:moveTo>
                    <a:pt x="161" y="33"/>
                  </a:moveTo>
                  <a:cubicBezTo>
                    <a:pt x="161" y="35"/>
                    <a:pt x="161" y="35"/>
                    <a:pt x="161" y="35"/>
                  </a:cubicBezTo>
                  <a:cubicBezTo>
                    <a:pt x="160" y="35"/>
                    <a:pt x="160" y="34"/>
                    <a:pt x="160" y="33"/>
                  </a:cubicBezTo>
                  <a:lnTo>
                    <a:pt x="161" y="33"/>
                  </a:lnTo>
                  <a:close/>
                  <a:moveTo>
                    <a:pt x="118" y="56"/>
                  </a:moveTo>
                  <a:cubicBezTo>
                    <a:pt x="116" y="56"/>
                    <a:pt x="116" y="56"/>
                    <a:pt x="116" y="56"/>
                  </a:cubicBezTo>
                  <a:cubicBezTo>
                    <a:pt x="116" y="54"/>
                    <a:pt x="118" y="54"/>
                    <a:pt x="118" y="56"/>
                  </a:cubicBezTo>
                  <a:close/>
                  <a:moveTo>
                    <a:pt x="17" y="149"/>
                  </a:moveTo>
                  <a:cubicBezTo>
                    <a:pt x="18" y="145"/>
                    <a:pt x="19" y="141"/>
                    <a:pt x="20" y="137"/>
                  </a:cubicBezTo>
                  <a:cubicBezTo>
                    <a:pt x="21" y="134"/>
                    <a:pt x="23" y="132"/>
                    <a:pt x="24" y="129"/>
                  </a:cubicBezTo>
                  <a:cubicBezTo>
                    <a:pt x="24" y="128"/>
                    <a:pt x="25" y="126"/>
                    <a:pt x="26" y="124"/>
                  </a:cubicBezTo>
                  <a:cubicBezTo>
                    <a:pt x="27" y="124"/>
                    <a:pt x="27" y="124"/>
                    <a:pt x="28" y="124"/>
                  </a:cubicBezTo>
                  <a:cubicBezTo>
                    <a:pt x="30" y="121"/>
                    <a:pt x="32" y="118"/>
                    <a:pt x="35" y="115"/>
                  </a:cubicBezTo>
                  <a:cubicBezTo>
                    <a:pt x="36" y="113"/>
                    <a:pt x="38" y="111"/>
                    <a:pt x="40" y="109"/>
                  </a:cubicBezTo>
                  <a:cubicBezTo>
                    <a:pt x="40" y="107"/>
                    <a:pt x="43" y="102"/>
                    <a:pt x="47" y="103"/>
                  </a:cubicBezTo>
                  <a:cubicBezTo>
                    <a:pt x="48" y="102"/>
                    <a:pt x="48" y="102"/>
                    <a:pt x="49" y="101"/>
                  </a:cubicBezTo>
                  <a:cubicBezTo>
                    <a:pt x="49" y="99"/>
                    <a:pt x="50" y="97"/>
                    <a:pt x="53" y="97"/>
                  </a:cubicBezTo>
                  <a:cubicBezTo>
                    <a:pt x="53" y="97"/>
                    <a:pt x="53" y="97"/>
                    <a:pt x="53" y="97"/>
                  </a:cubicBezTo>
                  <a:cubicBezTo>
                    <a:pt x="56" y="95"/>
                    <a:pt x="60" y="93"/>
                    <a:pt x="63" y="91"/>
                  </a:cubicBezTo>
                  <a:cubicBezTo>
                    <a:pt x="66" y="88"/>
                    <a:pt x="70" y="86"/>
                    <a:pt x="73" y="84"/>
                  </a:cubicBezTo>
                  <a:cubicBezTo>
                    <a:pt x="76" y="82"/>
                    <a:pt x="79" y="80"/>
                    <a:pt x="83" y="78"/>
                  </a:cubicBezTo>
                  <a:cubicBezTo>
                    <a:pt x="86" y="75"/>
                    <a:pt x="89" y="73"/>
                    <a:pt x="92" y="71"/>
                  </a:cubicBezTo>
                  <a:cubicBezTo>
                    <a:pt x="95" y="69"/>
                    <a:pt x="97" y="68"/>
                    <a:pt x="99" y="67"/>
                  </a:cubicBezTo>
                  <a:cubicBezTo>
                    <a:pt x="99" y="67"/>
                    <a:pt x="99" y="67"/>
                    <a:pt x="99" y="66"/>
                  </a:cubicBezTo>
                  <a:cubicBezTo>
                    <a:pt x="98" y="66"/>
                    <a:pt x="100" y="65"/>
                    <a:pt x="102" y="65"/>
                  </a:cubicBezTo>
                  <a:cubicBezTo>
                    <a:pt x="102" y="65"/>
                    <a:pt x="103" y="65"/>
                    <a:pt x="103" y="65"/>
                  </a:cubicBezTo>
                  <a:cubicBezTo>
                    <a:pt x="105" y="64"/>
                    <a:pt x="107" y="63"/>
                    <a:pt x="109" y="62"/>
                  </a:cubicBezTo>
                  <a:cubicBezTo>
                    <a:pt x="109" y="61"/>
                    <a:pt x="110" y="60"/>
                    <a:pt x="110" y="59"/>
                  </a:cubicBezTo>
                  <a:cubicBezTo>
                    <a:pt x="111" y="59"/>
                    <a:pt x="113" y="59"/>
                    <a:pt x="114" y="59"/>
                  </a:cubicBezTo>
                  <a:cubicBezTo>
                    <a:pt x="114" y="59"/>
                    <a:pt x="114" y="59"/>
                    <a:pt x="114" y="59"/>
                  </a:cubicBezTo>
                  <a:cubicBezTo>
                    <a:pt x="117" y="57"/>
                    <a:pt x="120" y="56"/>
                    <a:pt x="124" y="54"/>
                  </a:cubicBezTo>
                  <a:cubicBezTo>
                    <a:pt x="127" y="52"/>
                    <a:pt x="131" y="51"/>
                    <a:pt x="134" y="49"/>
                  </a:cubicBezTo>
                  <a:cubicBezTo>
                    <a:pt x="137" y="48"/>
                    <a:pt x="140" y="47"/>
                    <a:pt x="143" y="45"/>
                  </a:cubicBezTo>
                  <a:cubicBezTo>
                    <a:pt x="143" y="44"/>
                    <a:pt x="144" y="44"/>
                    <a:pt x="144" y="45"/>
                  </a:cubicBezTo>
                  <a:cubicBezTo>
                    <a:pt x="145" y="45"/>
                    <a:pt x="145" y="44"/>
                    <a:pt x="145" y="44"/>
                  </a:cubicBezTo>
                  <a:cubicBezTo>
                    <a:pt x="146" y="44"/>
                    <a:pt x="146" y="44"/>
                    <a:pt x="147" y="44"/>
                  </a:cubicBezTo>
                  <a:cubicBezTo>
                    <a:pt x="147" y="44"/>
                    <a:pt x="147" y="44"/>
                    <a:pt x="147" y="43"/>
                  </a:cubicBezTo>
                  <a:cubicBezTo>
                    <a:pt x="147" y="44"/>
                    <a:pt x="147" y="44"/>
                    <a:pt x="147" y="44"/>
                  </a:cubicBezTo>
                  <a:cubicBezTo>
                    <a:pt x="150" y="43"/>
                    <a:pt x="153" y="42"/>
                    <a:pt x="156" y="40"/>
                  </a:cubicBezTo>
                  <a:cubicBezTo>
                    <a:pt x="156" y="40"/>
                    <a:pt x="156" y="40"/>
                    <a:pt x="157" y="40"/>
                  </a:cubicBezTo>
                  <a:cubicBezTo>
                    <a:pt x="156" y="40"/>
                    <a:pt x="156" y="39"/>
                    <a:pt x="156" y="38"/>
                  </a:cubicBezTo>
                  <a:cubicBezTo>
                    <a:pt x="159" y="37"/>
                    <a:pt x="160" y="38"/>
                    <a:pt x="162" y="38"/>
                  </a:cubicBezTo>
                  <a:cubicBezTo>
                    <a:pt x="163" y="38"/>
                    <a:pt x="164" y="38"/>
                    <a:pt x="165" y="37"/>
                  </a:cubicBezTo>
                  <a:cubicBezTo>
                    <a:pt x="165" y="37"/>
                    <a:pt x="165" y="37"/>
                    <a:pt x="165" y="37"/>
                  </a:cubicBezTo>
                  <a:cubicBezTo>
                    <a:pt x="166" y="35"/>
                    <a:pt x="169" y="34"/>
                    <a:pt x="172" y="35"/>
                  </a:cubicBezTo>
                  <a:cubicBezTo>
                    <a:pt x="174" y="34"/>
                    <a:pt x="176" y="33"/>
                    <a:pt x="178" y="32"/>
                  </a:cubicBezTo>
                  <a:cubicBezTo>
                    <a:pt x="179" y="32"/>
                    <a:pt x="181" y="32"/>
                    <a:pt x="182" y="31"/>
                  </a:cubicBezTo>
                  <a:cubicBezTo>
                    <a:pt x="182" y="31"/>
                    <a:pt x="182" y="31"/>
                    <a:pt x="182" y="31"/>
                  </a:cubicBezTo>
                  <a:cubicBezTo>
                    <a:pt x="182" y="29"/>
                    <a:pt x="185" y="28"/>
                    <a:pt x="186" y="30"/>
                  </a:cubicBezTo>
                  <a:cubicBezTo>
                    <a:pt x="187" y="30"/>
                    <a:pt x="188" y="30"/>
                    <a:pt x="190" y="29"/>
                  </a:cubicBezTo>
                  <a:cubicBezTo>
                    <a:pt x="193" y="28"/>
                    <a:pt x="197" y="27"/>
                    <a:pt x="201" y="26"/>
                  </a:cubicBezTo>
                  <a:cubicBezTo>
                    <a:pt x="205" y="25"/>
                    <a:pt x="209" y="23"/>
                    <a:pt x="212" y="23"/>
                  </a:cubicBezTo>
                  <a:cubicBezTo>
                    <a:pt x="216" y="22"/>
                    <a:pt x="220" y="20"/>
                    <a:pt x="224" y="20"/>
                  </a:cubicBezTo>
                  <a:cubicBezTo>
                    <a:pt x="227" y="19"/>
                    <a:pt x="230" y="19"/>
                    <a:pt x="233" y="18"/>
                  </a:cubicBezTo>
                  <a:cubicBezTo>
                    <a:pt x="233" y="18"/>
                    <a:pt x="233" y="17"/>
                    <a:pt x="233" y="17"/>
                  </a:cubicBezTo>
                  <a:cubicBezTo>
                    <a:pt x="234" y="17"/>
                    <a:pt x="236" y="17"/>
                    <a:pt x="237" y="17"/>
                  </a:cubicBezTo>
                  <a:cubicBezTo>
                    <a:pt x="237" y="17"/>
                    <a:pt x="237" y="17"/>
                    <a:pt x="237" y="17"/>
                  </a:cubicBezTo>
                  <a:cubicBezTo>
                    <a:pt x="240" y="17"/>
                    <a:pt x="244" y="16"/>
                    <a:pt x="247" y="16"/>
                  </a:cubicBezTo>
                  <a:cubicBezTo>
                    <a:pt x="251" y="15"/>
                    <a:pt x="255" y="16"/>
                    <a:pt x="259" y="15"/>
                  </a:cubicBezTo>
                  <a:cubicBezTo>
                    <a:pt x="263" y="15"/>
                    <a:pt x="267" y="14"/>
                    <a:pt x="271" y="14"/>
                  </a:cubicBezTo>
                  <a:cubicBezTo>
                    <a:pt x="273" y="13"/>
                    <a:pt x="275" y="13"/>
                    <a:pt x="277" y="13"/>
                  </a:cubicBezTo>
                  <a:cubicBezTo>
                    <a:pt x="278" y="13"/>
                    <a:pt x="278" y="12"/>
                    <a:pt x="278" y="12"/>
                  </a:cubicBezTo>
                  <a:cubicBezTo>
                    <a:pt x="279" y="12"/>
                    <a:pt x="280" y="12"/>
                    <a:pt x="280" y="13"/>
                  </a:cubicBezTo>
                  <a:cubicBezTo>
                    <a:pt x="281" y="13"/>
                    <a:pt x="282" y="13"/>
                    <a:pt x="282" y="13"/>
                  </a:cubicBezTo>
                  <a:cubicBezTo>
                    <a:pt x="282" y="13"/>
                    <a:pt x="282" y="13"/>
                    <a:pt x="282" y="12"/>
                  </a:cubicBezTo>
                  <a:cubicBezTo>
                    <a:pt x="282" y="13"/>
                    <a:pt x="282" y="13"/>
                    <a:pt x="282" y="13"/>
                  </a:cubicBezTo>
                  <a:cubicBezTo>
                    <a:pt x="286" y="13"/>
                    <a:pt x="290" y="12"/>
                    <a:pt x="294" y="12"/>
                  </a:cubicBezTo>
                  <a:cubicBezTo>
                    <a:pt x="298" y="12"/>
                    <a:pt x="302" y="13"/>
                    <a:pt x="306" y="13"/>
                  </a:cubicBezTo>
                  <a:cubicBezTo>
                    <a:pt x="310" y="14"/>
                    <a:pt x="314" y="14"/>
                    <a:pt x="318" y="15"/>
                  </a:cubicBezTo>
                  <a:cubicBezTo>
                    <a:pt x="322" y="15"/>
                    <a:pt x="326" y="15"/>
                    <a:pt x="330" y="16"/>
                  </a:cubicBezTo>
                  <a:cubicBezTo>
                    <a:pt x="334" y="16"/>
                    <a:pt x="338" y="17"/>
                    <a:pt x="341" y="18"/>
                  </a:cubicBezTo>
                  <a:cubicBezTo>
                    <a:pt x="345" y="19"/>
                    <a:pt x="349" y="21"/>
                    <a:pt x="353" y="22"/>
                  </a:cubicBezTo>
                  <a:cubicBezTo>
                    <a:pt x="356" y="23"/>
                    <a:pt x="358" y="24"/>
                    <a:pt x="361" y="26"/>
                  </a:cubicBezTo>
                  <a:cubicBezTo>
                    <a:pt x="357" y="26"/>
                    <a:pt x="353" y="26"/>
                    <a:pt x="349" y="27"/>
                  </a:cubicBezTo>
                  <a:cubicBezTo>
                    <a:pt x="349" y="27"/>
                    <a:pt x="349" y="27"/>
                    <a:pt x="348" y="27"/>
                  </a:cubicBezTo>
                  <a:cubicBezTo>
                    <a:pt x="348" y="27"/>
                    <a:pt x="348" y="28"/>
                    <a:pt x="348" y="28"/>
                  </a:cubicBezTo>
                  <a:cubicBezTo>
                    <a:pt x="348" y="28"/>
                    <a:pt x="347" y="27"/>
                    <a:pt x="347" y="27"/>
                  </a:cubicBezTo>
                  <a:cubicBezTo>
                    <a:pt x="346" y="27"/>
                    <a:pt x="345" y="27"/>
                    <a:pt x="344" y="27"/>
                  </a:cubicBezTo>
                  <a:cubicBezTo>
                    <a:pt x="344" y="28"/>
                    <a:pt x="342" y="28"/>
                    <a:pt x="341" y="28"/>
                  </a:cubicBezTo>
                  <a:cubicBezTo>
                    <a:pt x="340" y="28"/>
                    <a:pt x="341" y="28"/>
                    <a:pt x="341" y="28"/>
                  </a:cubicBezTo>
                  <a:cubicBezTo>
                    <a:pt x="339" y="28"/>
                    <a:pt x="338" y="28"/>
                    <a:pt x="337" y="28"/>
                  </a:cubicBezTo>
                  <a:cubicBezTo>
                    <a:pt x="333" y="29"/>
                    <a:pt x="329" y="29"/>
                    <a:pt x="325" y="30"/>
                  </a:cubicBezTo>
                  <a:cubicBezTo>
                    <a:pt x="321" y="30"/>
                    <a:pt x="317" y="30"/>
                    <a:pt x="313" y="30"/>
                  </a:cubicBezTo>
                  <a:cubicBezTo>
                    <a:pt x="309" y="31"/>
                    <a:pt x="305" y="32"/>
                    <a:pt x="301" y="32"/>
                  </a:cubicBezTo>
                  <a:cubicBezTo>
                    <a:pt x="297" y="33"/>
                    <a:pt x="293" y="33"/>
                    <a:pt x="289" y="34"/>
                  </a:cubicBezTo>
                  <a:cubicBezTo>
                    <a:pt x="285" y="35"/>
                    <a:pt x="281" y="36"/>
                    <a:pt x="277" y="36"/>
                  </a:cubicBezTo>
                  <a:cubicBezTo>
                    <a:pt x="275" y="37"/>
                    <a:pt x="272" y="37"/>
                    <a:pt x="269" y="37"/>
                  </a:cubicBezTo>
                  <a:cubicBezTo>
                    <a:pt x="268" y="39"/>
                    <a:pt x="266" y="41"/>
                    <a:pt x="262" y="40"/>
                  </a:cubicBezTo>
                  <a:cubicBezTo>
                    <a:pt x="262" y="39"/>
                    <a:pt x="262" y="39"/>
                    <a:pt x="263" y="38"/>
                  </a:cubicBezTo>
                  <a:cubicBezTo>
                    <a:pt x="261" y="39"/>
                    <a:pt x="259" y="39"/>
                    <a:pt x="257" y="40"/>
                  </a:cubicBezTo>
                  <a:cubicBezTo>
                    <a:pt x="257" y="40"/>
                    <a:pt x="257" y="40"/>
                    <a:pt x="257" y="40"/>
                  </a:cubicBezTo>
                  <a:cubicBezTo>
                    <a:pt x="257" y="42"/>
                    <a:pt x="256" y="45"/>
                    <a:pt x="254" y="46"/>
                  </a:cubicBezTo>
                  <a:cubicBezTo>
                    <a:pt x="250" y="47"/>
                    <a:pt x="247" y="45"/>
                    <a:pt x="247" y="42"/>
                  </a:cubicBezTo>
                  <a:cubicBezTo>
                    <a:pt x="245" y="42"/>
                    <a:pt x="243" y="43"/>
                    <a:pt x="242" y="43"/>
                  </a:cubicBezTo>
                  <a:cubicBezTo>
                    <a:pt x="238" y="44"/>
                    <a:pt x="234" y="45"/>
                    <a:pt x="230" y="46"/>
                  </a:cubicBezTo>
                  <a:cubicBezTo>
                    <a:pt x="226" y="47"/>
                    <a:pt x="222" y="48"/>
                    <a:pt x="218" y="50"/>
                  </a:cubicBezTo>
                  <a:cubicBezTo>
                    <a:pt x="218" y="50"/>
                    <a:pt x="218" y="50"/>
                    <a:pt x="218" y="50"/>
                  </a:cubicBezTo>
                  <a:cubicBezTo>
                    <a:pt x="219" y="52"/>
                    <a:pt x="218" y="53"/>
                    <a:pt x="216" y="53"/>
                  </a:cubicBezTo>
                  <a:cubicBezTo>
                    <a:pt x="215" y="53"/>
                    <a:pt x="215" y="52"/>
                    <a:pt x="216" y="51"/>
                  </a:cubicBezTo>
                  <a:cubicBezTo>
                    <a:pt x="213" y="52"/>
                    <a:pt x="210" y="53"/>
                    <a:pt x="207" y="55"/>
                  </a:cubicBezTo>
                  <a:cubicBezTo>
                    <a:pt x="212" y="59"/>
                    <a:pt x="212" y="54"/>
                    <a:pt x="220" y="53"/>
                  </a:cubicBezTo>
                  <a:cubicBezTo>
                    <a:pt x="223" y="52"/>
                    <a:pt x="227" y="52"/>
                    <a:pt x="232" y="51"/>
                  </a:cubicBezTo>
                  <a:cubicBezTo>
                    <a:pt x="236" y="51"/>
                    <a:pt x="240" y="51"/>
                    <a:pt x="244" y="50"/>
                  </a:cubicBezTo>
                  <a:cubicBezTo>
                    <a:pt x="248" y="50"/>
                    <a:pt x="252" y="49"/>
                    <a:pt x="256" y="49"/>
                  </a:cubicBezTo>
                  <a:cubicBezTo>
                    <a:pt x="260" y="48"/>
                    <a:pt x="265" y="49"/>
                    <a:pt x="269" y="48"/>
                  </a:cubicBezTo>
                  <a:cubicBezTo>
                    <a:pt x="273" y="48"/>
                    <a:pt x="277" y="48"/>
                    <a:pt x="281" y="47"/>
                  </a:cubicBezTo>
                  <a:cubicBezTo>
                    <a:pt x="283" y="47"/>
                    <a:pt x="284" y="47"/>
                    <a:pt x="286" y="47"/>
                  </a:cubicBezTo>
                  <a:cubicBezTo>
                    <a:pt x="286" y="46"/>
                    <a:pt x="286" y="46"/>
                    <a:pt x="287" y="45"/>
                  </a:cubicBezTo>
                  <a:cubicBezTo>
                    <a:pt x="289" y="44"/>
                    <a:pt x="290" y="45"/>
                    <a:pt x="290" y="46"/>
                  </a:cubicBezTo>
                  <a:cubicBezTo>
                    <a:pt x="291" y="46"/>
                    <a:pt x="292" y="46"/>
                    <a:pt x="293" y="46"/>
                  </a:cubicBezTo>
                  <a:cubicBezTo>
                    <a:pt x="298" y="46"/>
                    <a:pt x="302" y="45"/>
                    <a:pt x="306" y="45"/>
                  </a:cubicBezTo>
                  <a:cubicBezTo>
                    <a:pt x="310" y="45"/>
                    <a:pt x="314" y="44"/>
                    <a:pt x="318" y="44"/>
                  </a:cubicBezTo>
                  <a:cubicBezTo>
                    <a:pt x="322" y="44"/>
                    <a:pt x="327" y="44"/>
                    <a:pt x="331" y="44"/>
                  </a:cubicBezTo>
                  <a:cubicBezTo>
                    <a:pt x="335" y="44"/>
                    <a:pt x="339" y="43"/>
                    <a:pt x="343" y="43"/>
                  </a:cubicBezTo>
                  <a:cubicBezTo>
                    <a:pt x="347" y="43"/>
                    <a:pt x="351" y="42"/>
                    <a:pt x="355" y="42"/>
                  </a:cubicBezTo>
                  <a:cubicBezTo>
                    <a:pt x="360" y="42"/>
                    <a:pt x="364" y="43"/>
                    <a:pt x="368" y="43"/>
                  </a:cubicBezTo>
                  <a:cubicBezTo>
                    <a:pt x="368" y="43"/>
                    <a:pt x="369" y="43"/>
                    <a:pt x="369" y="43"/>
                  </a:cubicBezTo>
                  <a:cubicBezTo>
                    <a:pt x="371" y="40"/>
                    <a:pt x="378" y="42"/>
                    <a:pt x="381" y="42"/>
                  </a:cubicBezTo>
                  <a:cubicBezTo>
                    <a:pt x="381" y="42"/>
                    <a:pt x="381" y="43"/>
                    <a:pt x="380" y="44"/>
                  </a:cubicBezTo>
                  <a:cubicBezTo>
                    <a:pt x="382" y="47"/>
                    <a:pt x="384" y="50"/>
                    <a:pt x="385" y="53"/>
                  </a:cubicBezTo>
                  <a:cubicBezTo>
                    <a:pt x="382" y="53"/>
                    <a:pt x="377" y="54"/>
                    <a:pt x="372" y="54"/>
                  </a:cubicBezTo>
                  <a:cubicBezTo>
                    <a:pt x="369" y="54"/>
                    <a:pt x="365" y="54"/>
                    <a:pt x="360" y="55"/>
                  </a:cubicBezTo>
                  <a:cubicBezTo>
                    <a:pt x="359" y="55"/>
                    <a:pt x="357" y="55"/>
                    <a:pt x="356" y="55"/>
                  </a:cubicBezTo>
                  <a:cubicBezTo>
                    <a:pt x="356" y="55"/>
                    <a:pt x="356" y="55"/>
                    <a:pt x="356" y="55"/>
                  </a:cubicBezTo>
                  <a:cubicBezTo>
                    <a:pt x="356" y="59"/>
                    <a:pt x="349" y="56"/>
                    <a:pt x="346" y="57"/>
                  </a:cubicBezTo>
                  <a:cubicBezTo>
                    <a:pt x="347" y="56"/>
                    <a:pt x="347" y="56"/>
                    <a:pt x="348" y="55"/>
                  </a:cubicBezTo>
                  <a:cubicBezTo>
                    <a:pt x="344" y="56"/>
                    <a:pt x="340" y="56"/>
                    <a:pt x="337" y="56"/>
                  </a:cubicBezTo>
                  <a:cubicBezTo>
                    <a:pt x="333" y="57"/>
                    <a:pt x="329" y="57"/>
                    <a:pt x="325" y="58"/>
                  </a:cubicBezTo>
                  <a:cubicBezTo>
                    <a:pt x="321" y="58"/>
                    <a:pt x="317" y="59"/>
                    <a:pt x="313" y="59"/>
                  </a:cubicBezTo>
                  <a:cubicBezTo>
                    <a:pt x="309" y="60"/>
                    <a:pt x="305" y="61"/>
                    <a:pt x="301" y="61"/>
                  </a:cubicBezTo>
                  <a:cubicBezTo>
                    <a:pt x="297" y="62"/>
                    <a:pt x="293" y="62"/>
                    <a:pt x="289" y="62"/>
                  </a:cubicBezTo>
                  <a:cubicBezTo>
                    <a:pt x="288" y="62"/>
                    <a:pt x="288" y="62"/>
                    <a:pt x="287" y="63"/>
                  </a:cubicBezTo>
                  <a:cubicBezTo>
                    <a:pt x="286" y="64"/>
                    <a:pt x="285" y="65"/>
                    <a:pt x="283" y="66"/>
                  </a:cubicBezTo>
                  <a:cubicBezTo>
                    <a:pt x="281" y="65"/>
                    <a:pt x="279" y="65"/>
                    <a:pt x="277" y="65"/>
                  </a:cubicBezTo>
                  <a:cubicBezTo>
                    <a:pt x="277" y="65"/>
                    <a:pt x="277" y="65"/>
                    <a:pt x="277" y="65"/>
                  </a:cubicBezTo>
                  <a:cubicBezTo>
                    <a:pt x="277" y="65"/>
                    <a:pt x="277" y="65"/>
                    <a:pt x="277" y="65"/>
                  </a:cubicBezTo>
                  <a:cubicBezTo>
                    <a:pt x="277" y="65"/>
                    <a:pt x="277" y="66"/>
                    <a:pt x="277" y="66"/>
                  </a:cubicBezTo>
                  <a:cubicBezTo>
                    <a:pt x="275" y="66"/>
                    <a:pt x="272" y="66"/>
                    <a:pt x="270" y="66"/>
                  </a:cubicBezTo>
                  <a:cubicBezTo>
                    <a:pt x="270" y="66"/>
                    <a:pt x="270" y="66"/>
                    <a:pt x="270" y="66"/>
                  </a:cubicBezTo>
                  <a:cubicBezTo>
                    <a:pt x="268" y="66"/>
                    <a:pt x="267" y="67"/>
                    <a:pt x="266" y="67"/>
                  </a:cubicBezTo>
                  <a:cubicBezTo>
                    <a:pt x="266" y="68"/>
                    <a:pt x="267" y="71"/>
                    <a:pt x="265" y="72"/>
                  </a:cubicBezTo>
                  <a:cubicBezTo>
                    <a:pt x="264" y="72"/>
                    <a:pt x="263" y="72"/>
                    <a:pt x="262" y="72"/>
                  </a:cubicBezTo>
                  <a:cubicBezTo>
                    <a:pt x="262" y="70"/>
                    <a:pt x="261" y="70"/>
                    <a:pt x="261" y="68"/>
                  </a:cubicBezTo>
                  <a:cubicBezTo>
                    <a:pt x="259" y="68"/>
                    <a:pt x="256" y="69"/>
                    <a:pt x="253" y="69"/>
                  </a:cubicBezTo>
                  <a:cubicBezTo>
                    <a:pt x="251" y="70"/>
                    <a:pt x="248" y="70"/>
                    <a:pt x="245" y="71"/>
                  </a:cubicBezTo>
                  <a:cubicBezTo>
                    <a:pt x="247" y="72"/>
                    <a:pt x="248" y="74"/>
                    <a:pt x="248" y="76"/>
                  </a:cubicBezTo>
                  <a:cubicBezTo>
                    <a:pt x="248" y="77"/>
                    <a:pt x="247" y="78"/>
                    <a:pt x="246" y="79"/>
                  </a:cubicBezTo>
                  <a:cubicBezTo>
                    <a:pt x="249" y="79"/>
                    <a:pt x="251" y="78"/>
                    <a:pt x="254" y="78"/>
                  </a:cubicBezTo>
                  <a:cubicBezTo>
                    <a:pt x="257" y="78"/>
                    <a:pt x="261" y="77"/>
                    <a:pt x="265" y="77"/>
                  </a:cubicBezTo>
                  <a:cubicBezTo>
                    <a:pt x="269" y="77"/>
                    <a:pt x="273" y="77"/>
                    <a:pt x="277" y="77"/>
                  </a:cubicBezTo>
                  <a:cubicBezTo>
                    <a:pt x="281" y="76"/>
                    <a:pt x="284" y="75"/>
                    <a:pt x="288" y="75"/>
                  </a:cubicBezTo>
                  <a:cubicBezTo>
                    <a:pt x="292" y="74"/>
                    <a:pt x="296" y="75"/>
                    <a:pt x="300" y="75"/>
                  </a:cubicBezTo>
                  <a:cubicBezTo>
                    <a:pt x="304" y="74"/>
                    <a:pt x="308" y="73"/>
                    <a:pt x="312" y="73"/>
                  </a:cubicBezTo>
                  <a:cubicBezTo>
                    <a:pt x="313" y="73"/>
                    <a:pt x="314" y="73"/>
                    <a:pt x="316" y="73"/>
                  </a:cubicBezTo>
                  <a:cubicBezTo>
                    <a:pt x="317" y="72"/>
                    <a:pt x="318" y="72"/>
                    <a:pt x="319" y="72"/>
                  </a:cubicBezTo>
                  <a:cubicBezTo>
                    <a:pt x="319" y="72"/>
                    <a:pt x="319" y="72"/>
                    <a:pt x="319" y="73"/>
                  </a:cubicBezTo>
                  <a:cubicBezTo>
                    <a:pt x="320" y="73"/>
                    <a:pt x="322" y="73"/>
                    <a:pt x="323" y="72"/>
                  </a:cubicBezTo>
                  <a:cubicBezTo>
                    <a:pt x="327" y="72"/>
                    <a:pt x="331" y="72"/>
                    <a:pt x="335" y="72"/>
                  </a:cubicBezTo>
                  <a:cubicBezTo>
                    <a:pt x="337" y="72"/>
                    <a:pt x="339" y="72"/>
                    <a:pt x="341" y="72"/>
                  </a:cubicBezTo>
                  <a:cubicBezTo>
                    <a:pt x="341" y="69"/>
                    <a:pt x="346" y="69"/>
                    <a:pt x="347" y="72"/>
                  </a:cubicBezTo>
                  <a:cubicBezTo>
                    <a:pt x="351" y="72"/>
                    <a:pt x="354" y="71"/>
                    <a:pt x="358" y="71"/>
                  </a:cubicBezTo>
                  <a:cubicBezTo>
                    <a:pt x="362" y="71"/>
                    <a:pt x="366" y="71"/>
                    <a:pt x="370" y="71"/>
                  </a:cubicBezTo>
                  <a:cubicBezTo>
                    <a:pt x="374" y="71"/>
                    <a:pt x="378" y="71"/>
                    <a:pt x="381" y="72"/>
                  </a:cubicBezTo>
                  <a:cubicBezTo>
                    <a:pt x="378" y="76"/>
                    <a:pt x="374" y="79"/>
                    <a:pt x="370" y="82"/>
                  </a:cubicBezTo>
                  <a:cubicBezTo>
                    <a:pt x="366" y="82"/>
                    <a:pt x="363" y="83"/>
                    <a:pt x="358" y="84"/>
                  </a:cubicBezTo>
                  <a:cubicBezTo>
                    <a:pt x="355" y="84"/>
                    <a:pt x="351" y="84"/>
                    <a:pt x="347" y="84"/>
                  </a:cubicBezTo>
                  <a:cubicBezTo>
                    <a:pt x="343" y="85"/>
                    <a:pt x="339" y="85"/>
                    <a:pt x="335" y="86"/>
                  </a:cubicBezTo>
                  <a:cubicBezTo>
                    <a:pt x="331" y="86"/>
                    <a:pt x="327" y="86"/>
                    <a:pt x="323" y="87"/>
                  </a:cubicBezTo>
                  <a:cubicBezTo>
                    <a:pt x="319" y="87"/>
                    <a:pt x="315" y="87"/>
                    <a:pt x="311" y="88"/>
                  </a:cubicBezTo>
                  <a:cubicBezTo>
                    <a:pt x="307" y="88"/>
                    <a:pt x="304" y="90"/>
                    <a:pt x="300" y="90"/>
                  </a:cubicBezTo>
                  <a:cubicBezTo>
                    <a:pt x="298" y="90"/>
                    <a:pt x="297" y="90"/>
                    <a:pt x="296" y="91"/>
                  </a:cubicBezTo>
                  <a:cubicBezTo>
                    <a:pt x="296" y="91"/>
                    <a:pt x="295" y="91"/>
                    <a:pt x="294" y="91"/>
                  </a:cubicBezTo>
                  <a:cubicBezTo>
                    <a:pt x="293" y="91"/>
                    <a:pt x="292" y="91"/>
                    <a:pt x="291" y="91"/>
                  </a:cubicBezTo>
                  <a:cubicBezTo>
                    <a:pt x="291" y="91"/>
                    <a:pt x="291" y="91"/>
                    <a:pt x="291" y="91"/>
                  </a:cubicBezTo>
                  <a:cubicBezTo>
                    <a:pt x="290" y="91"/>
                    <a:pt x="289" y="92"/>
                    <a:pt x="288" y="92"/>
                  </a:cubicBezTo>
                  <a:cubicBezTo>
                    <a:pt x="285" y="92"/>
                    <a:pt x="283" y="92"/>
                    <a:pt x="280" y="93"/>
                  </a:cubicBezTo>
                  <a:cubicBezTo>
                    <a:pt x="280" y="93"/>
                    <a:pt x="279" y="94"/>
                    <a:pt x="279" y="93"/>
                  </a:cubicBezTo>
                  <a:cubicBezTo>
                    <a:pt x="279" y="93"/>
                    <a:pt x="279" y="93"/>
                    <a:pt x="279" y="93"/>
                  </a:cubicBezTo>
                  <a:cubicBezTo>
                    <a:pt x="278" y="93"/>
                    <a:pt x="278" y="93"/>
                    <a:pt x="277" y="93"/>
                  </a:cubicBezTo>
                  <a:cubicBezTo>
                    <a:pt x="277" y="93"/>
                    <a:pt x="277" y="93"/>
                    <a:pt x="277" y="93"/>
                  </a:cubicBezTo>
                  <a:cubicBezTo>
                    <a:pt x="277" y="93"/>
                    <a:pt x="277" y="93"/>
                    <a:pt x="277" y="93"/>
                  </a:cubicBezTo>
                  <a:cubicBezTo>
                    <a:pt x="276" y="93"/>
                    <a:pt x="276" y="93"/>
                    <a:pt x="276" y="93"/>
                  </a:cubicBezTo>
                  <a:cubicBezTo>
                    <a:pt x="272" y="94"/>
                    <a:pt x="268" y="95"/>
                    <a:pt x="264" y="95"/>
                  </a:cubicBezTo>
                  <a:cubicBezTo>
                    <a:pt x="260" y="96"/>
                    <a:pt x="257" y="97"/>
                    <a:pt x="253" y="98"/>
                  </a:cubicBezTo>
                  <a:cubicBezTo>
                    <a:pt x="249" y="99"/>
                    <a:pt x="245" y="100"/>
                    <a:pt x="241" y="101"/>
                  </a:cubicBezTo>
                  <a:cubicBezTo>
                    <a:pt x="240" y="101"/>
                    <a:pt x="238" y="102"/>
                    <a:pt x="237" y="102"/>
                  </a:cubicBezTo>
                  <a:cubicBezTo>
                    <a:pt x="237" y="103"/>
                    <a:pt x="237" y="103"/>
                    <a:pt x="238" y="103"/>
                  </a:cubicBezTo>
                  <a:cubicBezTo>
                    <a:pt x="238" y="106"/>
                    <a:pt x="235" y="107"/>
                    <a:pt x="232" y="106"/>
                  </a:cubicBezTo>
                  <a:cubicBezTo>
                    <a:pt x="232" y="106"/>
                    <a:pt x="231" y="105"/>
                    <a:pt x="231" y="103"/>
                  </a:cubicBezTo>
                  <a:cubicBezTo>
                    <a:pt x="231" y="104"/>
                    <a:pt x="230" y="104"/>
                    <a:pt x="230" y="104"/>
                  </a:cubicBezTo>
                  <a:cubicBezTo>
                    <a:pt x="226" y="105"/>
                    <a:pt x="222" y="105"/>
                    <a:pt x="218" y="107"/>
                  </a:cubicBezTo>
                  <a:cubicBezTo>
                    <a:pt x="214" y="108"/>
                    <a:pt x="211" y="110"/>
                    <a:pt x="207" y="112"/>
                  </a:cubicBezTo>
                  <a:cubicBezTo>
                    <a:pt x="207" y="112"/>
                    <a:pt x="207" y="112"/>
                    <a:pt x="207" y="112"/>
                  </a:cubicBezTo>
                  <a:cubicBezTo>
                    <a:pt x="212" y="115"/>
                    <a:pt x="212" y="111"/>
                    <a:pt x="220" y="110"/>
                  </a:cubicBezTo>
                  <a:cubicBezTo>
                    <a:pt x="223" y="110"/>
                    <a:pt x="227" y="110"/>
                    <a:pt x="232" y="110"/>
                  </a:cubicBezTo>
                  <a:cubicBezTo>
                    <a:pt x="236" y="109"/>
                    <a:pt x="240" y="108"/>
                    <a:pt x="244" y="107"/>
                  </a:cubicBezTo>
                  <a:cubicBezTo>
                    <a:pt x="248" y="107"/>
                    <a:pt x="252" y="106"/>
                    <a:pt x="257" y="106"/>
                  </a:cubicBezTo>
                  <a:cubicBezTo>
                    <a:pt x="261" y="106"/>
                    <a:pt x="265" y="106"/>
                    <a:pt x="269" y="106"/>
                  </a:cubicBezTo>
                  <a:cubicBezTo>
                    <a:pt x="271" y="105"/>
                    <a:pt x="274" y="105"/>
                    <a:pt x="276" y="105"/>
                  </a:cubicBezTo>
                  <a:cubicBezTo>
                    <a:pt x="275" y="104"/>
                    <a:pt x="275" y="101"/>
                    <a:pt x="278" y="100"/>
                  </a:cubicBezTo>
                  <a:cubicBezTo>
                    <a:pt x="281" y="100"/>
                    <a:pt x="282" y="103"/>
                    <a:pt x="281" y="105"/>
                  </a:cubicBezTo>
                  <a:cubicBezTo>
                    <a:pt x="281" y="105"/>
                    <a:pt x="281" y="105"/>
                    <a:pt x="282" y="105"/>
                  </a:cubicBezTo>
                  <a:cubicBezTo>
                    <a:pt x="286" y="105"/>
                    <a:pt x="290" y="103"/>
                    <a:pt x="294" y="103"/>
                  </a:cubicBezTo>
                  <a:cubicBezTo>
                    <a:pt x="298" y="103"/>
                    <a:pt x="302" y="102"/>
                    <a:pt x="306" y="102"/>
                  </a:cubicBezTo>
                  <a:cubicBezTo>
                    <a:pt x="310" y="102"/>
                    <a:pt x="315" y="102"/>
                    <a:pt x="319" y="101"/>
                  </a:cubicBezTo>
                  <a:cubicBezTo>
                    <a:pt x="323" y="101"/>
                    <a:pt x="327" y="101"/>
                    <a:pt x="331" y="101"/>
                  </a:cubicBezTo>
                  <a:cubicBezTo>
                    <a:pt x="326" y="103"/>
                    <a:pt x="322" y="104"/>
                    <a:pt x="317" y="106"/>
                  </a:cubicBezTo>
                  <a:cubicBezTo>
                    <a:pt x="313" y="107"/>
                    <a:pt x="308" y="110"/>
                    <a:pt x="304" y="111"/>
                  </a:cubicBezTo>
                  <a:cubicBezTo>
                    <a:pt x="304" y="111"/>
                    <a:pt x="304" y="111"/>
                    <a:pt x="303" y="111"/>
                  </a:cubicBezTo>
                  <a:cubicBezTo>
                    <a:pt x="303" y="112"/>
                    <a:pt x="301" y="112"/>
                    <a:pt x="300" y="112"/>
                  </a:cubicBezTo>
                  <a:cubicBezTo>
                    <a:pt x="297" y="113"/>
                    <a:pt x="294" y="113"/>
                    <a:pt x="292" y="114"/>
                  </a:cubicBezTo>
                  <a:cubicBezTo>
                    <a:pt x="288" y="115"/>
                    <a:pt x="285" y="116"/>
                    <a:pt x="281" y="117"/>
                  </a:cubicBezTo>
                  <a:cubicBezTo>
                    <a:pt x="281" y="118"/>
                    <a:pt x="280" y="119"/>
                    <a:pt x="277" y="118"/>
                  </a:cubicBezTo>
                  <a:cubicBezTo>
                    <a:pt x="277" y="118"/>
                    <a:pt x="277" y="118"/>
                    <a:pt x="277" y="117"/>
                  </a:cubicBezTo>
                  <a:cubicBezTo>
                    <a:pt x="274" y="118"/>
                    <a:pt x="271" y="118"/>
                    <a:pt x="267" y="119"/>
                  </a:cubicBezTo>
                  <a:cubicBezTo>
                    <a:pt x="264" y="120"/>
                    <a:pt x="260" y="121"/>
                    <a:pt x="256" y="121"/>
                  </a:cubicBezTo>
                  <a:cubicBezTo>
                    <a:pt x="256" y="121"/>
                    <a:pt x="256" y="122"/>
                    <a:pt x="256" y="122"/>
                  </a:cubicBezTo>
                  <a:cubicBezTo>
                    <a:pt x="254" y="122"/>
                    <a:pt x="252" y="122"/>
                    <a:pt x="250" y="122"/>
                  </a:cubicBezTo>
                  <a:cubicBezTo>
                    <a:pt x="250" y="122"/>
                    <a:pt x="250" y="122"/>
                    <a:pt x="250" y="122"/>
                  </a:cubicBezTo>
                  <a:cubicBezTo>
                    <a:pt x="249" y="122"/>
                    <a:pt x="248" y="122"/>
                    <a:pt x="246" y="123"/>
                  </a:cubicBezTo>
                  <a:cubicBezTo>
                    <a:pt x="246" y="126"/>
                    <a:pt x="242" y="124"/>
                    <a:pt x="240" y="123"/>
                  </a:cubicBezTo>
                  <a:cubicBezTo>
                    <a:pt x="239" y="123"/>
                    <a:pt x="238" y="123"/>
                    <a:pt x="237" y="124"/>
                  </a:cubicBezTo>
                  <a:cubicBezTo>
                    <a:pt x="237" y="124"/>
                    <a:pt x="237" y="124"/>
                    <a:pt x="237" y="124"/>
                  </a:cubicBezTo>
                  <a:cubicBezTo>
                    <a:pt x="237" y="124"/>
                    <a:pt x="236" y="124"/>
                    <a:pt x="236" y="124"/>
                  </a:cubicBezTo>
                  <a:cubicBezTo>
                    <a:pt x="234" y="124"/>
                    <a:pt x="232" y="124"/>
                    <a:pt x="230" y="124"/>
                  </a:cubicBezTo>
                  <a:cubicBezTo>
                    <a:pt x="226" y="125"/>
                    <a:pt x="222" y="125"/>
                    <a:pt x="218" y="126"/>
                  </a:cubicBezTo>
                  <a:cubicBezTo>
                    <a:pt x="214" y="126"/>
                    <a:pt x="209" y="126"/>
                    <a:pt x="205" y="126"/>
                  </a:cubicBezTo>
                  <a:cubicBezTo>
                    <a:pt x="200" y="126"/>
                    <a:pt x="196" y="125"/>
                    <a:pt x="192" y="125"/>
                  </a:cubicBezTo>
                  <a:cubicBezTo>
                    <a:pt x="189" y="125"/>
                    <a:pt x="185" y="126"/>
                    <a:pt x="182" y="126"/>
                  </a:cubicBezTo>
                  <a:cubicBezTo>
                    <a:pt x="182" y="126"/>
                    <a:pt x="182" y="126"/>
                    <a:pt x="182" y="126"/>
                  </a:cubicBezTo>
                  <a:cubicBezTo>
                    <a:pt x="181" y="126"/>
                    <a:pt x="181" y="126"/>
                    <a:pt x="181" y="126"/>
                  </a:cubicBezTo>
                  <a:cubicBezTo>
                    <a:pt x="181" y="126"/>
                    <a:pt x="180" y="125"/>
                    <a:pt x="180" y="125"/>
                  </a:cubicBezTo>
                  <a:cubicBezTo>
                    <a:pt x="180" y="125"/>
                    <a:pt x="180" y="125"/>
                    <a:pt x="180" y="125"/>
                  </a:cubicBezTo>
                  <a:cubicBezTo>
                    <a:pt x="179" y="125"/>
                    <a:pt x="179" y="125"/>
                    <a:pt x="178" y="125"/>
                  </a:cubicBezTo>
                  <a:cubicBezTo>
                    <a:pt x="176" y="125"/>
                    <a:pt x="173" y="127"/>
                    <a:pt x="172" y="132"/>
                  </a:cubicBezTo>
                  <a:cubicBezTo>
                    <a:pt x="172" y="132"/>
                    <a:pt x="172" y="133"/>
                    <a:pt x="172" y="133"/>
                  </a:cubicBezTo>
                  <a:cubicBezTo>
                    <a:pt x="174" y="136"/>
                    <a:pt x="175" y="137"/>
                    <a:pt x="175" y="138"/>
                  </a:cubicBezTo>
                  <a:cubicBezTo>
                    <a:pt x="176" y="138"/>
                    <a:pt x="176" y="138"/>
                    <a:pt x="177" y="138"/>
                  </a:cubicBezTo>
                  <a:cubicBezTo>
                    <a:pt x="178" y="139"/>
                    <a:pt x="178" y="140"/>
                    <a:pt x="177" y="141"/>
                  </a:cubicBezTo>
                  <a:cubicBezTo>
                    <a:pt x="178" y="141"/>
                    <a:pt x="178" y="142"/>
                    <a:pt x="179" y="143"/>
                  </a:cubicBezTo>
                  <a:cubicBezTo>
                    <a:pt x="182" y="148"/>
                    <a:pt x="182" y="147"/>
                    <a:pt x="185" y="152"/>
                  </a:cubicBezTo>
                  <a:cubicBezTo>
                    <a:pt x="187" y="155"/>
                    <a:pt x="188" y="158"/>
                    <a:pt x="190" y="161"/>
                  </a:cubicBezTo>
                  <a:cubicBezTo>
                    <a:pt x="191" y="161"/>
                    <a:pt x="192" y="161"/>
                    <a:pt x="193" y="161"/>
                  </a:cubicBezTo>
                  <a:cubicBezTo>
                    <a:pt x="193" y="162"/>
                    <a:pt x="193" y="163"/>
                    <a:pt x="192" y="164"/>
                  </a:cubicBezTo>
                  <a:cubicBezTo>
                    <a:pt x="193" y="166"/>
                    <a:pt x="195" y="168"/>
                    <a:pt x="196" y="170"/>
                  </a:cubicBezTo>
                  <a:cubicBezTo>
                    <a:pt x="198" y="173"/>
                    <a:pt x="200" y="176"/>
                    <a:pt x="202" y="179"/>
                  </a:cubicBezTo>
                  <a:cubicBezTo>
                    <a:pt x="204" y="183"/>
                    <a:pt x="206" y="186"/>
                    <a:pt x="207" y="188"/>
                  </a:cubicBezTo>
                  <a:cubicBezTo>
                    <a:pt x="209" y="191"/>
                    <a:pt x="210" y="194"/>
                    <a:pt x="211" y="196"/>
                  </a:cubicBezTo>
                  <a:cubicBezTo>
                    <a:pt x="207" y="196"/>
                    <a:pt x="204" y="197"/>
                    <a:pt x="200" y="197"/>
                  </a:cubicBezTo>
                  <a:cubicBezTo>
                    <a:pt x="197" y="198"/>
                    <a:pt x="194" y="199"/>
                    <a:pt x="190" y="199"/>
                  </a:cubicBezTo>
                  <a:cubicBezTo>
                    <a:pt x="187" y="200"/>
                    <a:pt x="184" y="200"/>
                    <a:pt x="180" y="200"/>
                  </a:cubicBezTo>
                  <a:cubicBezTo>
                    <a:pt x="179" y="200"/>
                    <a:pt x="178" y="200"/>
                    <a:pt x="177" y="200"/>
                  </a:cubicBezTo>
                  <a:cubicBezTo>
                    <a:pt x="176" y="201"/>
                    <a:pt x="176" y="201"/>
                    <a:pt x="175" y="201"/>
                  </a:cubicBezTo>
                  <a:cubicBezTo>
                    <a:pt x="174" y="201"/>
                    <a:pt x="174" y="201"/>
                    <a:pt x="174" y="201"/>
                  </a:cubicBezTo>
                  <a:cubicBezTo>
                    <a:pt x="171" y="201"/>
                    <a:pt x="169" y="201"/>
                    <a:pt x="166" y="202"/>
                  </a:cubicBezTo>
                  <a:cubicBezTo>
                    <a:pt x="162" y="202"/>
                    <a:pt x="158" y="204"/>
                    <a:pt x="154" y="204"/>
                  </a:cubicBezTo>
                  <a:cubicBezTo>
                    <a:pt x="151" y="205"/>
                    <a:pt x="147" y="204"/>
                    <a:pt x="143" y="205"/>
                  </a:cubicBezTo>
                  <a:cubicBezTo>
                    <a:pt x="139" y="205"/>
                    <a:pt x="135" y="206"/>
                    <a:pt x="131" y="206"/>
                  </a:cubicBezTo>
                  <a:cubicBezTo>
                    <a:pt x="127" y="207"/>
                    <a:pt x="123" y="206"/>
                    <a:pt x="119" y="206"/>
                  </a:cubicBezTo>
                  <a:cubicBezTo>
                    <a:pt x="115" y="207"/>
                    <a:pt x="111" y="207"/>
                    <a:pt x="107" y="207"/>
                  </a:cubicBezTo>
                  <a:cubicBezTo>
                    <a:pt x="103" y="207"/>
                    <a:pt x="99" y="207"/>
                    <a:pt x="95" y="207"/>
                  </a:cubicBezTo>
                  <a:cubicBezTo>
                    <a:pt x="94" y="207"/>
                    <a:pt x="92" y="207"/>
                    <a:pt x="91" y="207"/>
                  </a:cubicBezTo>
                  <a:cubicBezTo>
                    <a:pt x="91" y="207"/>
                    <a:pt x="91" y="207"/>
                    <a:pt x="91" y="207"/>
                  </a:cubicBezTo>
                  <a:cubicBezTo>
                    <a:pt x="91" y="207"/>
                    <a:pt x="91" y="207"/>
                    <a:pt x="91" y="207"/>
                  </a:cubicBezTo>
                  <a:cubicBezTo>
                    <a:pt x="88" y="206"/>
                    <a:pt x="86" y="206"/>
                    <a:pt x="84" y="206"/>
                  </a:cubicBezTo>
                  <a:cubicBezTo>
                    <a:pt x="79" y="206"/>
                    <a:pt x="76" y="204"/>
                    <a:pt x="72" y="203"/>
                  </a:cubicBezTo>
                  <a:cubicBezTo>
                    <a:pt x="68" y="202"/>
                    <a:pt x="64" y="202"/>
                    <a:pt x="60" y="201"/>
                  </a:cubicBezTo>
                  <a:cubicBezTo>
                    <a:pt x="56" y="200"/>
                    <a:pt x="53" y="198"/>
                    <a:pt x="49" y="196"/>
                  </a:cubicBezTo>
                  <a:cubicBezTo>
                    <a:pt x="47" y="195"/>
                    <a:pt x="43" y="193"/>
                    <a:pt x="39" y="190"/>
                  </a:cubicBezTo>
                  <a:cubicBezTo>
                    <a:pt x="36" y="188"/>
                    <a:pt x="32" y="185"/>
                    <a:pt x="29" y="182"/>
                  </a:cubicBezTo>
                  <a:cubicBezTo>
                    <a:pt x="26" y="180"/>
                    <a:pt x="23" y="177"/>
                    <a:pt x="21" y="173"/>
                  </a:cubicBezTo>
                  <a:cubicBezTo>
                    <a:pt x="19" y="170"/>
                    <a:pt x="17" y="166"/>
                    <a:pt x="17" y="162"/>
                  </a:cubicBezTo>
                  <a:cubicBezTo>
                    <a:pt x="16" y="158"/>
                    <a:pt x="16" y="154"/>
                    <a:pt x="17" y="149"/>
                  </a:cubicBezTo>
                  <a:close/>
                  <a:moveTo>
                    <a:pt x="261" y="45"/>
                  </a:moveTo>
                  <a:cubicBezTo>
                    <a:pt x="261" y="40"/>
                    <a:pt x="265" y="38"/>
                    <a:pt x="268" y="41"/>
                  </a:cubicBezTo>
                  <a:cubicBezTo>
                    <a:pt x="269" y="46"/>
                    <a:pt x="263" y="48"/>
                    <a:pt x="261" y="45"/>
                  </a:cubicBezTo>
                  <a:close/>
                  <a:moveTo>
                    <a:pt x="236" y="50"/>
                  </a:moveTo>
                  <a:cubicBezTo>
                    <a:pt x="235" y="50"/>
                    <a:pt x="235" y="50"/>
                    <a:pt x="235" y="49"/>
                  </a:cubicBezTo>
                  <a:cubicBezTo>
                    <a:pt x="236" y="49"/>
                    <a:pt x="237" y="49"/>
                    <a:pt x="236" y="50"/>
                  </a:cubicBezTo>
                  <a:close/>
                  <a:moveTo>
                    <a:pt x="228" y="106"/>
                  </a:moveTo>
                  <a:cubicBezTo>
                    <a:pt x="228" y="107"/>
                    <a:pt x="228" y="107"/>
                    <a:pt x="228" y="108"/>
                  </a:cubicBezTo>
                  <a:cubicBezTo>
                    <a:pt x="227" y="108"/>
                    <a:pt x="226" y="108"/>
                    <a:pt x="226" y="108"/>
                  </a:cubicBezTo>
                  <a:cubicBezTo>
                    <a:pt x="226" y="106"/>
                    <a:pt x="226" y="106"/>
                    <a:pt x="226" y="106"/>
                  </a:cubicBezTo>
                  <a:cubicBezTo>
                    <a:pt x="226" y="106"/>
                    <a:pt x="228" y="106"/>
                    <a:pt x="228" y="106"/>
                  </a:cubicBezTo>
                  <a:close/>
                  <a:moveTo>
                    <a:pt x="183" y="138"/>
                  </a:moveTo>
                  <a:cubicBezTo>
                    <a:pt x="182" y="139"/>
                    <a:pt x="181" y="139"/>
                    <a:pt x="180" y="139"/>
                  </a:cubicBezTo>
                  <a:cubicBezTo>
                    <a:pt x="181" y="137"/>
                    <a:pt x="182" y="138"/>
                    <a:pt x="183" y="138"/>
                  </a:cubicBezTo>
                  <a:close/>
                  <a:moveTo>
                    <a:pt x="48" y="397"/>
                  </a:moveTo>
                  <a:cubicBezTo>
                    <a:pt x="48" y="398"/>
                    <a:pt x="48" y="399"/>
                    <a:pt x="50" y="399"/>
                  </a:cubicBezTo>
                  <a:cubicBezTo>
                    <a:pt x="50" y="397"/>
                    <a:pt x="51" y="396"/>
                    <a:pt x="52" y="399"/>
                  </a:cubicBezTo>
                  <a:cubicBezTo>
                    <a:pt x="50" y="402"/>
                    <a:pt x="42" y="399"/>
                    <a:pt x="48" y="397"/>
                  </a:cubicBezTo>
                  <a:close/>
                  <a:moveTo>
                    <a:pt x="61" y="471"/>
                  </a:moveTo>
                  <a:cubicBezTo>
                    <a:pt x="61" y="468"/>
                    <a:pt x="55" y="470"/>
                    <a:pt x="56" y="466"/>
                  </a:cubicBezTo>
                  <a:cubicBezTo>
                    <a:pt x="59" y="465"/>
                    <a:pt x="67" y="469"/>
                    <a:pt x="61" y="471"/>
                  </a:cubicBezTo>
                  <a:close/>
                  <a:moveTo>
                    <a:pt x="1625" y="189"/>
                  </a:moveTo>
                  <a:cubicBezTo>
                    <a:pt x="1625" y="193"/>
                    <a:pt x="1625" y="196"/>
                    <a:pt x="1625" y="201"/>
                  </a:cubicBezTo>
                  <a:cubicBezTo>
                    <a:pt x="1625" y="204"/>
                    <a:pt x="1625" y="208"/>
                    <a:pt x="1624" y="212"/>
                  </a:cubicBezTo>
                  <a:cubicBezTo>
                    <a:pt x="1624" y="216"/>
                    <a:pt x="1623" y="220"/>
                    <a:pt x="1622" y="224"/>
                  </a:cubicBezTo>
                  <a:cubicBezTo>
                    <a:pt x="1622" y="227"/>
                    <a:pt x="1621" y="231"/>
                    <a:pt x="1620" y="235"/>
                  </a:cubicBezTo>
                  <a:cubicBezTo>
                    <a:pt x="1616" y="236"/>
                    <a:pt x="1612" y="237"/>
                    <a:pt x="1609" y="238"/>
                  </a:cubicBezTo>
                  <a:cubicBezTo>
                    <a:pt x="1604" y="238"/>
                    <a:pt x="1600" y="238"/>
                    <a:pt x="1596" y="239"/>
                  </a:cubicBezTo>
                  <a:cubicBezTo>
                    <a:pt x="1592" y="239"/>
                    <a:pt x="1588" y="240"/>
                    <a:pt x="1584" y="240"/>
                  </a:cubicBezTo>
                  <a:cubicBezTo>
                    <a:pt x="1580" y="241"/>
                    <a:pt x="1576" y="241"/>
                    <a:pt x="1572" y="241"/>
                  </a:cubicBezTo>
                  <a:cubicBezTo>
                    <a:pt x="1569" y="242"/>
                    <a:pt x="1567" y="242"/>
                    <a:pt x="1564" y="242"/>
                  </a:cubicBezTo>
                  <a:cubicBezTo>
                    <a:pt x="1564" y="242"/>
                    <a:pt x="1563" y="242"/>
                    <a:pt x="1563" y="242"/>
                  </a:cubicBezTo>
                  <a:cubicBezTo>
                    <a:pt x="1562" y="242"/>
                    <a:pt x="1561" y="243"/>
                    <a:pt x="1560" y="243"/>
                  </a:cubicBezTo>
                  <a:cubicBezTo>
                    <a:pt x="1557" y="243"/>
                    <a:pt x="1554" y="243"/>
                    <a:pt x="1551" y="243"/>
                  </a:cubicBezTo>
                  <a:cubicBezTo>
                    <a:pt x="1549" y="243"/>
                    <a:pt x="1546" y="244"/>
                    <a:pt x="1545" y="243"/>
                  </a:cubicBezTo>
                  <a:cubicBezTo>
                    <a:pt x="1545" y="243"/>
                    <a:pt x="1545" y="243"/>
                    <a:pt x="1545" y="243"/>
                  </a:cubicBezTo>
                  <a:cubicBezTo>
                    <a:pt x="1541" y="243"/>
                    <a:pt x="1538" y="243"/>
                    <a:pt x="1535" y="243"/>
                  </a:cubicBezTo>
                  <a:cubicBezTo>
                    <a:pt x="1531" y="243"/>
                    <a:pt x="1527" y="243"/>
                    <a:pt x="1523" y="243"/>
                  </a:cubicBezTo>
                  <a:cubicBezTo>
                    <a:pt x="1522" y="243"/>
                    <a:pt x="1521" y="243"/>
                    <a:pt x="1519" y="243"/>
                  </a:cubicBezTo>
                  <a:cubicBezTo>
                    <a:pt x="1517" y="246"/>
                    <a:pt x="1515" y="245"/>
                    <a:pt x="1514" y="244"/>
                  </a:cubicBezTo>
                  <a:cubicBezTo>
                    <a:pt x="1513" y="244"/>
                    <a:pt x="1512" y="244"/>
                    <a:pt x="1511" y="244"/>
                  </a:cubicBezTo>
                  <a:cubicBezTo>
                    <a:pt x="1507" y="244"/>
                    <a:pt x="1503" y="243"/>
                    <a:pt x="1499" y="243"/>
                  </a:cubicBezTo>
                  <a:cubicBezTo>
                    <a:pt x="1495" y="243"/>
                    <a:pt x="1491" y="243"/>
                    <a:pt x="1487" y="242"/>
                  </a:cubicBezTo>
                  <a:cubicBezTo>
                    <a:pt x="1483" y="242"/>
                    <a:pt x="1479" y="242"/>
                    <a:pt x="1474" y="242"/>
                  </a:cubicBezTo>
                  <a:cubicBezTo>
                    <a:pt x="1470" y="242"/>
                    <a:pt x="1466" y="241"/>
                    <a:pt x="1462" y="241"/>
                  </a:cubicBezTo>
                  <a:cubicBezTo>
                    <a:pt x="1466" y="242"/>
                    <a:pt x="1470" y="242"/>
                    <a:pt x="1474" y="243"/>
                  </a:cubicBezTo>
                  <a:cubicBezTo>
                    <a:pt x="1474" y="243"/>
                    <a:pt x="1474" y="243"/>
                    <a:pt x="1475" y="244"/>
                  </a:cubicBezTo>
                  <a:cubicBezTo>
                    <a:pt x="1476" y="243"/>
                    <a:pt x="1479" y="243"/>
                    <a:pt x="1481" y="243"/>
                  </a:cubicBezTo>
                  <a:cubicBezTo>
                    <a:pt x="1481" y="244"/>
                    <a:pt x="1481" y="245"/>
                    <a:pt x="1481" y="245"/>
                  </a:cubicBezTo>
                  <a:cubicBezTo>
                    <a:pt x="1483" y="246"/>
                    <a:pt x="1484" y="246"/>
                    <a:pt x="1485" y="246"/>
                  </a:cubicBezTo>
                  <a:cubicBezTo>
                    <a:pt x="1488" y="247"/>
                    <a:pt x="1490" y="247"/>
                    <a:pt x="1492" y="248"/>
                  </a:cubicBezTo>
                  <a:cubicBezTo>
                    <a:pt x="1493" y="247"/>
                    <a:pt x="1495" y="247"/>
                    <a:pt x="1497" y="247"/>
                  </a:cubicBezTo>
                  <a:cubicBezTo>
                    <a:pt x="1500" y="247"/>
                    <a:pt x="1501" y="249"/>
                    <a:pt x="1504" y="249"/>
                  </a:cubicBezTo>
                  <a:cubicBezTo>
                    <a:pt x="1504" y="249"/>
                    <a:pt x="1504" y="250"/>
                    <a:pt x="1504" y="250"/>
                  </a:cubicBezTo>
                  <a:cubicBezTo>
                    <a:pt x="1506" y="250"/>
                    <a:pt x="1507" y="250"/>
                    <a:pt x="1509" y="251"/>
                  </a:cubicBezTo>
                  <a:cubicBezTo>
                    <a:pt x="1513" y="251"/>
                    <a:pt x="1517" y="252"/>
                    <a:pt x="1521" y="253"/>
                  </a:cubicBezTo>
                  <a:cubicBezTo>
                    <a:pt x="1525" y="254"/>
                    <a:pt x="1528" y="254"/>
                    <a:pt x="1532" y="254"/>
                  </a:cubicBezTo>
                  <a:cubicBezTo>
                    <a:pt x="1536" y="255"/>
                    <a:pt x="1540" y="255"/>
                    <a:pt x="1544" y="256"/>
                  </a:cubicBezTo>
                  <a:cubicBezTo>
                    <a:pt x="1548" y="256"/>
                    <a:pt x="1552" y="256"/>
                    <a:pt x="1556" y="256"/>
                  </a:cubicBezTo>
                  <a:cubicBezTo>
                    <a:pt x="1560" y="257"/>
                    <a:pt x="1564" y="257"/>
                    <a:pt x="1568" y="257"/>
                  </a:cubicBezTo>
                  <a:cubicBezTo>
                    <a:pt x="1572" y="257"/>
                    <a:pt x="1576" y="258"/>
                    <a:pt x="1580" y="258"/>
                  </a:cubicBezTo>
                  <a:cubicBezTo>
                    <a:pt x="1584" y="258"/>
                    <a:pt x="1588" y="259"/>
                    <a:pt x="1592" y="259"/>
                  </a:cubicBezTo>
                  <a:cubicBezTo>
                    <a:pt x="1596" y="259"/>
                    <a:pt x="1600" y="259"/>
                    <a:pt x="1604" y="259"/>
                  </a:cubicBezTo>
                  <a:cubicBezTo>
                    <a:pt x="1608" y="259"/>
                    <a:pt x="1612" y="258"/>
                    <a:pt x="1616" y="258"/>
                  </a:cubicBezTo>
                  <a:cubicBezTo>
                    <a:pt x="1615" y="261"/>
                    <a:pt x="1614" y="265"/>
                    <a:pt x="1614" y="267"/>
                  </a:cubicBezTo>
                  <a:cubicBezTo>
                    <a:pt x="1613" y="270"/>
                    <a:pt x="1612" y="273"/>
                    <a:pt x="1611" y="276"/>
                  </a:cubicBezTo>
                  <a:cubicBezTo>
                    <a:pt x="1607" y="277"/>
                    <a:pt x="1603" y="277"/>
                    <a:pt x="1599" y="277"/>
                  </a:cubicBezTo>
                  <a:cubicBezTo>
                    <a:pt x="1596" y="278"/>
                    <a:pt x="1593" y="278"/>
                    <a:pt x="1590" y="279"/>
                  </a:cubicBezTo>
                  <a:cubicBezTo>
                    <a:pt x="1589" y="279"/>
                    <a:pt x="1589" y="280"/>
                    <a:pt x="1588" y="280"/>
                  </a:cubicBezTo>
                  <a:cubicBezTo>
                    <a:pt x="1587" y="280"/>
                    <a:pt x="1587" y="280"/>
                    <a:pt x="1587" y="280"/>
                  </a:cubicBezTo>
                  <a:cubicBezTo>
                    <a:pt x="1583" y="280"/>
                    <a:pt x="1579" y="280"/>
                    <a:pt x="1575" y="281"/>
                  </a:cubicBezTo>
                  <a:cubicBezTo>
                    <a:pt x="1572" y="281"/>
                    <a:pt x="1568" y="282"/>
                    <a:pt x="1565" y="282"/>
                  </a:cubicBezTo>
                  <a:cubicBezTo>
                    <a:pt x="1564" y="283"/>
                    <a:pt x="1562" y="284"/>
                    <a:pt x="1561" y="282"/>
                  </a:cubicBezTo>
                  <a:cubicBezTo>
                    <a:pt x="1557" y="282"/>
                    <a:pt x="1554" y="283"/>
                    <a:pt x="1551" y="283"/>
                  </a:cubicBezTo>
                  <a:cubicBezTo>
                    <a:pt x="1547" y="283"/>
                    <a:pt x="1543" y="283"/>
                    <a:pt x="1539" y="283"/>
                  </a:cubicBezTo>
                  <a:cubicBezTo>
                    <a:pt x="1539" y="283"/>
                    <a:pt x="1539" y="283"/>
                    <a:pt x="1539" y="283"/>
                  </a:cubicBezTo>
                  <a:cubicBezTo>
                    <a:pt x="1539" y="284"/>
                    <a:pt x="1539" y="285"/>
                    <a:pt x="1539" y="285"/>
                  </a:cubicBezTo>
                  <a:cubicBezTo>
                    <a:pt x="1538" y="285"/>
                    <a:pt x="1537" y="284"/>
                    <a:pt x="1536" y="284"/>
                  </a:cubicBezTo>
                  <a:cubicBezTo>
                    <a:pt x="1533" y="284"/>
                    <a:pt x="1530" y="284"/>
                    <a:pt x="1527" y="284"/>
                  </a:cubicBezTo>
                  <a:cubicBezTo>
                    <a:pt x="1523" y="284"/>
                    <a:pt x="1519" y="284"/>
                    <a:pt x="1515" y="284"/>
                  </a:cubicBezTo>
                  <a:cubicBezTo>
                    <a:pt x="1511" y="284"/>
                    <a:pt x="1507" y="284"/>
                    <a:pt x="1503" y="284"/>
                  </a:cubicBezTo>
                  <a:cubicBezTo>
                    <a:pt x="1499" y="283"/>
                    <a:pt x="1495" y="284"/>
                    <a:pt x="1491" y="283"/>
                  </a:cubicBezTo>
                  <a:cubicBezTo>
                    <a:pt x="1487" y="283"/>
                    <a:pt x="1483" y="283"/>
                    <a:pt x="1479" y="283"/>
                  </a:cubicBezTo>
                  <a:cubicBezTo>
                    <a:pt x="1475" y="283"/>
                    <a:pt x="1471" y="283"/>
                    <a:pt x="1467" y="282"/>
                  </a:cubicBezTo>
                  <a:cubicBezTo>
                    <a:pt x="1463" y="282"/>
                    <a:pt x="1459" y="282"/>
                    <a:pt x="1454" y="281"/>
                  </a:cubicBezTo>
                  <a:cubicBezTo>
                    <a:pt x="1459" y="282"/>
                    <a:pt x="1463" y="283"/>
                    <a:pt x="1467" y="284"/>
                  </a:cubicBezTo>
                  <a:cubicBezTo>
                    <a:pt x="1471" y="285"/>
                    <a:pt x="1475" y="286"/>
                    <a:pt x="1479" y="287"/>
                  </a:cubicBezTo>
                  <a:cubicBezTo>
                    <a:pt x="1484" y="288"/>
                    <a:pt x="1488" y="289"/>
                    <a:pt x="1492" y="289"/>
                  </a:cubicBezTo>
                  <a:cubicBezTo>
                    <a:pt x="1496" y="290"/>
                    <a:pt x="1500" y="291"/>
                    <a:pt x="1504" y="292"/>
                  </a:cubicBezTo>
                  <a:cubicBezTo>
                    <a:pt x="1508" y="292"/>
                    <a:pt x="1512" y="293"/>
                    <a:pt x="1516" y="294"/>
                  </a:cubicBezTo>
                  <a:cubicBezTo>
                    <a:pt x="1520" y="295"/>
                    <a:pt x="1525" y="295"/>
                    <a:pt x="1529" y="295"/>
                  </a:cubicBezTo>
                  <a:cubicBezTo>
                    <a:pt x="1533" y="296"/>
                    <a:pt x="1537" y="296"/>
                    <a:pt x="1541" y="296"/>
                  </a:cubicBezTo>
                  <a:cubicBezTo>
                    <a:pt x="1541" y="296"/>
                    <a:pt x="1541" y="296"/>
                    <a:pt x="1542" y="296"/>
                  </a:cubicBezTo>
                  <a:cubicBezTo>
                    <a:pt x="1542" y="296"/>
                    <a:pt x="1542" y="296"/>
                    <a:pt x="1543" y="295"/>
                  </a:cubicBezTo>
                  <a:cubicBezTo>
                    <a:pt x="1544" y="295"/>
                    <a:pt x="1544" y="296"/>
                    <a:pt x="1544" y="297"/>
                  </a:cubicBezTo>
                  <a:cubicBezTo>
                    <a:pt x="1547" y="297"/>
                    <a:pt x="1550" y="297"/>
                    <a:pt x="1554" y="297"/>
                  </a:cubicBezTo>
                  <a:cubicBezTo>
                    <a:pt x="1558" y="298"/>
                    <a:pt x="1562" y="298"/>
                    <a:pt x="1566" y="298"/>
                  </a:cubicBezTo>
                  <a:cubicBezTo>
                    <a:pt x="1570" y="298"/>
                    <a:pt x="1574" y="299"/>
                    <a:pt x="1578" y="299"/>
                  </a:cubicBezTo>
                  <a:cubicBezTo>
                    <a:pt x="1582" y="299"/>
                    <a:pt x="1587" y="299"/>
                    <a:pt x="1591" y="299"/>
                  </a:cubicBezTo>
                  <a:cubicBezTo>
                    <a:pt x="1595" y="299"/>
                    <a:pt x="1599" y="299"/>
                    <a:pt x="1603" y="299"/>
                  </a:cubicBezTo>
                  <a:cubicBezTo>
                    <a:pt x="1603" y="301"/>
                    <a:pt x="1603" y="302"/>
                    <a:pt x="1602" y="303"/>
                  </a:cubicBezTo>
                  <a:cubicBezTo>
                    <a:pt x="1601" y="307"/>
                    <a:pt x="1601" y="307"/>
                    <a:pt x="1600" y="311"/>
                  </a:cubicBezTo>
                  <a:cubicBezTo>
                    <a:pt x="1600" y="313"/>
                    <a:pt x="1598" y="315"/>
                    <a:pt x="1598" y="317"/>
                  </a:cubicBezTo>
                  <a:cubicBezTo>
                    <a:pt x="1594" y="318"/>
                    <a:pt x="1590" y="318"/>
                    <a:pt x="1586" y="319"/>
                  </a:cubicBezTo>
                  <a:cubicBezTo>
                    <a:pt x="1582" y="319"/>
                    <a:pt x="1579" y="321"/>
                    <a:pt x="1575" y="321"/>
                  </a:cubicBezTo>
                  <a:cubicBezTo>
                    <a:pt x="1571" y="321"/>
                    <a:pt x="1567" y="321"/>
                    <a:pt x="1563" y="322"/>
                  </a:cubicBezTo>
                  <a:cubicBezTo>
                    <a:pt x="1559" y="322"/>
                    <a:pt x="1556" y="322"/>
                    <a:pt x="1552" y="323"/>
                  </a:cubicBezTo>
                  <a:cubicBezTo>
                    <a:pt x="1548" y="323"/>
                    <a:pt x="1544" y="324"/>
                    <a:pt x="1540" y="324"/>
                  </a:cubicBezTo>
                  <a:cubicBezTo>
                    <a:pt x="1536" y="324"/>
                    <a:pt x="1533" y="324"/>
                    <a:pt x="1529" y="325"/>
                  </a:cubicBezTo>
                  <a:cubicBezTo>
                    <a:pt x="1526" y="325"/>
                    <a:pt x="1524" y="325"/>
                    <a:pt x="1522" y="325"/>
                  </a:cubicBezTo>
                  <a:cubicBezTo>
                    <a:pt x="1521" y="325"/>
                    <a:pt x="1521" y="325"/>
                    <a:pt x="1521" y="326"/>
                  </a:cubicBezTo>
                  <a:cubicBezTo>
                    <a:pt x="1520" y="325"/>
                    <a:pt x="1520" y="325"/>
                    <a:pt x="1519" y="325"/>
                  </a:cubicBezTo>
                  <a:cubicBezTo>
                    <a:pt x="1519" y="325"/>
                    <a:pt x="1518" y="325"/>
                    <a:pt x="1517" y="325"/>
                  </a:cubicBezTo>
                  <a:cubicBezTo>
                    <a:pt x="1513" y="325"/>
                    <a:pt x="1510" y="324"/>
                    <a:pt x="1506" y="324"/>
                  </a:cubicBezTo>
                  <a:cubicBezTo>
                    <a:pt x="1502" y="324"/>
                    <a:pt x="1498" y="324"/>
                    <a:pt x="1494" y="324"/>
                  </a:cubicBezTo>
                  <a:cubicBezTo>
                    <a:pt x="1490" y="324"/>
                    <a:pt x="1487" y="324"/>
                    <a:pt x="1483" y="324"/>
                  </a:cubicBezTo>
                  <a:cubicBezTo>
                    <a:pt x="1479" y="324"/>
                    <a:pt x="1475" y="323"/>
                    <a:pt x="1471" y="323"/>
                  </a:cubicBezTo>
                  <a:cubicBezTo>
                    <a:pt x="1467" y="323"/>
                    <a:pt x="1463" y="323"/>
                    <a:pt x="1459" y="323"/>
                  </a:cubicBezTo>
                  <a:cubicBezTo>
                    <a:pt x="1456" y="323"/>
                    <a:pt x="1451" y="322"/>
                    <a:pt x="1447" y="322"/>
                  </a:cubicBezTo>
                  <a:cubicBezTo>
                    <a:pt x="1451" y="323"/>
                    <a:pt x="1456" y="323"/>
                    <a:pt x="1460" y="324"/>
                  </a:cubicBezTo>
                  <a:cubicBezTo>
                    <a:pt x="1464" y="325"/>
                    <a:pt x="1468" y="326"/>
                    <a:pt x="1472" y="327"/>
                  </a:cubicBezTo>
                  <a:cubicBezTo>
                    <a:pt x="1476" y="328"/>
                    <a:pt x="1480" y="328"/>
                    <a:pt x="1484" y="329"/>
                  </a:cubicBezTo>
                  <a:cubicBezTo>
                    <a:pt x="1488" y="330"/>
                    <a:pt x="1491" y="331"/>
                    <a:pt x="1495" y="332"/>
                  </a:cubicBezTo>
                  <a:cubicBezTo>
                    <a:pt x="1499" y="333"/>
                    <a:pt x="1503" y="333"/>
                    <a:pt x="1507" y="334"/>
                  </a:cubicBezTo>
                  <a:cubicBezTo>
                    <a:pt x="1511" y="335"/>
                    <a:pt x="1515" y="334"/>
                    <a:pt x="1519" y="335"/>
                  </a:cubicBezTo>
                  <a:cubicBezTo>
                    <a:pt x="1523" y="335"/>
                    <a:pt x="1527" y="336"/>
                    <a:pt x="1531" y="336"/>
                  </a:cubicBezTo>
                  <a:cubicBezTo>
                    <a:pt x="1535" y="337"/>
                    <a:pt x="1539" y="337"/>
                    <a:pt x="1543" y="338"/>
                  </a:cubicBezTo>
                  <a:cubicBezTo>
                    <a:pt x="1547" y="338"/>
                    <a:pt x="1551" y="339"/>
                    <a:pt x="1555" y="339"/>
                  </a:cubicBezTo>
                  <a:cubicBezTo>
                    <a:pt x="1559" y="339"/>
                    <a:pt x="1563" y="339"/>
                    <a:pt x="1568" y="340"/>
                  </a:cubicBezTo>
                  <a:cubicBezTo>
                    <a:pt x="1569" y="340"/>
                    <a:pt x="1570" y="340"/>
                    <a:pt x="1571" y="340"/>
                  </a:cubicBezTo>
                  <a:cubicBezTo>
                    <a:pt x="1571" y="339"/>
                    <a:pt x="1571" y="339"/>
                    <a:pt x="1571" y="339"/>
                  </a:cubicBezTo>
                  <a:cubicBezTo>
                    <a:pt x="1572" y="339"/>
                    <a:pt x="1572" y="339"/>
                    <a:pt x="1572" y="339"/>
                  </a:cubicBezTo>
                  <a:cubicBezTo>
                    <a:pt x="1575" y="339"/>
                    <a:pt x="1577" y="339"/>
                    <a:pt x="1580" y="339"/>
                  </a:cubicBezTo>
                  <a:cubicBezTo>
                    <a:pt x="1584" y="339"/>
                    <a:pt x="1588" y="339"/>
                    <a:pt x="1592" y="340"/>
                  </a:cubicBezTo>
                  <a:cubicBezTo>
                    <a:pt x="1591" y="343"/>
                    <a:pt x="1590" y="346"/>
                    <a:pt x="1589" y="349"/>
                  </a:cubicBezTo>
                  <a:cubicBezTo>
                    <a:pt x="1588" y="352"/>
                    <a:pt x="1588" y="356"/>
                    <a:pt x="1588" y="359"/>
                  </a:cubicBezTo>
                  <a:cubicBezTo>
                    <a:pt x="1584" y="359"/>
                    <a:pt x="1579" y="359"/>
                    <a:pt x="1575" y="360"/>
                  </a:cubicBezTo>
                  <a:cubicBezTo>
                    <a:pt x="1573" y="360"/>
                    <a:pt x="1570" y="361"/>
                    <a:pt x="1568" y="361"/>
                  </a:cubicBezTo>
                  <a:cubicBezTo>
                    <a:pt x="1568" y="362"/>
                    <a:pt x="1568" y="362"/>
                    <a:pt x="1568" y="362"/>
                  </a:cubicBezTo>
                  <a:cubicBezTo>
                    <a:pt x="1566" y="362"/>
                    <a:pt x="1566" y="362"/>
                    <a:pt x="1566" y="361"/>
                  </a:cubicBezTo>
                  <a:cubicBezTo>
                    <a:pt x="1565" y="362"/>
                    <a:pt x="1564" y="362"/>
                    <a:pt x="1563" y="362"/>
                  </a:cubicBezTo>
                  <a:cubicBezTo>
                    <a:pt x="1559" y="362"/>
                    <a:pt x="1555" y="363"/>
                    <a:pt x="1551" y="363"/>
                  </a:cubicBezTo>
                  <a:cubicBezTo>
                    <a:pt x="1547" y="363"/>
                    <a:pt x="1543" y="364"/>
                    <a:pt x="1539" y="364"/>
                  </a:cubicBezTo>
                  <a:cubicBezTo>
                    <a:pt x="1538" y="364"/>
                    <a:pt x="1537" y="364"/>
                    <a:pt x="1536" y="364"/>
                  </a:cubicBezTo>
                  <a:cubicBezTo>
                    <a:pt x="1535" y="365"/>
                    <a:pt x="1535" y="364"/>
                    <a:pt x="1535" y="364"/>
                  </a:cubicBezTo>
                  <a:cubicBezTo>
                    <a:pt x="1532" y="364"/>
                    <a:pt x="1529" y="364"/>
                    <a:pt x="1526" y="364"/>
                  </a:cubicBezTo>
                  <a:cubicBezTo>
                    <a:pt x="1522" y="365"/>
                    <a:pt x="1518" y="365"/>
                    <a:pt x="1514" y="365"/>
                  </a:cubicBezTo>
                  <a:cubicBezTo>
                    <a:pt x="1510" y="365"/>
                    <a:pt x="1506" y="365"/>
                    <a:pt x="1502" y="365"/>
                  </a:cubicBezTo>
                  <a:cubicBezTo>
                    <a:pt x="1498" y="365"/>
                    <a:pt x="1494" y="365"/>
                    <a:pt x="1490" y="365"/>
                  </a:cubicBezTo>
                  <a:cubicBezTo>
                    <a:pt x="1486" y="365"/>
                    <a:pt x="1482" y="364"/>
                    <a:pt x="1478" y="364"/>
                  </a:cubicBezTo>
                  <a:cubicBezTo>
                    <a:pt x="1474" y="364"/>
                    <a:pt x="1470" y="364"/>
                    <a:pt x="1465" y="364"/>
                  </a:cubicBezTo>
                  <a:cubicBezTo>
                    <a:pt x="1461" y="364"/>
                    <a:pt x="1457" y="363"/>
                    <a:pt x="1453" y="363"/>
                  </a:cubicBezTo>
                  <a:cubicBezTo>
                    <a:pt x="1449" y="363"/>
                    <a:pt x="1445" y="363"/>
                    <a:pt x="1441" y="362"/>
                  </a:cubicBezTo>
                  <a:cubicBezTo>
                    <a:pt x="1445" y="363"/>
                    <a:pt x="1449" y="364"/>
                    <a:pt x="1453" y="365"/>
                  </a:cubicBezTo>
                  <a:cubicBezTo>
                    <a:pt x="1457" y="366"/>
                    <a:pt x="1461" y="367"/>
                    <a:pt x="1464" y="368"/>
                  </a:cubicBezTo>
                  <a:cubicBezTo>
                    <a:pt x="1468" y="369"/>
                    <a:pt x="1472" y="369"/>
                    <a:pt x="1476" y="370"/>
                  </a:cubicBezTo>
                  <a:cubicBezTo>
                    <a:pt x="1480" y="370"/>
                    <a:pt x="1484" y="371"/>
                    <a:pt x="1488" y="372"/>
                  </a:cubicBezTo>
                  <a:cubicBezTo>
                    <a:pt x="1492" y="373"/>
                    <a:pt x="1496" y="374"/>
                    <a:pt x="1500" y="374"/>
                  </a:cubicBezTo>
                  <a:cubicBezTo>
                    <a:pt x="1504" y="375"/>
                    <a:pt x="1508" y="376"/>
                    <a:pt x="1512" y="376"/>
                  </a:cubicBezTo>
                  <a:cubicBezTo>
                    <a:pt x="1516" y="377"/>
                    <a:pt x="1520" y="377"/>
                    <a:pt x="1524" y="377"/>
                  </a:cubicBezTo>
                  <a:cubicBezTo>
                    <a:pt x="1528" y="378"/>
                    <a:pt x="1532" y="378"/>
                    <a:pt x="1536" y="378"/>
                  </a:cubicBezTo>
                  <a:cubicBezTo>
                    <a:pt x="1540" y="378"/>
                    <a:pt x="1544" y="379"/>
                    <a:pt x="1548" y="379"/>
                  </a:cubicBezTo>
                  <a:cubicBezTo>
                    <a:pt x="1552" y="379"/>
                    <a:pt x="1556" y="380"/>
                    <a:pt x="1560" y="380"/>
                  </a:cubicBezTo>
                  <a:cubicBezTo>
                    <a:pt x="1564" y="380"/>
                    <a:pt x="1568" y="380"/>
                    <a:pt x="1572" y="380"/>
                  </a:cubicBezTo>
                  <a:cubicBezTo>
                    <a:pt x="1576" y="380"/>
                    <a:pt x="1580" y="380"/>
                    <a:pt x="1584" y="380"/>
                  </a:cubicBezTo>
                  <a:cubicBezTo>
                    <a:pt x="1583" y="383"/>
                    <a:pt x="1583" y="386"/>
                    <a:pt x="1582" y="389"/>
                  </a:cubicBezTo>
                  <a:cubicBezTo>
                    <a:pt x="1582" y="392"/>
                    <a:pt x="1583" y="396"/>
                    <a:pt x="1583" y="399"/>
                  </a:cubicBezTo>
                  <a:cubicBezTo>
                    <a:pt x="1582" y="399"/>
                    <a:pt x="1582" y="399"/>
                    <a:pt x="1581" y="399"/>
                  </a:cubicBezTo>
                  <a:cubicBezTo>
                    <a:pt x="1580" y="400"/>
                    <a:pt x="1578" y="401"/>
                    <a:pt x="1577" y="400"/>
                  </a:cubicBezTo>
                  <a:cubicBezTo>
                    <a:pt x="1575" y="400"/>
                    <a:pt x="1573" y="401"/>
                    <a:pt x="1571" y="401"/>
                  </a:cubicBezTo>
                  <a:cubicBezTo>
                    <a:pt x="1566" y="401"/>
                    <a:pt x="1562" y="401"/>
                    <a:pt x="1558" y="402"/>
                  </a:cubicBezTo>
                  <a:cubicBezTo>
                    <a:pt x="1554" y="402"/>
                    <a:pt x="1550" y="402"/>
                    <a:pt x="1546" y="403"/>
                  </a:cubicBezTo>
                  <a:cubicBezTo>
                    <a:pt x="1545" y="403"/>
                    <a:pt x="1545" y="403"/>
                    <a:pt x="1544" y="403"/>
                  </a:cubicBezTo>
                  <a:cubicBezTo>
                    <a:pt x="1544" y="403"/>
                    <a:pt x="1544" y="404"/>
                    <a:pt x="1545" y="404"/>
                  </a:cubicBezTo>
                  <a:cubicBezTo>
                    <a:pt x="1544" y="404"/>
                    <a:pt x="1543" y="403"/>
                    <a:pt x="1542" y="403"/>
                  </a:cubicBezTo>
                  <a:cubicBezTo>
                    <a:pt x="1539" y="404"/>
                    <a:pt x="1536" y="404"/>
                    <a:pt x="1533" y="405"/>
                  </a:cubicBezTo>
                  <a:cubicBezTo>
                    <a:pt x="1529" y="405"/>
                    <a:pt x="1525" y="405"/>
                    <a:pt x="1521" y="405"/>
                  </a:cubicBezTo>
                  <a:cubicBezTo>
                    <a:pt x="1517" y="405"/>
                    <a:pt x="1513" y="406"/>
                    <a:pt x="1508" y="406"/>
                  </a:cubicBezTo>
                  <a:cubicBezTo>
                    <a:pt x="1504" y="406"/>
                    <a:pt x="1500" y="405"/>
                    <a:pt x="1496" y="405"/>
                  </a:cubicBezTo>
                  <a:cubicBezTo>
                    <a:pt x="1492" y="405"/>
                    <a:pt x="1488" y="405"/>
                    <a:pt x="1484" y="405"/>
                  </a:cubicBezTo>
                  <a:cubicBezTo>
                    <a:pt x="1479" y="405"/>
                    <a:pt x="1475" y="406"/>
                    <a:pt x="1471" y="405"/>
                  </a:cubicBezTo>
                  <a:cubicBezTo>
                    <a:pt x="1467" y="405"/>
                    <a:pt x="1463" y="405"/>
                    <a:pt x="1459" y="405"/>
                  </a:cubicBezTo>
                  <a:cubicBezTo>
                    <a:pt x="1455" y="404"/>
                    <a:pt x="1451" y="404"/>
                    <a:pt x="1446" y="404"/>
                  </a:cubicBezTo>
                  <a:cubicBezTo>
                    <a:pt x="1442" y="404"/>
                    <a:pt x="1438" y="403"/>
                    <a:pt x="1434" y="403"/>
                  </a:cubicBezTo>
                  <a:cubicBezTo>
                    <a:pt x="1437" y="404"/>
                    <a:pt x="1441" y="404"/>
                    <a:pt x="1445" y="405"/>
                  </a:cubicBezTo>
                  <a:cubicBezTo>
                    <a:pt x="1445" y="404"/>
                    <a:pt x="1446" y="405"/>
                    <a:pt x="1448" y="406"/>
                  </a:cubicBezTo>
                  <a:cubicBezTo>
                    <a:pt x="1451" y="406"/>
                    <a:pt x="1454" y="407"/>
                    <a:pt x="1457" y="408"/>
                  </a:cubicBezTo>
                  <a:cubicBezTo>
                    <a:pt x="1461" y="408"/>
                    <a:pt x="1464" y="409"/>
                    <a:pt x="1468" y="410"/>
                  </a:cubicBezTo>
                  <a:cubicBezTo>
                    <a:pt x="1472" y="411"/>
                    <a:pt x="1476" y="411"/>
                    <a:pt x="1480" y="412"/>
                  </a:cubicBezTo>
                  <a:cubicBezTo>
                    <a:pt x="1483" y="413"/>
                    <a:pt x="1487" y="413"/>
                    <a:pt x="1491" y="414"/>
                  </a:cubicBezTo>
                  <a:cubicBezTo>
                    <a:pt x="1495" y="415"/>
                    <a:pt x="1499" y="416"/>
                    <a:pt x="1502" y="417"/>
                  </a:cubicBezTo>
                  <a:cubicBezTo>
                    <a:pt x="1506" y="417"/>
                    <a:pt x="1510" y="417"/>
                    <a:pt x="1514" y="418"/>
                  </a:cubicBezTo>
                  <a:cubicBezTo>
                    <a:pt x="1518" y="418"/>
                    <a:pt x="1522" y="418"/>
                    <a:pt x="1526" y="418"/>
                  </a:cubicBezTo>
                  <a:cubicBezTo>
                    <a:pt x="1528" y="418"/>
                    <a:pt x="1531" y="419"/>
                    <a:pt x="1534" y="419"/>
                  </a:cubicBezTo>
                  <a:cubicBezTo>
                    <a:pt x="1534" y="419"/>
                    <a:pt x="1534" y="418"/>
                    <a:pt x="1535" y="418"/>
                  </a:cubicBezTo>
                  <a:cubicBezTo>
                    <a:pt x="1536" y="418"/>
                    <a:pt x="1536" y="419"/>
                    <a:pt x="1536" y="419"/>
                  </a:cubicBezTo>
                  <a:cubicBezTo>
                    <a:pt x="1537" y="419"/>
                    <a:pt x="1537" y="419"/>
                    <a:pt x="1537" y="419"/>
                  </a:cubicBezTo>
                  <a:cubicBezTo>
                    <a:pt x="1541" y="420"/>
                    <a:pt x="1545" y="420"/>
                    <a:pt x="1549" y="421"/>
                  </a:cubicBezTo>
                  <a:cubicBezTo>
                    <a:pt x="1552" y="421"/>
                    <a:pt x="1556" y="421"/>
                    <a:pt x="1560" y="421"/>
                  </a:cubicBezTo>
                  <a:cubicBezTo>
                    <a:pt x="1564" y="421"/>
                    <a:pt x="1568" y="421"/>
                    <a:pt x="1572" y="421"/>
                  </a:cubicBezTo>
                  <a:cubicBezTo>
                    <a:pt x="1576" y="421"/>
                    <a:pt x="1580" y="420"/>
                    <a:pt x="1584" y="420"/>
                  </a:cubicBezTo>
                  <a:cubicBezTo>
                    <a:pt x="1584" y="426"/>
                    <a:pt x="1583" y="432"/>
                    <a:pt x="1583" y="438"/>
                  </a:cubicBezTo>
                  <a:cubicBezTo>
                    <a:pt x="1579" y="438"/>
                    <a:pt x="1575" y="439"/>
                    <a:pt x="1571" y="440"/>
                  </a:cubicBezTo>
                  <a:cubicBezTo>
                    <a:pt x="1567" y="440"/>
                    <a:pt x="1563" y="441"/>
                    <a:pt x="1559" y="442"/>
                  </a:cubicBezTo>
                  <a:cubicBezTo>
                    <a:pt x="1555" y="442"/>
                    <a:pt x="1551" y="442"/>
                    <a:pt x="1547" y="442"/>
                  </a:cubicBezTo>
                  <a:cubicBezTo>
                    <a:pt x="1547" y="442"/>
                    <a:pt x="1548" y="442"/>
                    <a:pt x="1548" y="443"/>
                  </a:cubicBezTo>
                  <a:cubicBezTo>
                    <a:pt x="1545" y="446"/>
                    <a:pt x="1542" y="445"/>
                    <a:pt x="1542" y="443"/>
                  </a:cubicBezTo>
                  <a:cubicBezTo>
                    <a:pt x="1539" y="444"/>
                    <a:pt x="1537" y="444"/>
                    <a:pt x="1535" y="444"/>
                  </a:cubicBezTo>
                  <a:cubicBezTo>
                    <a:pt x="1531" y="445"/>
                    <a:pt x="1527" y="445"/>
                    <a:pt x="1523" y="445"/>
                  </a:cubicBezTo>
                  <a:cubicBezTo>
                    <a:pt x="1519" y="446"/>
                    <a:pt x="1515" y="446"/>
                    <a:pt x="1511" y="446"/>
                  </a:cubicBezTo>
                  <a:cubicBezTo>
                    <a:pt x="1507" y="446"/>
                    <a:pt x="1503" y="446"/>
                    <a:pt x="1499" y="446"/>
                  </a:cubicBezTo>
                  <a:cubicBezTo>
                    <a:pt x="1495" y="446"/>
                    <a:pt x="1491" y="446"/>
                    <a:pt x="1487" y="446"/>
                  </a:cubicBezTo>
                  <a:cubicBezTo>
                    <a:pt x="1483" y="446"/>
                    <a:pt x="1479" y="446"/>
                    <a:pt x="1475" y="446"/>
                  </a:cubicBezTo>
                  <a:cubicBezTo>
                    <a:pt x="1475" y="446"/>
                    <a:pt x="1475" y="446"/>
                    <a:pt x="1475" y="446"/>
                  </a:cubicBezTo>
                  <a:cubicBezTo>
                    <a:pt x="1474" y="446"/>
                    <a:pt x="1474" y="446"/>
                    <a:pt x="1474" y="446"/>
                  </a:cubicBezTo>
                  <a:cubicBezTo>
                    <a:pt x="1470" y="446"/>
                    <a:pt x="1467" y="445"/>
                    <a:pt x="1463" y="445"/>
                  </a:cubicBezTo>
                  <a:cubicBezTo>
                    <a:pt x="1459" y="445"/>
                    <a:pt x="1455" y="445"/>
                    <a:pt x="1451" y="444"/>
                  </a:cubicBezTo>
                  <a:cubicBezTo>
                    <a:pt x="1447" y="444"/>
                    <a:pt x="1443" y="445"/>
                    <a:pt x="1439" y="445"/>
                  </a:cubicBezTo>
                  <a:cubicBezTo>
                    <a:pt x="1435" y="444"/>
                    <a:pt x="1431" y="444"/>
                    <a:pt x="1426" y="443"/>
                  </a:cubicBezTo>
                  <a:cubicBezTo>
                    <a:pt x="1430" y="444"/>
                    <a:pt x="1434" y="445"/>
                    <a:pt x="1438" y="445"/>
                  </a:cubicBezTo>
                  <a:cubicBezTo>
                    <a:pt x="1442" y="446"/>
                    <a:pt x="1446" y="448"/>
                    <a:pt x="1449" y="449"/>
                  </a:cubicBezTo>
                  <a:cubicBezTo>
                    <a:pt x="1453" y="449"/>
                    <a:pt x="1457" y="450"/>
                    <a:pt x="1461" y="451"/>
                  </a:cubicBezTo>
                  <a:cubicBezTo>
                    <a:pt x="1465" y="451"/>
                    <a:pt x="1468" y="452"/>
                    <a:pt x="1472" y="453"/>
                  </a:cubicBezTo>
                  <a:cubicBezTo>
                    <a:pt x="1476" y="453"/>
                    <a:pt x="1480" y="454"/>
                    <a:pt x="1484" y="454"/>
                  </a:cubicBezTo>
                  <a:cubicBezTo>
                    <a:pt x="1487" y="455"/>
                    <a:pt x="1491" y="456"/>
                    <a:pt x="1495" y="457"/>
                  </a:cubicBezTo>
                  <a:cubicBezTo>
                    <a:pt x="1499" y="457"/>
                    <a:pt x="1503" y="457"/>
                    <a:pt x="1506" y="458"/>
                  </a:cubicBezTo>
                  <a:cubicBezTo>
                    <a:pt x="1510" y="458"/>
                    <a:pt x="1514" y="459"/>
                    <a:pt x="1518" y="459"/>
                  </a:cubicBezTo>
                  <a:cubicBezTo>
                    <a:pt x="1522" y="459"/>
                    <a:pt x="1526" y="460"/>
                    <a:pt x="1529" y="460"/>
                  </a:cubicBezTo>
                  <a:cubicBezTo>
                    <a:pt x="1533" y="460"/>
                    <a:pt x="1537" y="460"/>
                    <a:pt x="1541" y="461"/>
                  </a:cubicBezTo>
                  <a:cubicBezTo>
                    <a:pt x="1545" y="461"/>
                    <a:pt x="1549" y="461"/>
                    <a:pt x="1553" y="461"/>
                  </a:cubicBezTo>
                  <a:cubicBezTo>
                    <a:pt x="1556" y="461"/>
                    <a:pt x="1560" y="461"/>
                    <a:pt x="1564" y="461"/>
                  </a:cubicBezTo>
                  <a:cubicBezTo>
                    <a:pt x="1568" y="461"/>
                    <a:pt x="1572" y="461"/>
                    <a:pt x="1576" y="461"/>
                  </a:cubicBezTo>
                  <a:cubicBezTo>
                    <a:pt x="1576" y="461"/>
                    <a:pt x="1576" y="461"/>
                    <a:pt x="1576" y="461"/>
                  </a:cubicBezTo>
                  <a:cubicBezTo>
                    <a:pt x="1575" y="464"/>
                    <a:pt x="1573" y="466"/>
                    <a:pt x="1571" y="467"/>
                  </a:cubicBezTo>
                  <a:cubicBezTo>
                    <a:pt x="1571" y="468"/>
                    <a:pt x="1571" y="468"/>
                    <a:pt x="1570" y="468"/>
                  </a:cubicBezTo>
                  <a:cubicBezTo>
                    <a:pt x="1570" y="469"/>
                    <a:pt x="1569" y="470"/>
                    <a:pt x="1568" y="470"/>
                  </a:cubicBezTo>
                  <a:cubicBezTo>
                    <a:pt x="1565" y="473"/>
                    <a:pt x="1563" y="476"/>
                    <a:pt x="1559" y="478"/>
                  </a:cubicBezTo>
                  <a:cubicBezTo>
                    <a:pt x="1556" y="480"/>
                    <a:pt x="1551" y="481"/>
                    <a:pt x="1548" y="482"/>
                  </a:cubicBezTo>
                  <a:cubicBezTo>
                    <a:pt x="1544" y="484"/>
                    <a:pt x="1540" y="485"/>
                    <a:pt x="1536" y="486"/>
                  </a:cubicBezTo>
                  <a:cubicBezTo>
                    <a:pt x="1532" y="486"/>
                    <a:pt x="1528" y="486"/>
                    <a:pt x="1524" y="486"/>
                  </a:cubicBezTo>
                  <a:cubicBezTo>
                    <a:pt x="1520" y="486"/>
                    <a:pt x="1515" y="486"/>
                    <a:pt x="1511" y="486"/>
                  </a:cubicBezTo>
                  <a:cubicBezTo>
                    <a:pt x="1506" y="485"/>
                    <a:pt x="1502" y="484"/>
                    <a:pt x="1498" y="483"/>
                  </a:cubicBezTo>
                  <a:cubicBezTo>
                    <a:pt x="1491" y="481"/>
                    <a:pt x="1491" y="481"/>
                    <a:pt x="1485" y="480"/>
                  </a:cubicBezTo>
                  <a:cubicBezTo>
                    <a:pt x="1479" y="478"/>
                    <a:pt x="1479" y="480"/>
                    <a:pt x="1472" y="478"/>
                  </a:cubicBezTo>
                  <a:cubicBezTo>
                    <a:pt x="1468" y="477"/>
                    <a:pt x="1465" y="476"/>
                    <a:pt x="1461" y="475"/>
                  </a:cubicBezTo>
                  <a:cubicBezTo>
                    <a:pt x="1457" y="475"/>
                    <a:pt x="1453" y="473"/>
                    <a:pt x="1449" y="473"/>
                  </a:cubicBezTo>
                  <a:cubicBezTo>
                    <a:pt x="1445" y="472"/>
                    <a:pt x="1441" y="471"/>
                    <a:pt x="1437" y="470"/>
                  </a:cubicBezTo>
                  <a:cubicBezTo>
                    <a:pt x="1434" y="469"/>
                    <a:pt x="1429" y="469"/>
                    <a:pt x="1426" y="468"/>
                  </a:cubicBezTo>
                  <a:cubicBezTo>
                    <a:pt x="1424" y="468"/>
                    <a:pt x="1422" y="467"/>
                    <a:pt x="1420" y="467"/>
                  </a:cubicBezTo>
                  <a:cubicBezTo>
                    <a:pt x="1420" y="467"/>
                    <a:pt x="1420" y="467"/>
                    <a:pt x="1420" y="468"/>
                  </a:cubicBezTo>
                  <a:cubicBezTo>
                    <a:pt x="1418" y="467"/>
                    <a:pt x="1418" y="467"/>
                    <a:pt x="1418" y="466"/>
                  </a:cubicBezTo>
                  <a:cubicBezTo>
                    <a:pt x="1416" y="466"/>
                    <a:pt x="1415" y="466"/>
                    <a:pt x="1414" y="465"/>
                  </a:cubicBezTo>
                  <a:cubicBezTo>
                    <a:pt x="1410" y="465"/>
                    <a:pt x="1406" y="464"/>
                    <a:pt x="1402" y="464"/>
                  </a:cubicBezTo>
                  <a:cubicBezTo>
                    <a:pt x="1402" y="464"/>
                    <a:pt x="1402" y="464"/>
                    <a:pt x="1402" y="464"/>
                  </a:cubicBezTo>
                  <a:cubicBezTo>
                    <a:pt x="1401" y="464"/>
                    <a:pt x="1399" y="464"/>
                    <a:pt x="1397" y="464"/>
                  </a:cubicBezTo>
                  <a:cubicBezTo>
                    <a:pt x="1397" y="463"/>
                    <a:pt x="1397" y="463"/>
                    <a:pt x="1397" y="462"/>
                  </a:cubicBezTo>
                  <a:cubicBezTo>
                    <a:pt x="1395" y="462"/>
                    <a:pt x="1393" y="461"/>
                    <a:pt x="1390" y="461"/>
                  </a:cubicBezTo>
                  <a:cubicBezTo>
                    <a:pt x="1387" y="460"/>
                    <a:pt x="1383" y="459"/>
                    <a:pt x="1379" y="458"/>
                  </a:cubicBezTo>
                  <a:cubicBezTo>
                    <a:pt x="1375" y="457"/>
                    <a:pt x="1371" y="456"/>
                    <a:pt x="1367" y="456"/>
                  </a:cubicBezTo>
                  <a:cubicBezTo>
                    <a:pt x="1363" y="455"/>
                    <a:pt x="1359" y="454"/>
                    <a:pt x="1355" y="453"/>
                  </a:cubicBezTo>
                  <a:cubicBezTo>
                    <a:pt x="1352" y="453"/>
                    <a:pt x="1348" y="452"/>
                    <a:pt x="1344" y="451"/>
                  </a:cubicBezTo>
                  <a:cubicBezTo>
                    <a:pt x="1340" y="450"/>
                    <a:pt x="1336" y="450"/>
                    <a:pt x="1332" y="449"/>
                  </a:cubicBezTo>
                  <a:cubicBezTo>
                    <a:pt x="1328" y="449"/>
                    <a:pt x="1324" y="448"/>
                    <a:pt x="1320" y="448"/>
                  </a:cubicBezTo>
                  <a:cubicBezTo>
                    <a:pt x="1316" y="447"/>
                    <a:pt x="1312" y="446"/>
                    <a:pt x="1308" y="446"/>
                  </a:cubicBezTo>
                  <a:cubicBezTo>
                    <a:pt x="1304" y="445"/>
                    <a:pt x="1301" y="444"/>
                    <a:pt x="1297" y="444"/>
                  </a:cubicBezTo>
                  <a:cubicBezTo>
                    <a:pt x="1293" y="443"/>
                    <a:pt x="1289" y="441"/>
                    <a:pt x="1285" y="441"/>
                  </a:cubicBezTo>
                  <a:cubicBezTo>
                    <a:pt x="1281" y="440"/>
                    <a:pt x="1277" y="439"/>
                    <a:pt x="1273" y="439"/>
                  </a:cubicBezTo>
                  <a:cubicBezTo>
                    <a:pt x="1269" y="438"/>
                    <a:pt x="1265" y="438"/>
                    <a:pt x="1261" y="437"/>
                  </a:cubicBezTo>
                  <a:cubicBezTo>
                    <a:pt x="1257" y="436"/>
                    <a:pt x="1254" y="435"/>
                    <a:pt x="1250" y="435"/>
                  </a:cubicBezTo>
                  <a:cubicBezTo>
                    <a:pt x="1246" y="434"/>
                    <a:pt x="1242" y="434"/>
                    <a:pt x="1238" y="433"/>
                  </a:cubicBezTo>
                  <a:cubicBezTo>
                    <a:pt x="1234" y="433"/>
                    <a:pt x="1230" y="432"/>
                    <a:pt x="1226" y="431"/>
                  </a:cubicBezTo>
                  <a:cubicBezTo>
                    <a:pt x="1222" y="431"/>
                    <a:pt x="1218" y="431"/>
                    <a:pt x="1214" y="430"/>
                  </a:cubicBezTo>
                  <a:cubicBezTo>
                    <a:pt x="1210" y="429"/>
                    <a:pt x="1206" y="429"/>
                    <a:pt x="1202" y="428"/>
                  </a:cubicBezTo>
                  <a:cubicBezTo>
                    <a:pt x="1198" y="428"/>
                    <a:pt x="1194" y="427"/>
                    <a:pt x="1191" y="426"/>
                  </a:cubicBezTo>
                  <a:cubicBezTo>
                    <a:pt x="1187" y="425"/>
                    <a:pt x="1183" y="425"/>
                    <a:pt x="1179" y="425"/>
                  </a:cubicBezTo>
                  <a:cubicBezTo>
                    <a:pt x="1175" y="424"/>
                    <a:pt x="1171" y="424"/>
                    <a:pt x="1167" y="423"/>
                  </a:cubicBezTo>
                  <a:cubicBezTo>
                    <a:pt x="1163" y="423"/>
                    <a:pt x="1159" y="422"/>
                    <a:pt x="1155" y="422"/>
                  </a:cubicBezTo>
                  <a:cubicBezTo>
                    <a:pt x="1151" y="421"/>
                    <a:pt x="1147" y="420"/>
                    <a:pt x="1143" y="419"/>
                  </a:cubicBezTo>
                  <a:cubicBezTo>
                    <a:pt x="1139" y="419"/>
                    <a:pt x="1135" y="419"/>
                    <a:pt x="1131" y="419"/>
                  </a:cubicBezTo>
                  <a:cubicBezTo>
                    <a:pt x="1127" y="418"/>
                    <a:pt x="1123" y="418"/>
                    <a:pt x="1119" y="417"/>
                  </a:cubicBezTo>
                  <a:cubicBezTo>
                    <a:pt x="1115" y="417"/>
                    <a:pt x="1111" y="416"/>
                    <a:pt x="1107" y="416"/>
                  </a:cubicBezTo>
                  <a:cubicBezTo>
                    <a:pt x="1103" y="415"/>
                    <a:pt x="1099" y="415"/>
                    <a:pt x="1096" y="414"/>
                  </a:cubicBezTo>
                  <a:cubicBezTo>
                    <a:pt x="1092" y="414"/>
                    <a:pt x="1088" y="414"/>
                    <a:pt x="1084" y="413"/>
                  </a:cubicBezTo>
                  <a:cubicBezTo>
                    <a:pt x="1080" y="413"/>
                    <a:pt x="1076" y="412"/>
                    <a:pt x="1072" y="411"/>
                  </a:cubicBezTo>
                  <a:cubicBezTo>
                    <a:pt x="1068" y="411"/>
                    <a:pt x="1064" y="410"/>
                    <a:pt x="1060" y="410"/>
                  </a:cubicBezTo>
                  <a:cubicBezTo>
                    <a:pt x="1056" y="410"/>
                    <a:pt x="1052" y="409"/>
                    <a:pt x="1048" y="409"/>
                  </a:cubicBezTo>
                  <a:cubicBezTo>
                    <a:pt x="1044" y="408"/>
                    <a:pt x="1040" y="408"/>
                    <a:pt x="1036" y="408"/>
                  </a:cubicBezTo>
                  <a:cubicBezTo>
                    <a:pt x="1032" y="407"/>
                    <a:pt x="1028" y="407"/>
                    <a:pt x="1024" y="406"/>
                  </a:cubicBezTo>
                  <a:cubicBezTo>
                    <a:pt x="1020" y="406"/>
                    <a:pt x="1016" y="406"/>
                    <a:pt x="1012" y="406"/>
                  </a:cubicBezTo>
                  <a:cubicBezTo>
                    <a:pt x="1008" y="405"/>
                    <a:pt x="1004" y="405"/>
                    <a:pt x="1000" y="405"/>
                  </a:cubicBezTo>
                  <a:cubicBezTo>
                    <a:pt x="997" y="404"/>
                    <a:pt x="993" y="403"/>
                    <a:pt x="989" y="403"/>
                  </a:cubicBezTo>
                  <a:cubicBezTo>
                    <a:pt x="985" y="403"/>
                    <a:pt x="981" y="403"/>
                    <a:pt x="977" y="402"/>
                  </a:cubicBezTo>
                  <a:cubicBezTo>
                    <a:pt x="973" y="402"/>
                    <a:pt x="969" y="402"/>
                    <a:pt x="965" y="401"/>
                  </a:cubicBezTo>
                  <a:cubicBezTo>
                    <a:pt x="961" y="401"/>
                    <a:pt x="957" y="400"/>
                    <a:pt x="953" y="400"/>
                  </a:cubicBezTo>
                  <a:cubicBezTo>
                    <a:pt x="949" y="400"/>
                    <a:pt x="945" y="400"/>
                    <a:pt x="941" y="400"/>
                  </a:cubicBezTo>
                  <a:cubicBezTo>
                    <a:pt x="938" y="400"/>
                    <a:pt x="934" y="400"/>
                    <a:pt x="930" y="399"/>
                  </a:cubicBezTo>
                  <a:cubicBezTo>
                    <a:pt x="926" y="399"/>
                    <a:pt x="922" y="399"/>
                    <a:pt x="918" y="399"/>
                  </a:cubicBezTo>
                  <a:cubicBezTo>
                    <a:pt x="914" y="399"/>
                    <a:pt x="910" y="398"/>
                    <a:pt x="906" y="398"/>
                  </a:cubicBezTo>
                  <a:cubicBezTo>
                    <a:pt x="902" y="398"/>
                    <a:pt x="898" y="397"/>
                    <a:pt x="894" y="397"/>
                  </a:cubicBezTo>
                  <a:cubicBezTo>
                    <a:pt x="890" y="396"/>
                    <a:pt x="886" y="397"/>
                    <a:pt x="882" y="397"/>
                  </a:cubicBezTo>
                  <a:cubicBezTo>
                    <a:pt x="878" y="397"/>
                    <a:pt x="875" y="396"/>
                    <a:pt x="871" y="395"/>
                  </a:cubicBezTo>
                  <a:cubicBezTo>
                    <a:pt x="867" y="395"/>
                    <a:pt x="863" y="395"/>
                    <a:pt x="859" y="395"/>
                  </a:cubicBezTo>
                  <a:cubicBezTo>
                    <a:pt x="855" y="395"/>
                    <a:pt x="851" y="395"/>
                    <a:pt x="847" y="395"/>
                  </a:cubicBezTo>
                  <a:cubicBezTo>
                    <a:pt x="843" y="395"/>
                    <a:pt x="839" y="395"/>
                    <a:pt x="835" y="395"/>
                  </a:cubicBezTo>
                  <a:cubicBezTo>
                    <a:pt x="831" y="395"/>
                    <a:pt x="827" y="395"/>
                    <a:pt x="823" y="395"/>
                  </a:cubicBezTo>
                  <a:cubicBezTo>
                    <a:pt x="819" y="395"/>
                    <a:pt x="816" y="394"/>
                    <a:pt x="812" y="394"/>
                  </a:cubicBezTo>
                  <a:cubicBezTo>
                    <a:pt x="807" y="394"/>
                    <a:pt x="802" y="395"/>
                    <a:pt x="797" y="395"/>
                  </a:cubicBezTo>
                  <a:cubicBezTo>
                    <a:pt x="792" y="395"/>
                    <a:pt x="787" y="395"/>
                    <a:pt x="783" y="395"/>
                  </a:cubicBezTo>
                  <a:cubicBezTo>
                    <a:pt x="779" y="395"/>
                    <a:pt x="775" y="396"/>
                    <a:pt x="770" y="396"/>
                  </a:cubicBezTo>
                  <a:cubicBezTo>
                    <a:pt x="766" y="396"/>
                    <a:pt x="762" y="395"/>
                    <a:pt x="758" y="395"/>
                  </a:cubicBezTo>
                  <a:cubicBezTo>
                    <a:pt x="754" y="395"/>
                    <a:pt x="750" y="395"/>
                    <a:pt x="745" y="395"/>
                  </a:cubicBezTo>
                  <a:cubicBezTo>
                    <a:pt x="742" y="396"/>
                    <a:pt x="738" y="396"/>
                    <a:pt x="733" y="396"/>
                  </a:cubicBezTo>
                  <a:cubicBezTo>
                    <a:pt x="729" y="397"/>
                    <a:pt x="725" y="397"/>
                    <a:pt x="721" y="397"/>
                  </a:cubicBezTo>
                  <a:cubicBezTo>
                    <a:pt x="717" y="398"/>
                    <a:pt x="713" y="397"/>
                    <a:pt x="709" y="397"/>
                  </a:cubicBezTo>
                  <a:cubicBezTo>
                    <a:pt x="705" y="398"/>
                    <a:pt x="701" y="399"/>
                    <a:pt x="697" y="399"/>
                  </a:cubicBezTo>
                  <a:cubicBezTo>
                    <a:pt x="693" y="399"/>
                    <a:pt x="689" y="399"/>
                    <a:pt x="685" y="399"/>
                  </a:cubicBezTo>
                  <a:cubicBezTo>
                    <a:pt x="681" y="400"/>
                    <a:pt x="677" y="400"/>
                    <a:pt x="673" y="400"/>
                  </a:cubicBezTo>
                  <a:cubicBezTo>
                    <a:pt x="669" y="400"/>
                    <a:pt x="665" y="401"/>
                    <a:pt x="661" y="402"/>
                  </a:cubicBezTo>
                  <a:cubicBezTo>
                    <a:pt x="657" y="402"/>
                    <a:pt x="653" y="402"/>
                    <a:pt x="649" y="402"/>
                  </a:cubicBezTo>
                  <a:cubicBezTo>
                    <a:pt x="645" y="403"/>
                    <a:pt x="641" y="404"/>
                    <a:pt x="636" y="404"/>
                  </a:cubicBezTo>
                  <a:cubicBezTo>
                    <a:pt x="632" y="405"/>
                    <a:pt x="628" y="405"/>
                    <a:pt x="624" y="406"/>
                  </a:cubicBezTo>
                  <a:cubicBezTo>
                    <a:pt x="620" y="406"/>
                    <a:pt x="616" y="406"/>
                    <a:pt x="612" y="407"/>
                  </a:cubicBezTo>
                  <a:cubicBezTo>
                    <a:pt x="608" y="407"/>
                    <a:pt x="604" y="407"/>
                    <a:pt x="600" y="407"/>
                  </a:cubicBezTo>
                  <a:cubicBezTo>
                    <a:pt x="596" y="408"/>
                    <a:pt x="592" y="409"/>
                    <a:pt x="588" y="409"/>
                  </a:cubicBezTo>
                  <a:cubicBezTo>
                    <a:pt x="584" y="410"/>
                    <a:pt x="580" y="410"/>
                    <a:pt x="576" y="410"/>
                  </a:cubicBezTo>
                  <a:cubicBezTo>
                    <a:pt x="572" y="411"/>
                    <a:pt x="568" y="411"/>
                    <a:pt x="564" y="412"/>
                  </a:cubicBezTo>
                  <a:cubicBezTo>
                    <a:pt x="560" y="412"/>
                    <a:pt x="556" y="412"/>
                    <a:pt x="552" y="413"/>
                  </a:cubicBezTo>
                  <a:cubicBezTo>
                    <a:pt x="548" y="413"/>
                    <a:pt x="544" y="414"/>
                    <a:pt x="540" y="415"/>
                  </a:cubicBezTo>
                  <a:cubicBezTo>
                    <a:pt x="536" y="415"/>
                    <a:pt x="532" y="416"/>
                    <a:pt x="528" y="416"/>
                  </a:cubicBezTo>
                  <a:cubicBezTo>
                    <a:pt x="524" y="417"/>
                    <a:pt x="520" y="417"/>
                    <a:pt x="516" y="417"/>
                  </a:cubicBezTo>
                  <a:cubicBezTo>
                    <a:pt x="512" y="418"/>
                    <a:pt x="508" y="419"/>
                    <a:pt x="504" y="419"/>
                  </a:cubicBezTo>
                  <a:cubicBezTo>
                    <a:pt x="500" y="420"/>
                    <a:pt x="496" y="420"/>
                    <a:pt x="492" y="420"/>
                  </a:cubicBezTo>
                  <a:cubicBezTo>
                    <a:pt x="488" y="421"/>
                    <a:pt x="484" y="422"/>
                    <a:pt x="480" y="422"/>
                  </a:cubicBezTo>
                  <a:cubicBezTo>
                    <a:pt x="476" y="423"/>
                    <a:pt x="472" y="424"/>
                    <a:pt x="468" y="424"/>
                  </a:cubicBezTo>
                  <a:cubicBezTo>
                    <a:pt x="464" y="425"/>
                    <a:pt x="460" y="425"/>
                    <a:pt x="456" y="425"/>
                  </a:cubicBezTo>
                  <a:cubicBezTo>
                    <a:pt x="452" y="426"/>
                    <a:pt x="448" y="427"/>
                    <a:pt x="444" y="428"/>
                  </a:cubicBezTo>
                  <a:cubicBezTo>
                    <a:pt x="440" y="428"/>
                    <a:pt x="436" y="428"/>
                    <a:pt x="432" y="429"/>
                  </a:cubicBezTo>
                  <a:cubicBezTo>
                    <a:pt x="428" y="430"/>
                    <a:pt x="425" y="431"/>
                    <a:pt x="421" y="431"/>
                  </a:cubicBezTo>
                  <a:cubicBezTo>
                    <a:pt x="417" y="432"/>
                    <a:pt x="413" y="432"/>
                    <a:pt x="409" y="432"/>
                  </a:cubicBezTo>
                  <a:cubicBezTo>
                    <a:pt x="405" y="433"/>
                    <a:pt x="401" y="435"/>
                    <a:pt x="397" y="435"/>
                  </a:cubicBezTo>
                  <a:cubicBezTo>
                    <a:pt x="393" y="436"/>
                    <a:pt x="389" y="436"/>
                    <a:pt x="385" y="436"/>
                  </a:cubicBezTo>
                  <a:cubicBezTo>
                    <a:pt x="381" y="437"/>
                    <a:pt x="377" y="437"/>
                    <a:pt x="373" y="438"/>
                  </a:cubicBezTo>
                  <a:cubicBezTo>
                    <a:pt x="369" y="439"/>
                    <a:pt x="365" y="440"/>
                    <a:pt x="361" y="440"/>
                  </a:cubicBezTo>
                  <a:cubicBezTo>
                    <a:pt x="357" y="441"/>
                    <a:pt x="353" y="442"/>
                    <a:pt x="349" y="443"/>
                  </a:cubicBezTo>
                  <a:cubicBezTo>
                    <a:pt x="345" y="444"/>
                    <a:pt x="341" y="444"/>
                    <a:pt x="337" y="444"/>
                  </a:cubicBezTo>
                  <a:cubicBezTo>
                    <a:pt x="333" y="445"/>
                    <a:pt x="329" y="447"/>
                    <a:pt x="326" y="447"/>
                  </a:cubicBezTo>
                  <a:cubicBezTo>
                    <a:pt x="322" y="448"/>
                    <a:pt x="318" y="448"/>
                    <a:pt x="314" y="449"/>
                  </a:cubicBezTo>
                  <a:cubicBezTo>
                    <a:pt x="310" y="450"/>
                    <a:pt x="306" y="450"/>
                    <a:pt x="302" y="451"/>
                  </a:cubicBezTo>
                  <a:cubicBezTo>
                    <a:pt x="298" y="452"/>
                    <a:pt x="294" y="452"/>
                    <a:pt x="290" y="453"/>
                  </a:cubicBezTo>
                  <a:cubicBezTo>
                    <a:pt x="286" y="454"/>
                    <a:pt x="282" y="454"/>
                    <a:pt x="278" y="455"/>
                  </a:cubicBezTo>
                  <a:cubicBezTo>
                    <a:pt x="274" y="456"/>
                    <a:pt x="270" y="457"/>
                    <a:pt x="266" y="458"/>
                  </a:cubicBezTo>
                  <a:cubicBezTo>
                    <a:pt x="262" y="458"/>
                    <a:pt x="258" y="459"/>
                    <a:pt x="254" y="460"/>
                  </a:cubicBezTo>
                  <a:cubicBezTo>
                    <a:pt x="250" y="461"/>
                    <a:pt x="246" y="461"/>
                    <a:pt x="242" y="462"/>
                  </a:cubicBezTo>
                  <a:cubicBezTo>
                    <a:pt x="238" y="463"/>
                    <a:pt x="234" y="464"/>
                    <a:pt x="230" y="465"/>
                  </a:cubicBezTo>
                  <a:cubicBezTo>
                    <a:pt x="226" y="465"/>
                    <a:pt x="222" y="466"/>
                    <a:pt x="218" y="467"/>
                  </a:cubicBezTo>
                  <a:cubicBezTo>
                    <a:pt x="215" y="468"/>
                    <a:pt x="211" y="469"/>
                    <a:pt x="207" y="470"/>
                  </a:cubicBezTo>
                  <a:cubicBezTo>
                    <a:pt x="203" y="470"/>
                    <a:pt x="199" y="471"/>
                    <a:pt x="195" y="472"/>
                  </a:cubicBezTo>
                  <a:cubicBezTo>
                    <a:pt x="192" y="473"/>
                    <a:pt x="188" y="473"/>
                    <a:pt x="185" y="473"/>
                  </a:cubicBezTo>
                  <a:cubicBezTo>
                    <a:pt x="182" y="474"/>
                    <a:pt x="178" y="475"/>
                    <a:pt x="175" y="476"/>
                  </a:cubicBezTo>
                  <a:cubicBezTo>
                    <a:pt x="172" y="477"/>
                    <a:pt x="168" y="478"/>
                    <a:pt x="165" y="478"/>
                  </a:cubicBezTo>
                  <a:cubicBezTo>
                    <a:pt x="162" y="479"/>
                    <a:pt x="158" y="479"/>
                    <a:pt x="154" y="480"/>
                  </a:cubicBezTo>
                  <a:cubicBezTo>
                    <a:pt x="151" y="481"/>
                    <a:pt x="147" y="482"/>
                    <a:pt x="143" y="483"/>
                  </a:cubicBezTo>
                  <a:cubicBezTo>
                    <a:pt x="140" y="483"/>
                    <a:pt x="136" y="484"/>
                    <a:pt x="132" y="484"/>
                  </a:cubicBezTo>
                  <a:cubicBezTo>
                    <a:pt x="129" y="485"/>
                    <a:pt x="125" y="486"/>
                    <a:pt x="121" y="486"/>
                  </a:cubicBezTo>
                  <a:cubicBezTo>
                    <a:pt x="118" y="486"/>
                    <a:pt x="114" y="486"/>
                    <a:pt x="110" y="486"/>
                  </a:cubicBezTo>
                  <a:cubicBezTo>
                    <a:pt x="109" y="486"/>
                    <a:pt x="107" y="486"/>
                    <a:pt x="105" y="486"/>
                  </a:cubicBezTo>
                  <a:cubicBezTo>
                    <a:pt x="105" y="486"/>
                    <a:pt x="105" y="486"/>
                    <a:pt x="105" y="486"/>
                  </a:cubicBezTo>
                  <a:cubicBezTo>
                    <a:pt x="105" y="486"/>
                    <a:pt x="104" y="487"/>
                    <a:pt x="104" y="487"/>
                  </a:cubicBezTo>
                  <a:cubicBezTo>
                    <a:pt x="100" y="487"/>
                    <a:pt x="95" y="486"/>
                    <a:pt x="91" y="485"/>
                  </a:cubicBezTo>
                  <a:cubicBezTo>
                    <a:pt x="87" y="484"/>
                    <a:pt x="83" y="482"/>
                    <a:pt x="79" y="480"/>
                  </a:cubicBezTo>
                  <a:cubicBezTo>
                    <a:pt x="75" y="477"/>
                    <a:pt x="72" y="474"/>
                    <a:pt x="69" y="471"/>
                  </a:cubicBezTo>
                  <a:cubicBezTo>
                    <a:pt x="66" y="468"/>
                    <a:pt x="63" y="465"/>
                    <a:pt x="60" y="461"/>
                  </a:cubicBezTo>
                  <a:cubicBezTo>
                    <a:pt x="65" y="461"/>
                    <a:pt x="68" y="461"/>
                    <a:pt x="72" y="461"/>
                  </a:cubicBezTo>
                  <a:cubicBezTo>
                    <a:pt x="77" y="461"/>
                    <a:pt x="81" y="461"/>
                    <a:pt x="85" y="461"/>
                  </a:cubicBezTo>
                  <a:cubicBezTo>
                    <a:pt x="89" y="460"/>
                    <a:pt x="93" y="460"/>
                    <a:pt x="97" y="460"/>
                  </a:cubicBezTo>
                  <a:cubicBezTo>
                    <a:pt x="101" y="460"/>
                    <a:pt x="105" y="460"/>
                    <a:pt x="109" y="460"/>
                  </a:cubicBezTo>
                  <a:cubicBezTo>
                    <a:pt x="112" y="459"/>
                    <a:pt x="115" y="459"/>
                    <a:pt x="118" y="459"/>
                  </a:cubicBezTo>
                  <a:cubicBezTo>
                    <a:pt x="119" y="458"/>
                    <a:pt x="121" y="457"/>
                    <a:pt x="123" y="459"/>
                  </a:cubicBezTo>
                  <a:cubicBezTo>
                    <a:pt x="127" y="458"/>
                    <a:pt x="130" y="458"/>
                    <a:pt x="133" y="457"/>
                  </a:cubicBezTo>
                  <a:cubicBezTo>
                    <a:pt x="137" y="457"/>
                    <a:pt x="142" y="456"/>
                    <a:pt x="146" y="455"/>
                  </a:cubicBezTo>
                  <a:cubicBezTo>
                    <a:pt x="150" y="455"/>
                    <a:pt x="154" y="454"/>
                    <a:pt x="158" y="453"/>
                  </a:cubicBezTo>
                  <a:cubicBezTo>
                    <a:pt x="162" y="453"/>
                    <a:pt x="166" y="452"/>
                    <a:pt x="170" y="451"/>
                  </a:cubicBezTo>
                  <a:cubicBezTo>
                    <a:pt x="173" y="450"/>
                    <a:pt x="177" y="449"/>
                    <a:pt x="182" y="449"/>
                  </a:cubicBezTo>
                  <a:cubicBezTo>
                    <a:pt x="185" y="448"/>
                    <a:pt x="190" y="447"/>
                    <a:pt x="194" y="447"/>
                  </a:cubicBezTo>
                  <a:cubicBezTo>
                    <a:pt x="198" y="446"/>
                    <a:pt x="202" y="444"/>
                    <a:pt x="206" y="443"/>
                  </a:cubicBezTo>
                  <a:cubicBezTo>
                    <a:pt x="202" y="444"/>
                    <a:pt x="198" y="444"/>
                    <a:pt x="194" y="444"/>
                  </a:cubicBezTo>
                  <a:cubicBezTo>
                    <a:pt x="190" y="444"/>
                    <a:pt x="186" y="445"/>
                    <a:pt x="182" y="445"/>
                  </a:cubicBezTo>
                  <a:cubicBezTo>
                    <a:pt x="178" y="445"/>
                    <a:pt x="174" y="445"/>
                    <a:pt x="170" y="445"/>
                  </a:cubicBezTo>
                  <a:cubicBezTo>
                    <a:pt x="166" y="445"/>
                    <a:pt x="162" y="445"/>
                    <a:pt x="158" y="446"/>
                  </a:cubicBezTo>
                  <a:cubicBezTo>
                    <a:pt x="157" y="446"/>
                    <a:pt x="156" y="446"/>
                    <a:pt x="154" y="446"/>
                  </a:cubicBezTo>
                  <a:cubicBezTo>
                    <a:pt x="153" y="447"/>
                    <a:pt x="152" y="446"/>
                    <a:pt x="151" y="446"/>
                  </a:cubicBezTo>
                  <a:cubicBezTo>
                    <a:pt x="150" y="446"/>
                    <a:pt x="148" y="446"/>
                    <a:pt x="147" y="446"/>
                  </a:cubicBezTo>
                  <a:cubicBezTo>
                    <a:pt x="143" y="446"/>
                    <a:pt x="139" y="446"/>
                    <a:pt x="135" y="446"/>
                  </a:cubicBezTo>
                  <a:cubicBezTo>
                    <a:pt x="131" y="446"/>
                    <a:pt x="127" y="446"/>
                    <a:pt x="123" y="446"/>
                  </a:cubicBezTo>
                  <a:cubicBezTo>
                    <a:pt x="119" y="446"/>
                    <a:pt x="115" y="446"/>
                    <a:pt x="111" y="445"/>
                  </a:cubicBezTo>
                  <a:cubicBezTo>
                    <a:pt x="107" y="445"/>
                    <a:pt x="103" y="445"/>
                    <a:pt x="99" y="444"/>
                  </a:cubicBezTo>
                  <a:cubicBezTo>
                    <a:pt x="96" y="444"/>
                    <a:pt x="92" y="443"/>
                    <a:pt x="88" y="443"/>
                  </a:cubicBezTo>
                  <a:cubicBezTo>
                    <a:pt x="87" y="443"/>
                    <a:pt x="86" y="443"/>
                    <a:pt x="85" y="443"/>
                  </a:cubicBezTo>
                  <a:cubicBezTo>
                    <a:pt x="86" y="444"/>
                    <a:pt x="82" y="447"/>
                    <a:pt x="79" y="443"/>
                  </a:cubicBezTo>
                  <a:cubicBezTo>
                    <a:pt x="79" y="442"/>
                    <a:pt x="80" y="442"/>
                    <a:pt x="81" y="442"/>
                  </a:cubicBezTo>
                  <a:cubicBezTo>
                    <a:pt x="79" y="442"/>
                    <a:pt x="78" y="442"/>
                    <a:pt x="76" y="441"/>
                  </a:cubicBezTo>
                  <a:cubicBezTo>
                    <a:pt x="74" y="441"/>
                    <a:pt x="71" y="441"/>
                    <a:pt x="69" y="440"/>
                  </a:cubicBezTo>
                  <a:cubicBezTo>
                    <a:pt x="68" y="441"/>
                    <a:pt x="68" y="441"/>
                    <a:pt x="67" y="441"/>
                  </a:cubicBezTo>
                  <a:cubicBezTo>
                    <a:pt x="67" y="441"/>
                    <a:pt x="67" y="440"/>
                    <a:pt x="67" y="440"/>
                  </a:cubicBezTo>
                  <a:cubicBezTo>
                    <a:pt x="66" y="440"/>
                    <a:pt x="65" y="440"/>
                    <a:pt x="64" y="440"/>
                  </a:cubicBezTo>
                  <a:cubicBezTo>
                    <a:pt x="61" y="439"/>
                    <a:pt x="57" y="439"/>
                    <a:pt x="53" y="438"/>
                  </a:cubicBezTo>
                  <a:cubicBezTo>
                    <a:pt x="53" y="437"/>
                    <a:pt x="52" y="436"/>
                    <a:pt x="52" y="435"/>
                  </a:cubicBezTo>
                  <a:cubicBezTo>
                    <a:pt x="52" y="433"/>
                    <a:pt x="52" y="431"/>
                    <a:pt x="53" y="429"/>
                  </a:cubicBezTo>
                  <a:cubicBezTo>
                    <a:pt x="51" y="432"/>
                    <a:pt x="49" y="434"/>
                    <a:pt x="48" y="431"/>
                  </a:cubicBezTo>
                  <a:cubicBezTo>
                    <a:pt x="52" y="431"/>
                    <a:pt x="49" y="423"/>
                    <a:pt x="53" y="424"/>
                  </a:cubicBezTo>
                  <a:cubicBezTo>
                    <a:pt x="53" y="423"/>
                    <a:pt x="54" y="422"/>
                    <a:pt x="54" y="421"/>
                  </a:cubicBezTo>
                  <a:cubicBezTo>
                    <a:pt x="58" y="421"/>
                    <a:pt x="62" y="420"/>
                    <a:pt x="66" y="420"/>
                  </a:cubicBezTo>
                  <a:cubicBezTo>
                    <a:pt x="70" y="420"/>
                    <a:pt x="74" y="420"/>
                    <a:pt x="78" y="420"/>
                  </a:cubicBezTo>
                  <a:cubicBezTo>
                    <a:pt x="82" y="420"/>
                    <a:pt x="86" y="420"/>
                    <a:pt x="90" y="420"/>
                  </a:cubicBezTo>
                  <a:cubicBezTo>
                    <a:pt x="90" y="420"/>
                    <a:pt x="90" y="420"/>
                    <a:pt x="90" y="420"/>
                  </a:cubicBezTo>
                  <a:cubicBezTo>
                    <a:pt x="91" y="419"/>
                    <a:pt x="91" y="418"/>
                    <a:pt x="92" y="418"/>
                  </a:cubicBezTo>
                  <a:cubicBezTo>
                    <a:pt x="93" y="419"/>
                    <a:pt x="93" y="419"/>
                    <a:pt x="94" y="420"/>
                  </a:cubicBezTo>
                  <a:cubicBezTo>
                    <a:pt x="97" y="419"/>
                    <a:pt x="99" y="419"/>
                    <a:pt x="102" y="419"/>
                  </a:cubicBezTo>
                  <a:cubicBezTo>
                    <a:pt x="106" y="418"/>
                    <a:pt x="110" y="418"/>
                    <a:pt x="114" y="418"/>
                  </a:cubicBezTo>
                  <a:cubicBezTo>
                    <a:pt x="118" y="418"/>
                    <a:pt x="123" y="417"/>
                    <a:pt x="127" y="417"/>
                  </a:cubicBezTo>
                  <a:cubicBezTo>
                    <a:pt x="131" y="416"/>
                    <a:pt x="134" y="415"/>
                    <a:pt x="139" y="414"/>
                  </a:cubicBezTo>
                  <a:cubicBezTo>
                    <a:pt x="143" y="414"/>
                    <a:pt x="147" y="413"/>
                    <a:pt x="151" y="412"/>
                  </a:cubicBezTo>
                  <a:cubicBezTo>
                    <a:pt x="154" y="412"/>
                    <a:pt x="158" y="411"/>
                    <a:pt x="163" y="410"/>
                  </a:cubicBezTo>
                  <a:cubicBezTo>
                    <a:pt x="166" y="409"/>
                    <a:pt x="171" y="409"/>
                    <a:pt x="175" y="408"/>
                  </a:cubicBezTo>
                  <a:cubicBezTo>
                    <a:pt x="176" y="408"/>
                    <a:pt x="178" y="408"/>
                    <a:pt x="180" y="407"/>
                  </a:cubicBezTo>
                  <a:cubicBezTo>
                    <a:pt x="179" y="407"/>
                    <a:pt x="179" y="407"/>
                    <a:pt x="178" y="406"/>
                  </a:cubicBezTo>
                  <a:cubicBezTo>
                    <a:pt x="182" y="403"/>
                    <a:pt x="183" y="405"/>
                    <a:pt x="183" y="407"/>
                  </a:cubicBezTo>
                  <a:cubicBezTo>
                    <a:pt x="184" y="406"/>
                    <a:pt x="185" y="406"/>
                    <a:pt x="187" y="406"/>
                  </a:cubicBezTo>
                  <a:cubicBezTo>
                    <a:pt x="191" y="405"/>
                    <a:pt x="195" y="404"/>
                    <a:pt x="199" y="403"/>
                  </a:cubicBezTo>
                  <a:cubicBezTo>
                    <a:pt x="195" y="403"/>
                    <a:pt x="190" y="404"/>
                    <a:pt x="186" y="404"/>
                  </a:cubicBezTo>
                  <a:cubicBezTo>
                    <a:pt x="182" y="404"/>
                    <a:pt x="178" y="404"/>
                    <a:pt x="174" y="404"/>
                  </a:cubicBezTo>
                  <a:cubicBezTo>
                    <a:pt x="170" y="404"/>
                    <a:pt x="166" y="405"/>
                    <a:pt x="162" y="405"/>
                  </a:cubicBezTo>
                  <a:cubicBezTo>
                    <a:pt x="158" y="405"/>
                    <a:pt x="154" y="405"/>
                    <a:pt x="150" y="405"/>
                  </a:cubicBezTo>
                  <a:cubicBezTo>
                    <a:pt x="146" y="405"/>
                    <a:pt x="142" y="406"/>
                    <a:pt x="138" y="406"/>
                  </a:cubicBezTo>
                  <a:cubicBezTo>
                    <a:pt x="134" y="406"/>
                    <a:pt x="130" y="405"/>
                    <a:pt x="126" y="405"/>
                  </a:cubicBezTo>
                  <a:cubicBezTo>
                    <a:pt x="122" y="405"/>
                    <a:pt x="118" y="406"/>
                    <a:pt x="114" y="405"/>
                  </a:cubicBezTo>
                  <a:cubicBezTo>
                    <a:pt x="110" y="405"/>
                    <a:pt x="106" y="404"/>
                    <a:pt x="101" y="404"/>
                  </a:cubicBezTo>
                  <a:cubicBezTo>
                    <a:pt x="98" y="404"/>
                    <a:pt x="93" y="404"/>
                    <a:pt x="89" y="404"/>
                  </a:cubicBezTo>
                  <a:cubicBezTo>
                    <a:pt x="88" y="404"/>
                    <a:pt x="86" y="403"/>
                    <a:pt x="84" y="403"/>
                  </a:cubicBezTo>
                  <a:cubicBezTo>
                    <a:pt x="84" y="404"/>
                    <a:pt x="83" y="404"/>
                    <a:pt x="82" y="404"/>
                  </a:cubicBezTo>
                  <a:cubicBezTo>
                    <a:pt x="83" y="404"/>
                    <a:pt x="83" y="403"/>
                    <a:pt x="83" y="403"/>
                  </a:cubicBezTo>
                  <a:cubicBezTo>
                    <a:pt x="81" y="403"/>
                    <a:pt x="79" y="403"/>
                    <a:pt x="77" y="403"/>
                  </a:cubicBezTo>
                  <a:cubicBezTo>
                    <a:pt x="73" y="402"/>
                    <a:pt x="69" y="401"/>
                    <a:pt x="65" y="400"/>
                  </a:cubicBezTo>
                  <a:cubicBezTo>
                    <a:pt x="61" y="400"/>
                    <a:pt x="58" y="399"/>
                    <a:pt x="53" y="399"/>
                  </a:cubicBezTo>
                  <a:cubicBezTo>
                    <a:pt x="53" y="396"/>
                    <a:pt x="52" y="393"/>
                    <a:pt x="52" y="390"/>
                  </a:cubicBezTo>
                  <a:cubicBezTo>
                    <a:pt x="52" y="386"/>
                    <a:pt x="52" y="383"/>
                    <a:pt x="51" y="380"/>
                  </a:cubicBezTo>
                  <a:cubicBezTo>
                    <a:pt x="55" y="380"/>
                    <a:pt x="60" y="380"/>
                    <a:pt x="63" y="380"/>
                  </a:cubicBezTo>
                  <a:cubicBezTo>
                    <a:pt x="67" y="380"/>
                    <a:pt x="71" y="380"/>
                    <a:pt x="75" y="380"/>
                  </a:cubicBezTo>
                  <a:cubicBezTo>
                    <a:pt x="79" y="380"/>
                    <a:pt x="83" y="379"/>
                    <a:pt x="87" y="379"/>
                  </a:cubicBezTo>
                  <a:cubicBezTo>
                    <a:pt x="91" y="378"/>
                    <a:pt x="95" y="379"/>
                    <a:pt x="99" y="378"/>
                  </a:cubicBezTo>
                  <a:cubicBezTo>
                    <a:pt x="103" y="378"/>
                    <a:pt x="107" y="378"/>
                    <a:pt x="110" y="377"/>
                  </a:cubicBezTo>
                  <a:cubicBezTo>
                    <a:pt x="114" y="377"/>
                    <a:pt x="118" y="376"/>
                    <a:pt x="122" y="375"/>
                  </a:cubicBezTo>
                  <a:cubicBezTo>
                    <a:pt x="126" y="375"/>
                    <a:pt x="130" y="374"/>
                    <a:pt x="134" y="374"/>
                  </a:cubicBezTo>
                  <a:cubicBezTo>
                    <a:pt x="137" y="373"/>
                    <a:pt x="141" y="372"/>
                    <a:pt x="145" y="371"/>
                  </a:cubicBezTo>
                  <a:cubicBezTo>
                    <a:pt x="149" y="371"/>
                    <a:pt x="153" y="371"/>
                    <a:pt x="157" y="370"/>
                  </a:cubicBezTo>
                  <a:cubicBezTo>
                    <a:pt x="161" y="369"/>
                    <a:pt x="165" y="369"/>
                    <a:pt x="168" y="368"/>
                  </a:cubicBezTo>
                  <a:cubicBezTo>
                    <a:pt x="172" y="367"/>
                    <a:pt x="176" y="366"/>
                    <a:pt x="180" y="365"/>
                  </a:cubicBezTo>
                  <a:cubicBezTo>
                    <a:pt x="184" y="364"/>
                    <a:pt x="187" y="363"/>
                    <a:pt x="191" y="362"/>
                  </a:cubicBezTo>
                  <a:cubicBezTo>
                    <a:pt x="187" y="363"/>
                    <a:pt x="183" y="363"/>
                    <a:pt x="180" y="364"/>
                  </a:cubicBezTo>
                  <a:cubicBezTo>
                    <a:pt x="175" y="364"/>
                    <a:pt x="171" y="363"/>
                    <a:pt x="167" y="363"/>
                  </a:cubicBezTo>
                  <a:cubicBezTo>
                    <a:pt x="163" y="364"/>
                    <a:pt x="159" y="365"/>
                    <a:pt x="156" y="365"/>
                  </a:cubicBezTo>
                  <a:cubicBezTo>
                    <a:pt x="151" y="365"/>
                    <a:pt x="147" y="365"/>
                    <a:pt x="144" y="365"/>
                  </a:cubicBezTo>
                  <a:cubicBezTo>
                    <a:pt x="140" y="365"/>
                    <a:pt x="136" y="365"/>
                    <a:pt x="132" y="365"/>
                  </a:cubicBezTo>
                  <a:cubicBezTo>
                    <a:pt x="128" y="365"/>
                    <a:pt x="124" y="365"/>
                    <a:pt x="120" y="365"/>
                  </a:cubicBezTo>
                  <a:cubicBezTo>
                    <a:pt x="116" y="365"/>
                    <a:pt x="112" y="365"/>
                    <a:pt x="108" y="365"/>
                  </a:cubicBezTo>
                  <a:cubicBezTo>
                    <a:pt x="104" y="364"/>
                    <a:pt x="100" y="364"/>
                    <a:pt x="96" y="364"/>
                  </a:cubicBezTo>
                  <a:cubicBezTo>
                    <a:pt x="95" y="364"/>
                    <a:pt x="94" y="364"/>
                    <a:pt x="93" y="364"/>
                  </a:cubicBezTo>
                  <a:cubicBezTo>
                    <a:pt x="92" y="364"/>
                    <a:pt x="91" y="365"/>
                    <a:pt x="91" y="363"/>
                  </a:cubicBezTo>
                  <a:cubicBezTo>
                    <a:pt x="88" y="363"/>
                    <a:pt x="86" y="363"/>
                    <a:pt x="84" y="363"/>
                  </a:cubicBezTo>
                  <a:cubicBezTo>
                    <a:pt x="80" y="362"/>
                    <a:pt x="76" y="362"/>
                    <a:pt x="72" y="362"/>
                  </a:cubicBezTo>
                  <a:cubicBezTo>
                    <a:pt x="68" y="361"/>
                    <a:pt x="65" y="361"/>
                    <a:pt x="61" y="361"/>
                  </a:cubicBezTo>
                  <a:cubicBezTo>
                    <a:pt x="61" y="362"/>
                    <a:pt x="61" y="362"/>
                    <a:pt x="59" y="362"/>
                  </a:cubicBezTo>
                  <a:cubicBezTo>
                    <a:pt x="59" y="362"/>
                    <a:pt x="59" y="361"/>
                    <a:pt x="59" y="361"/>
                  </a:cubicBezTo>
                  <a:cubicBezTo>
                    <a:pt x="56" y="360"/>
                    <a:pt x="52" y="359"/>
                    <a:pt x="48" y="359"/>
                  </a:cubicBezTo>
                  <a:cubicBezTo>
                    <a:pt x="48" y="355"/>
                    <a:pt x="47" y="352"/>
                    <a:pt x="46" y="349"/>
                  </a:cubicBezTo>
                  <a:cubicBezTo>
                    <a:pt x="46" y="346"/>
                    <a:pt x="45" y="343"/>
                    <a:pt x="44" y="340"/>
                  </a:cubicBezTo>
                  <a:cubicBezTo>
                    <a:pt x="48" y="340"/>
                    <a:pt x="52" y="339"/>
                    <a:pt x="55" y="339"/>
                  </a:cubicBezTo>
                  <a:cubicBezTo>
                    <a:pt x="55" y="339"/>
                    <a:pt x="55" y="339"/>
                    <a:pt x="56" y="339"/>
                  </a:cubicBezTo>
                  <a:cubicBezTo>
                    <a:pt x="56" y="339"/>
                    <a:pt x="56" y="339"/>
                    <a:pt x="56" y="339"/>
                  </a:cubicBezTo>
                  <a:cubicBezTo>
                    <a:pt x="56" y="339"/>
                    <a:pt x="56" y="339"/>
                    <a:pt x="56" y="339"/>
                  </a:cubicBezTo>
                  <a:cubicBezTo>
                    <a:pt x="60" y="339"/>
                    <a:pt x="64" y="339"/>
                    <a:pt x="68" y="339"/>
                  </a:cubicBezTo>
                  <a:cubicBezTo>
                    <a:pt x="72" y="339"/>
                    <a:pt x="76" y="338"/>
                    <a:pt x="79" y="338"/>
                  </a:cubicBezTo>
                  <a:cubicBezTo>
                    <a:pt x="83" y="338"/>
                    <a:pt x="87" y="338"/>
                    <a:pt x="91" y="338"/>
                  </a:cubicBezTo>
                  <a:cubicBezTo>
                    <a:pt x="95" y="337"/>
                    <a:pt x="99" y="337"/>
                    <a:pt x="103" y="336"/>
                  </a:cubicBezTo>
                  <a:cubicBezTo>
                    <a:pt x="107" y="336"/>
                    <a:pt x="111" y="335"/>
                    <a:pt x="115" y="335"/>
                  </a:cubicBezTo>
                  <a:cubicBezTo>
                    <a:pt x="119" y="334"/>
                    <a:pt x="122" y="334"/>
                    <a:pt x="126" y="333"/>
                  </a:cubicBezTo>
                  <a:cubicBezTo>
                    <a:pt x="130" y="333"/>
                    <a:pt x="134" y="332"/>
                    <a:pt x="138" y="331"/>
                  </a:cubicBezTo>
                  <a:cubicBezTo>
                    <a:pt x="142" y="331"/>
                    <a:pt x="146" y="331"/>
                    <a:pt x="150" y="330"/>
                  </a:cubicBezTo>
                  <a:cubicBezTo>
                    <a:pt x="154" y="329"/>
                    <a:pt x="157" y="328"/>
                    <a:pt x="161" y="327"/>
                  </a:cubicBezTo>
                  <a:cubicBezTo>
                    <a:pt x="165" y="326"/>
                    <a:pt x="169" y="325"/>
                    <a:pt x="173" y="324"/>
                  </a:cubicBezTo>
                  <a:cubicBezTo>
                    <a:pt x="176" y="323"/>
                    <a:pt x="180" y="323"/>
                    <a:pt x="184" y="322"/>
                  </a:cubicBezTo>
                  <a:cubicBezTo>
                    <a:pt x="180" y="322"/>
                    <a:pt x="176" y="322"/>
                    <a:pt x="172" y="322"/>
                  </a:cubicBezTo>
                  <a:cubicBezTo>
                    <a:pt x="168" y="322"/>
                    <a:pt x="164" y="324"/>
                    <a:pt x="160" y="324"/>
                  </a:cubicBezTo>
                  <a:cubicBezTo>
                    <a:pt x="156" y="324"/>
                    <a:pt x="152" y="324"/>
                    <a:pt x="148" y="324"/>
                  </a:cubicBezTo>
                  <a:cubicBezTo>
                    <a:pt x="143" y="324"/>
                    <a:pt x="139" y="324"/>
                    <a:pt x="135" y="324"/>
                  </a:cubicBezTo>
                  <a:cubicBezTo>
                    <a:pt x="131" y="324"/>
                    <a:pt x="127" y="324"/>
                    <a:pt x="123" y="324"/>
                  </a:cubicBezTo>
                  <a:cubicBezTo>
                    <a:pt x="119" y="324"/>
                    <a:pt x="115" y="324"/>
                    <a:pt x="111" y="324"/>
                  </a:cubicBezTo>
                  <a:cubicBezTo>
                    <a:pt x="110" y="324"/>
                    <a:pt x="109" y="324"/>
                    <a:pt x="108" y="324"/>
                  </a:cubicBezTo>
                  <a:cubicBezTo>
                    <a:pt x="108" y="325"/>
                    <a:pt x="107" y="325"/>
                    <a:pt x="105" y="326"/>
                  </a:cubicBezTo>
                  <a:cubicBezTo>
                    <a:pt x="106" y="325"/>
                    <a:pt x="106" y="325"/>
                    <a:pt x="105" y="324"/>
                  </a:cubicBezTo>
                  <a:cubicBezTo>
                    <a:pt x="103" y="324"/>
                    <a:pt x="101" y="324"/>
                    <a:pt x="99" y="324"/>
                  </a:cubicBezTo>
                  <a:cubicBezTo>
                    <a:pt x="95" y="324"/>
                    <a:pt x="91" y="323"/>
                    <a:pt x="87" y="323"/>
                  </a:cubicBezTo>
                  <a:cubicBezTo>
                    <a:pt x="83" y="323"/>
                    <a:pt x="79" y="323"/>
                    <a:pt x="74" y="323"/>
                  </a:cubicBezTo>
                  <a:cubicBezTo>
                    <a:pt x="70" y="322"/>
                    <a:pt x="66" y="321"/>
                    <a:pt x="62" y="321"/>
                  </a:cubicBezTo>
                  <a:cubicBezTo>
                    <a:pt x="58" y="320"/>
                    <a:pt x="54" y="320"/>
                    <a:pt x="50" y="320"/>
                  </a:cubicBezTo>
                  <a:cubicBezTo>
                    <a:pt x="46" y="319"/>
                    <a:pt x="42" y="319"/>
                    <a:pt x="38" y="318"/>
                  </a:cubicBezTo>
                  <a:cubicBezTo>
                    <a:pt x="37" y="315"/>
                    <a:pt x="36" y="312"/>
                    <a:pt x="35" y="309"/>
                  </a:cubicBezTo>
                  <a:cubicBezTo>
                    <a:pt x="34" y="305"/>
                    <a:pt x="33" y="302"/>
                    <a:pt x="32" y="299"/>
                  </a:cubicBezTo>
                  <a:cubicBezTo>
                    <a:pt x="36" y="299"/>
                    <a:pt x="41" y="299"/>
                    <a:pt x="45" y="299"/>
                  </a:cubicBezTo>
                  <a:cubicBezTo>
                    <a:pt x="49" y="299"/>
                    <a:pt x="53" y="299"/>
                    <a:pt x="57" y="299"/>
                  </a:cubicBezTo>
                  <a:cubicBezTo>
                    <a:pt x="60" y="299"/>
                    <a:pt x="63" y="299"/>
                    <a:pt x="66" y="299"/>
                  </a:cubicBezTo>
                  <a:cubicBezTo>
                    <a:pt x="67" y="298"/>
                    <a:pt x="68" y="298"/>
                    <a:pt x="68" y="298"/>
                  </a:cubicBezTo>
                  <a:cubicBezTo>
                    <a:pt x="69" y="298"/>
                    <a:pt x="69" y="298"/>
                    <a:pt x="69" y="298"/>
                  </a:cubicBezTo>
                  <a:cubicBezTo>
                    <a:pt x="72" y="298"/>
                    <a:pt x="75" y="298"/>
                    <a:pt x="78" y="298"/>
                  </a:cubicBezTo>
                  <a:cubicBezTo>
                    <a:pt x="79" y="297"/>
                    <a:pt x="79" y="297"/>
                    <a:pt x="81" y="297"/>
                  </a:cubicBezTo>
                  <a:cubicBezTo>
                    <a:pt x="81" y="297"/>
                    <a:pt x="81" y="297"/>
                    <a:pt x="81" y="298"/>
                  </a:cubicBezTo>
                  <a:cubicBezTo>
                    <a:pt x="81" y="298"/>
                    <a:pt x="81" y="298"/>
                    <a:pt x="81" y="298"/>
                  </a:cubicBezTo>
                  <a:cubicBezTo>
                    <a:pt x="82" y="297"/>
                    <a:pt x="82" y="297"/>
                    <a:pt x="83" y="297"/>
                  </a:cubicBezTo>
                  <a:cubicBezTo>
                    <a:pt x="83" y="296"/>
                    <a:pt x="83" y="295"/>
                    <a:pt x="84" y="295"/>
                  </a:cubicBezTo>
                  <a:cubicBezTo>
                    <a:pt x="85" y="296"/>
                    <a:pt x="85" y="297"/>
                    <a:pt x="86" y="297"/>
                  </a:cubicBezTo>
                  <a:cubicBezTo>
                    <a:pt x="89" y="297"/>
                    <a:pt x="91" y="296"/>
                    <a:pt x="93" y="296"/>
                  </a:cubicBezTo>
                  <a:cubicBezTo>
                    <a:pt x="97" y="296"/>
                    <a:pt x="101" y="296"/>
                    <a:pt x="105" y="295"/>
                  </a:cubicBezTo>
                  <a:cubicBezTo>
                    <a:pt x="109" y="295"/>
                    <a:pt x="113" y="293"/>
                    <a:pt x="117" y="293"/>
                  </a:cubicBezTo>
                  <a:cubicBezTo>
                    <a:pt x="121" y="292"/>
                    <a:pt x="125" y="292"/>
                    <a:pt x="129" y="291"/>
                  </a:cubicBezTo>
                  <a:cubicBezTo>
                    <a:pt x="133" y="290"/>
                    <a:pt x="137" y="290"/>
                    <a:pt x="142" y="289"/>
                  </a:cubicBezTo>
                  <a:cubicBezTo>
                    <a:pt x="145" y="288"/>
                    <a:pt x="149" y="288"/>
                    <a:pt x="153" y="287"/>
                  </a:cubicBezTo>
                  <a:cubicBezTo>
                    <a:pt x="157" y="286"/>
                    <a:pt x="161" y="284"/>
                    <a:pt x="165" y="284"/>
                  </a:cubicBezTo>
                  <a:cubicBezTo>
                    <a:pt x="169" y="283"/>
                    <a:pt x="173" y="282"/>
                    <a:pt x="177" y="281"/>
                  </a:cubicBezTo>
                  <a:cubicBezTo>
                    <a:pt x="173" y="282"/>
                    <a:pt x="169" y="282"/>
                    <a:pt x="166" y="282"/>
                  </a:cubicBezTo>
                  <a:cubicBezTo>
                    <a:pt x="162" y="282"/>
                    <a:pt x="158" y="282"/>
                    <a:pt x="154" y="282"/>
                  </a:cubicBezTo>
                  <a:cubicBezTo>
                    <a:pt x="150" y="283"/>
                    <a:pt x="146" y="283"/>
                    <a:pt x="142" y="283"/>
                  </a:cubicBezTo>
                  <a:cubicBezTo>
                    <a:pt x="138" y="283"/>
                    <a:pt x="134" y="283"/>
                    <a:pt x="130" y="283"/>
                  </a:cubicBezTo>
                  <a:cubicBezTo>
                    <a:pt x="126" y="283"/>
                    <a:pt x="123" y="284"/>
                    <a:pt x="119" y="284"/>
                  </a:cubicBezTo>
                  <a:cubicBezTo>
                    <a:pt x="115" y="284"/>
                    <a:pt x="111" y="284"/>
                    <a:pt x="107" y="284"/>
                  </a:cubicBezTo>
                  <a:cubicBezTo>
                    <a:pt x="103" y="284"/>
                    <a:pt x="99" y="284"/>
                    <a:pt x="95" y="284"/>
                  </a:cubicBezTo>
                  <a:cubicBezTo>
                    <a:pt x="94" y="284"/>
                    <a:pt x="92" y="284"/>
                    <a:pt x="91" y="283"/>
                  </a:cubicBezTo>
                  <a:cubicBezTo>
                    <a:pt x="90" y="284"/>
                    <a:pt x="89" y="285"/>
                    <a:pt x="88" y="285"/>
                  </a:cubicBezTo>
                  <a:cubicBezTo>
                    <a:pt x="88" y="284"/>
                    <a:pt x="88" y="284"/>
                    <a:pt x="88" y="283"/>
                  </a:cubicBezTo>
                  <a:cubicBezTo>
                    <a:pt x="87" y="283"/>
                    <a:pt x="85" y="283"/>
                    <a:pt x="84" y="283"/>
                  </a:cubicBezTo>
                  <a:cubicBezTo>
                    <a:pt x="80" y="282"/>
                    <a:pt x="76" y="283"/>
                    <a:pt x="72" y="282"/>
                  </a:cubicBezTo>
                  <a:cubicBezTo>
                    <a:pt x="70" y="282"/>
                    <a:pt x="69" y="282"/>
                    <a:pt x="67" y="282"/>
                  </a:cubicBezTo>
                  <a:cubicBezTo>
                    <a:pt x="65" y="285"/>
                    <a:pt x="62" y="283"/>
                    <a:pt x="62" y="281"/>
                  </a:cubicBezTo>
                  <a:cubicBezTo>
                    <a:pt x="61" y="281"/>
                    <a:pt x="61" y="281"/>
                    <a:pt x="60" y="281"/>
                  </a:cubicBezTo>
                  <a:cubicBezTo>
                    <a:pt x="57" y="280"/>
                    <a:pt x="53" y="280"/>
                    <a:pt x="49" y="280"/>
                  </a:cubicBezTo>
                  <a:cubicBezTo>
                    <a:pt x="46" y="280"/>
                    <a:pt x="43" y="279"/>
                    <a:pt x="40" y="279"/>
                  </a:cubicBezTo>
                  <a:cubicBezTo>
                    <a:pt x="40" y="279"/>
                    <a:pt x="40" y="279"/>
                    <a:pt x="40" y="280"/>
                  </a:cubicBezTo>
                  <a:cubicBezTo>
                    <a:pt x="38" y="280"/>
                    <a:pt x="37" y="279"/>
                    <a:pt x="36" y="278"/>
                  </a:cubicBezTo>
                  <a:cubicBezTo>
                    <a:pt x="32" y="278"/>
                    <a:pt x="29" y="278"/>
                    <a:pt x="25" y="277"/>
                  </a:cubicBezTo>
                  <a:cubicBezTo>
                    <a:pt x="25" y="275"/>
                    <a:pt x="24" y="273"/>
                    <a:pt x="24" y="271"/>
                  </a:cubicBezTo>
                  <a:cubicBezTo>
                    <a:pt x="22" y="269"/>
                    <a:pt x="20" y="267"/>
                    <a:pt x="23" y="266"/>
                  </a:cubicBezTo>
                  <a:cubicBezTo>
                    <a:pt x="22" y="264"/>
                    <a:pt x="21" y="261"/>
                    <a:pt x="20" y="258"/>
                  </a:cubicBezTo>
                  <a:cubicBezTo>
                    <a:pt x="24" y="258"/>
                    <a:pt x="28" y="259"/>
                    <a:pt x="32" y="259"/>
                  </a:cubicBezTo>
                  <a:cubicBezTo>
                    <a:pt x="36" y="259"/>
                    <a:pt x="40" y="258"/>
                    <a:pt x="44" y="258"/>
                  </a:cubicBezTo>
                  <a:cubicBezTo>
                    <a:pt x="48" y="258"/>
                    <a:pt x="52" y="258"/>
                    <a:pt x="55" y="258"/>
                  </a:cubicBezTo>
                  <a:cubicBezTo>
                    <a:pt x="59" y="258"/>
                    <a:pt x="63" y="258"/>
                    <a:pt x="67" y="258"/>
                  </a:cubicBezTo>
                  <a:cubicBezTo>
                    <a:pt x="71" y="258"/>
                    <a:pt x="75" y="257"/>
                    <a:pt x="79" y="257"/>
                  </a:cubicBezTo>
                  <a:cubicBezTo>
                    <a:pt x="83" y="257"/>
                    <a:pt x="86" y="256"/>
                    <a:pt x="90" y="256"/>
                  </a:cubicBezTo>
                  <a:cubicBezTo>
                    <a:pt x="91" y="256"/>
                    <a:pt x="91" y="256"/>
                    <a:pt x="92" y="256"/>
                  </a:cubicBezTo>
                  <a:cubicBezTo>
                    <a:pt x="91" y="255"/>
                    <a:pt x="90" y="255"/>
                    <a:pt x="90" y="255"/>
                  </a:cubicBezTo>
                  <a:cubicBezTo>
                    <a:pt x="90" y="253"/>
                    <a:pt x="92" y="253"/>
                    <a:pt x="95" y="253"/>
                  </a:cubicBezTo>
                  <a:cubicBezTo>
                    <a:pt x="94" y="253"/>
                    <a:pt x="95" y="253"/>
                    <a:pt x="95" y="254"/>
                  </a:cubicBezTo>
                  <a:cubicBezTo>
                    <a:pt x="94" y="255"/>
                    <a:pt x="93" y="254"/>
                    <a:pt x="92" y="256"/>
                  </a:cubicBezTo>
                  <a:cubicBezTo>
                    <a:pt x="95" y="255"/>
                    <a:pt x="99" y="255"/>
                    <a:pt x="102" y="254"/>
                  </a:cubicBezTo>
                  <a:cubicBezTo>
                    <a:pt x="106" y="254"/>
                    <a:pt x="109" y="253"/>
                    <a:pt x="113" y="252"/>
                  </a:cubicBezTo>
                  <a:cubicBezTo>
                    <a:pt x="116" y="252"/>
                    <a:pt x="120" y="251"/>
                    <a:pt x="123" y="250"/>
                  </a:cubicBezTo>
                  <a:cubicBezTo>
                    <a:pt x="123" y="250"/>
                    <a:pt x="123" y="249"/>
                    <a:pt x="123" y="249"/>
                  </a:cubicBezTo>
                  <a:cubicBezTo>
                    <a:pt x="126" y="249"/>
                    <a:pt x="127" y="247"/>
                    <a:pt x="130" y="247"/>
                  </a:cubicBezTo>
                  <a:cubicBezTo>
                    <a:pt x="133" y="247"/>
                    <a:pt x="134" y="247"/>
                    <a:pt x="135" y="248"/>
                  </a:cubicBezTo>
                  <a:cubicBezTo>
                    <a:pt x="136" y="248"/>
                    <a:pt x="136" y="248"/>
                    <a:pt x="136" y="248"/>
                  </a:cubicBezTo>
                  <a:cubicBezTo>
                    <a:pt x="137" y="248"/>
                    <a:pt x="139" y="247"/>
                    <a:pt x="140" y="247"/>
                  </a:cubicBezTo>
                  <a:cubicBezTo>
                    <a:pt x="141" y="247"/>
                    <a:pt x="141" y="247"/>
                    <a:pt x="142" y="247"/>
                  </a:cubicBezTo>
                  <a:cubicBezTo>
                    <a:pt x="142" y="247"/>
                    <a:pt x="142" y="247"/>
                    <a:pt x="142" y="247"/>
                  </a:cubicBezTo>
                  <a:cubicBezTo>
                    <a:pt x="143" y="247"/>
                    <a:pt x="145" y="246"/>
                    <a:pt x="146" y="246"/>
                  </a:cubicBezTo>
                  <a:cubicBezTo>
                    <a:pt x="146" y="245"/>
                    <a:pt x="146" y="244"/>
                    <a:pt x="146" y="243"/>
                  </a:cubicBezTo>
                  <a:cubicBezTo>
                    <a:pt x="148" y="243"/>
                    <a:pt x="152" y="243"/>
                    <a:pt x="153" y="245"/>
                  </a:cubicBezTo>
                  <a:cubicBezTo>
                    <a:pt x="155" y="244"/>
                    <a:pt x="157" y="244"/>
                    <a:pt x="159" y="243"/>
                  </a:cubicBezTo>
                  <a:cubicBezTo>
                    <a:pt x="162" y="242"/>
                    <a:pt x="166" y="242"/>
                    <a:pt x="170" y="241"/>
                  </a:cubicBezTo>
                  <a:cubicBezTo>
                    <a:pt x="166" y="241"/>
                    <a:pt x="162" y="242"/>
                    <a:pt x="158" y="242"/>
                  </a:cubicBezTo>
                  <a:cubicBezTo>
                    <a:pt x="154" y="242"/>
                    <a:pt x="150" y="242"/>
                    <a:pt x="146" y="242"/>
                  </a:cubicBezTo>
                  <a:cubicBezTo>
                    <a:pt x="142" y="243"/>
                    <a:pt x="138" y="243"/>
                    <a:pt x="134" y="243"/>
                  </a:cubicBezTo>
                  <a:cubicBezTo>
                    <a:pt x="130" y="244"/>
                    <a:pt x="126" y="243"/>
                    <a:pt x="122" y="243"/>
                  </a:cubicBezTo>
                  <a:cubicBezTo>
                    <a:pt x="119" y="244"/>
                    <a:pt x="116" y="243"/>
                    <a:pt x="113" y="243"/>
                  </a:cubicBezTo>
                  <a:cubicBezTo>
                    <a:pt x="112" y="245"/>
                    <a:pt x="110" y="246"/>
                    <a:pt x="107" y="243"/>
                  </a:cubicBezTo>
                  <a:cubicBezTo>
                    <a:pt x="107" y="243"/>
                    <a:pt x="107" y="243"/>
                    <a:pt x="108" y="243"/>
                  </a:cubicBezTo>
                  <a:cubicBezTo>
                    <a:pt x="105" y="243"/>
                    <a:pt x="102" y="243"/>
                    <a:pt x="99" y="243"/>
                  </a:cubicBezTo>
                  <a:cubicBezTo>
                    <a:pt x="95" y="243"/>
                    <a:pt x="91" y="243"/>
                    <a:pt x="87" y="243"/>
                  </a:cubicBezTo>
                  <a:cubicBezTo>
                    <a:pt x="85" y="243"/>
                    <a:pt x="84" y="243"/>
                    <a:pt x="82" y="243"/>
                  </a:cubicBezTo>
                  <a:cubicBezTo>
                    <a:pt x="82" y="243"/>
                    <a:pt x="82" y="243"/>
                    <a:pt x="82" y="243"/>
                  </a:cubicBezTo>
                  <a:cubicBezTo>
                    <a:pt x="80" y="244"/>
                    <a:pt x="77" y="243"/>
                    <a:pt x="76" y="242"/>
                  </a:cubicBezTo>
                  <a:cubicBezTo>
                    <a:pt x="75" y="242"/>
                    <a:pt x="75" y="242"/>
                    <a:pt x="75" y="242"/>
                  </a:cubicBezTo>
                  <a:cubicBezTo>
                    <a:pt x="72" y="242"/>
                    <a:pt x="69" y="242"/>
                    <a:pt x="65" y="242"/>
                  </a:cubicBezTo>
                  <a:cubicBezTo>
                    <a:pt x="64" y="242"/>
                    <a:pt x="63" y="243"/>
                    <a:pt x="62" y="242"/>
                  </a:cubicBezTo>
                  <a:cubicBezTo>
                    <a:pt x="59" y="241"/>
                    <a:pt x="55" y="241"/>
                    <a:pt x="51" y="241"/>
                  </a:cubicBezTo>
                  <a:cubicBezTo>
                    <a:pt x="47" y="240"/>
                    <a:pt x="43" y="239"/>
                    <a:pt x="39" y="239"/>
                  </a:cubicBezTo>
                  <a:cubicBezTo>
                    <a:pt x="36" y="238"/>
                    <a:pt x="32" y="238"/>
                    <a:pt x="28" y="237"/>
                  </a:cubicBezTo>
                  <a:cubicBezTo>
                    <a:pt x="24" y="237"/>
                    <a:pt x="20" y="236"/>
                    <a:pt x="16" y="235"/>
                  </a:cubicBezTo>
                  <a:cubicBezTo>
                    <a:pt x="15" y="232"/>
                    <a:pt x="15" y="228"/>
                    <a:pt x="14" y="225"/>
                  </a:cubicBezTo>
                  <a:cubicBezTo>
                    <a:pt x="14" y="221"/>
                    <a:pt x="13" y="217"/>
                    <a:pt x="13" y="214"/>
                  </a:cubicBezTo>
                  <a:cubicBezTo>
                    <a:pt x="13" y="210"/>
                    <a:pt x="12" y="206"/>
                    <a:pt x="12" y="202"/>
                  </a:cubicBezTo>
                  <a:cubicBezTo>
                    <a:pt x="12" y="201"/>
                    <a:pt x="12" y="199"/>
                    <a:pt x="12" y="198"/>
                  </a:cubicBezTo>
                  <a:cubicBezTo>
                    <a:pt x="11" y="198"/>
                    <a:pt x="10" y="198"/>
                    <a:pt x="10" y="199"/>
                  </a:cubicBezTo>
                  <a:cubicBezTo>
                    <a:pt x="9" y="194"/>
                    <a:pt x="4" y="195"/>
                    <a:pt x="2" y="191"/>
                  </a:cubicBezTo>
                  <a:cubicBezTo>
                    <a:pt x="4" y="189"/>
                    <a:pt x="8" y="191"/>
                    <a:pt x="11" y="193"/>
                  </a:cubicBezTo>
                  <a:cubicBezTo>
                    <a:pt x="11" y="192"/>
                    <a:pt x="11" y="192"/>
                    <a:pt x="11" y="191"/>
                  </a:cubicBezTo>
                  <a:cubicBezTo>
                    <a:pt x="11" y="187"/>
                    <a:pt x="11" y="184"/>
                    <a:pt x="11" y="181"/>
                  </a:cubicBezTo>
                  <a:cubicBezTo>
                    <a:pt x="12" y="183"/>
                    <a:pt x="13" y="185"/>
                    <a:pt x="15" y="187"/>
                  </a:cubicBezTo>
                  <a:cubicBezTo>
                    <a:pt x="16" y="186"/>
                    <a:pt x="17" y="187"/>
                    <a:pt x="18" y="188"/>
                  </a:cubicBezTo>
                  <a:cubicBezTo>
                    <a:pt x="18" y="188"/>
                    <a:pt x="17" y="189"/>
                    <a:pt x="17" y="189"/>
                  </a:cubicBezTo>
                  <a:cubicBezTo>
                    <a:pt x="17" y="189"/>
                    <a:pt x="18" y="190"/>
                    <a:pt x="18" y="190"/>
                  </a:cubicBezTo>
                  <a:cubicBezTo>
                    <a:pt x="21" y="194"/>
                    <a:pt x="24" y="197"/>
                    <a:pt x="28" y="199"/>
                  </a:cubicBezTo>
                  <a:cubicBezTo>
                    <a:pt x="31" y="202"/>
                    <a:pt x="35" y="204"/>
                    <a:pt x="38" y="206"/>
                  </a:cubicBezTo>
                  <a:cubicBezTo>
                    <a:pt x="42" y="208"/>
                    <a:pt x="46" y="209"/>
                    <a:pt x="50" y="210"/>
                  </a:cubicBezTo>
                  <a:cubicBezTo>
                    <a:pt x="54" y="212"/>
                    <a:pt x="58" y="214"/>
                    <a:pt x="62" y="215"/>
                  </a:cubicBezTo>
                  <a:cubicBezTo>
                    <a:pt x="67" y="216"/>
                    <a:pt x="71" y="217"/>
                    <a:pt x="75" y="218"/>
                  </a:cubicBezTo>
                  <a:cubicBezTo>
                    <a:pt x="80" y="219"/>
                    <a:pt x="84" y="219"/>
                    <a:pt x="87" y="219"/>
                  </a:cubicBezTo>
                  <a:cubicBezTo>
                    <a:pt x="91" y="219"/>
                    <a:pt x="94" y="219"/>
                    <a:pt x="98" y="219"/>
                  </a:cubicBezTo>
                  <a:cubicBezTo>
                    <a:pt x="101" y="220"/>
                    <a:pt x="104" y="220"/>
                    <a:pt x="108" y="220"/>
                  </a:cubicBezTo>
                  <a:cubicBezTo>
                    <a:pt x="112" y="220"/>
                    <a:pt x="116" y="220"/>
                    <a:pt x="120" y="220"/>
                  </a:cubicBezTo>
                  <a:cubicBezTo>
                    <a:pt x="120" y="220"/>
                    <a:pt x="121" y="220"/>
                    <a:pt x="121" y="220"/>
                  </a:cubicBezTo>
                  <a:cubicBezTo>
                    <a:pt x="121" y="220"/>
                    <a:pt x="121" y="219"/>
                    <a:pt x="121" y="218"/>
                  </a:cubicBezTo>
                  <a:cubicBezTo>
                    <a:pt x="123" y="218"/>
                    <a:pt x="125" y="218"/>
                    <a:pt x="126" y="220"/>
                  </a:cubicBezTo>
                  <a:cubicBezTo>
                    <a:pt x="127" y="220"/>
                    <a:pt x="129" y="219"/>
                    <a:pt x="130" y="219"/>
                  </a:cubicBezTo>
                  <a:cubicBezTo>
                    <a:pt x="131" y="218"/>
                    <a:pt x="133" y="218"/>
                    <a:pt x="136" y="218"/>
                  </a:cubicBezTo>
                  <a:cubicBezTo>
                    <a:pt x="136" y="218"/>
                    <a:pt x="136" y="218"/>
                    <a:pt x="136" y="219"/>
                  </a:cubicBezTo>
                  <a:cubicBezTo>
                    <a:pt x="138" y="218"/>
                    <a:pt x="141" y="218"/>
                    <a:pt x="143" y="218"/>
                  </a:cubicBezTo>
                  <a:cubicBezTo>
                    <a:pt x="147" y="217"/>
                    <a:pt x="151" y="218"/>
                    <a:pt x="155" y="217"/>
                  </a:cubicBezTo>
                  <a:cubicBezTo>
                    <a:pt x="159" y="217"/>
                    <a:pt x="163" y="216"/>
                    <a:pt x="167" y="215"/>
                  </a:cubicBezTo>
                  <a:cubicBezTo>
                    <a:pt x="170" y="215"/>
                    <a:pt x="174" y="215"/>
                    <a:pt x="178" y="214"/>
                  </a:cubicBezTo>
                  <a:cubicBezTo>
                    <a:pt x="182" y="213"/>
                    <a:pt x="186" y="213"/>
                    <a:pt x="190" y="212"/>
                  </a:cubicBezTo>
                  <a:cubicBezTo>
                    <a:pt x="194" y="212"/>
                    <a:pt x="198" y="211"/>
                    <a:pt x="202" y="210"/>
                  </a:cubicBezTo>
                  <a:cubicBezTo>
                    <a:pt x="207" y="210"/>
                    <a:pt x="211" y="209"/>
                    <a:pt x="215" y="208"/>
                  </a:cubicBezTo>
                  <a:cubicBezTo>
                    <a:pt x="219" y="208"/>
                    <a:pt x="223" y="208"/>
                    <a:pt x="227" y="207"/>
                  </a:cubicBezTo>
                  <a:cubicBezTo>
                    <a:pt x="232" y="206"/>
                    <a:pt x="236" y="204"/>
                    <a:pt x="240" y="203"/>
                  </a:cubicBezTo>
                  <a:cubicBezTo>
                    <a:pt x="244" y="203"/>
                    <a:pt x="248" y="203"/>
                    <a:pt x="252" y="202"/>
                  </a:cubicBezTo>
                  <a:cubicBezTo>
                    <a:pt x="256" y="201"/>
                    <a:pt x="260" y="200"/>
                    <a:pt x="265" y="199"/>
                  </a:cubicBezTo>
                  <a:cubicBezTo>
                    <a:pt x="269" y="198"/>
                    <a:pt x="273" y="198"/>
                    <a:pt x="277" y="197"/>
                  </a:cubicBezTo>
                  <a:cubicBezTo>
                    <a:pt x="281" y="196"/>
                    <a:pt x="285" y="195"/>
                    <a:pt x="290" y="194"/>
                  </a:cubicBezTo>
                  <a:cubicBezTo>
                    <a:pt x="293" y="193"/>
                    <a:pt x="297" y="193"/>
                    <a:pt x="301" y="192"/>
                  </a:cubicBezTo>
                  <a:cubicBezTo>
                    <a:pt x="304" y="192"/>
                    <a:pt x="308" y="190"/>
                    <a:pt x="312" y="189"/>
                  </a:cubicBezTo>
                  <a:cubicBezTo>
                    <a:pt x="315" y="188"/>
                    <a:pt x="319" y="188"/>
                    <a:pt x="323" y="188"/>
                  </a:cubicBezTo>
                  <a:cubicBezTo>
                    <a:pt x="327" y="187"/>
                    <a:pt x="330" y="186"/>
                    <a:pt x="334" y="185"/>
                  </a:cubicBezTo>
                  <a:cubicBezTo>
                    <a:pt x="339" y="185"/>
                    <a:pt x="343" y="183"/>
                    <a:pt x="347" y="182"/>
                  </a:cubicBezTo>
                  <a:cubicBezTo>
                    <a:pt x="352" y="181"/>
                    <a:pt x="356" y="181"/>
                    <a:pt x="361" y="180"/>
                  </a:cubicBezTo>
                  <a:cubicBezTo>
                    <a:pt x="365" y="180"/>
                    <a:pt x="370" y="178"/>
                    <a:pt x="374" y="178"/>
                  </a:cubicBezTo>
                  <a:cubicBezTo>
                    <a:pt x="380" y="176"/>
                    <a:pt x="385" y="174"/>
                    <a:pt x="386" y="173"/>
                  </a:cubicBezTo>
                  <a:cubicBezTo>
                    <a:pt x="391" y="173"/>
                    <a:pt x="395" y="172"/>
                    <a:pt x="398" y="172"/>
                  </a:cubicBezTo>
                  <a:cubicBezTo>
                    <a:pt x="402" y="171"/>
                    <a:pt x="407" y="170"/>
                    <a:pt x="410" y="170"/>
                  </a:cubicBezTo>
                  <a:cubicBezTo>
                    <a:pt x="414" y="169"/>
                    <a:pt x="418" y="168"/>
                    <a:pt x="422" y="168"/>
                  </a:cubicBezTo>
                  <a:cubicBezTo>
                    <a:pt x="426" y="167"/>
                    <a:pt x="430" y="166"/>
                    <a:pt x="434" y="165"/>
                  </a:cubicBezTo>
                  <a:cubicBezTo>
                    <a:pt x="439" y="165"/>
                    <a:pt x="442" y="164"/>
                    <a:pt x="446" y="163"/>
                  </a:cubicBezTo>
                  <a:cubicBezTo>
                    <a:pt x="452" y="163"/>
                    <a:pt x="456" y="162"/>
                    <a:pt x="458" y="162"/>
                  </a:cubicBezTo>
                  <a:cubicBezTo>
                    <a:pt x="461" y="162"/>
                    <a:pt x="465" y="162"/>
                    <a:pt x="470" y="161"/>
                  </a:cubicBezTo>
                  <a:cubicBezTo>
                    <a:pt x="473" y="160"/>
                    <a:pt x="477" y="159"/>
                    <a:pt x="481" y="159"/>
                  </a:cubicBezTo>
                  <a:cubicBezTo>
                    <a:pt x="485" y="158"/>
                    <a:pt x="489" y="158"/>
                    <a:pt x="493" y="157"/>
                  </a:cubicBezTo>
                  <a:cubicBezTo>
                    <a:pt x="497" y="156"/>
                    <a:pt x="500" y="156"/>
                    <a:pt x="504" y="155"/>
                  </a:cubicBezTo>
                  <a:cubicBezTo>
                    <a:pt x="508" y="155"/>
                    <a:pt x="512" y="155"/>
                    <a:pt x="516" y="154"/>
                  </a:cubicBezTo>
                  <a:cubicBezTo>
                    <a:pt x="520" y="154"/>
                    <a:pt x="524" y="152"/>
                    <a:pt x="528" y="152"/>
                  </a:cubicBezTo>
                  <a:cubicBezTo>
                    <a:pt x="532" y="151"/>
                    <a:pt x="535" y="151"/>
                    <a:pt x="539" y="151"/>
                  </a:cubicBezTo>
                  <a:cubicBezTo>
                    <a:pt x="543" y="150"/>
                    <a:pt x="547" y="149"/>
                    <a:pt x="551" y="149"/>
                  </a:cubicBezTo>
                  <a:cubicBezTo>
                    <a:pt x="555" y="148"/>
                    <a:pt x="559" y="149"/>
                    <a:pt x="563" y="148"/>
                  </a:cubicBezTo>
                  <a:cubicBezTo>
                    <a:pt x="567" y="148"/>
                    <a:pt x="571" y="147"/>
                    <a:pt x="574" y="146"/>
                  </a:cubicBezTo>
                  <a:cubicBezTo>
                    <a:pt x="579" y="146"/>
                    <a:pt x="583" y="146"/>
                    <a:pt x="586" y="146"/>
                  </a:cubicBezTo>
                  <a:cubicBezTo>
                    <a:pt x="590" y="145"/>
                    <a:pt x="594" y="145"/>
                    <a:pt x="598" y="144"/>
                  </a:cubicBezTo>
                  <a:cubicBezTo>
                    <a:pt x="602" y="144"/>
                    <a:pt x="605" y="144"/>
                    <a:pt x="609" y="144"/>
                  </a:cubicBezTo>
                  <a:cubicBezTo>
                    <a:pt x="613" y="143"/>
                    <a:pt x="617" y="142"/>
                    <a:pt x="621" y="142"/>
                  </a:cubicBezTo>
                  <a:cubicBezTo>
                    <a:pt x="625" y="142"/>
                    <a:pt x="629" y="142"/>
                    <a:pt x="632" y="142"/>
                  </a:cubicBezTo>
                  <a:cubicBezTo>
                    <a:pt x="636" y="142"/>
                    <a:pt x="640" y="140"/>
                    <a:pt x="644" y="140"/>
                  </a:cubicBezTo>
                  <a:cubicBezTo>
                    <a:pt x="648" y="140"/>
                    <a:pt x="652" y="140"/>
                    <a:pt x="656" y="140"/>
                  </a:cubicBezTo>
                  <a:cubicBezTo>
                    <a:pt x="660" y="140"/>
                    <a:pt x="663" y="139"/>
                    <a:pt x="667" y="139"/>
                  </a:cubicBezTo>
                  <a:cubicBezTo>
                    <a:pt x="671" y="138"/>
                    <a:pt x="675" y="139"/>
                    <a:pt x="679" y="139"/>
                  </a:cubicBezTo>
                  <a:cubicBezTo>
                    <a:pt x="683" y="139"/>
                    <a:pt x="687" y="137"/>
                    <a:pt x="691" y="137"/>
                  </a:cubicBezTo>
                  <a:cubicBezTo>
                    <a:pt x="695" y="137"/>
                    <a:pt x="699" y="137"/>
                    <a:pt x="703" y="136"/>
                  </a:cubicBezTo>
                  <a:cubicBezTo>
                    <a:pt x="707" y="136"/>
                    <a:pt x="711" y="136"/>
                    <a:pt x="715" y="136"/>
                  </a:cubicBezTo>
                  <a:cubicBezTo>
                    <a:pt x="719" y="136"/>
                    <a:pt x="723" y="136"/>
                    <a:pt x="728" y="136"/>
                  </a:cubicBezTo>
                  <a:cubicBezTo>
                    <a:pt x="732" y="135"/>
                    <a:pt x="736" y="135"/>
                    <a:pt x="740" y="135"/>
                  </a:cubicBezTo>
                  <a:cubicBezTo>
                    <a:pt x="744" y="135"/>
                    <a:pt x="748" y="135"/>
                    <a:pt x="752" y="135"/>
                  </a:cubicBezTo>
                  <a:cubicBezTo>
                    <a:pt x="752" y="135"/>
                    <a:pt x="753" y="135"/>
                    <a:pt x="753" y="135"/>
                  </a:cubicBezTo>
                  <a:cubicBezTo>
                    <a:pt x="753" y="131"/>
                    <a:pt x="757" y="131"/>
                    <a:pt x="760" y="133"/>
                  </a:cubicBezTo>
                  <a:cubicBezTo>
                    <a:pt x="760" y="134"/>
                    <a:pt x="760" y="134"/>
                    <a:pt x="760" y="135"/>
                  </a:cubicBezTo>
                  <a:cubicBezTo>
                    <a:pt x="762" y="135"/>
                    <a:pt x="763" y="135"/>
                    <a:pt x="764" y="135"/>
                  </a:cubicBezTo>
                  <a:cubicBezTo>
                    <a:pt x="768" y="135"/>
                    <a:pt x="772" y="135"/>
                    <a:pt x="776" y="135"/>
                  </a:cubicBezTo>
                  <a:cubicBezTo>
                    <a:pt x="780" y="134"/>
                    <a:pt x="783" y="134"/>
                    <a:pt x="787" y="134"/>
                  </a:cubicBezTo>
                  <a:cubicBezTo>
                    <a:pt x="791" y="134"/>
                    <a:pt x="795" y="133"/>
                    <a:pt x="799" y="133"/>
                  </a:cubicBezTo>
                  <a:cubicBezTo>
                    <a:pt x="802" y="133"/>
                    <a:pt x="806" y="134"/>
                    <a:pt x="809" y="134"/>
                  </a:cubicBezTo>
                  <a:cubicBezTo>
                    <a:pt x="809" y="133"/>
                    <a:pt x="810" y="133"/>
                    <a:pt x="811" y="133"/>
                  </a:cubicBezTo>
                  <a:cubicBezTo>
                    <a:pt x="811" y="134"/>
                    <a:pt x="811" y="134"/>
                    <a:pt x="811" y="134"/>
                  </a:cubicBezTo>
                  <a:cubicBezTo>
                    <a:pt x="814" y="134"/>
                    <a:pt x="818" y="134"/>
                    <a:pt x="821" y="134"/>
                  </a:cubicBezTo>
                  <a:cubicBezTo>
                    <a:pt x="825" y="134"/>
                    <a:pt x="829" y="133"/>
                    <a:pt x="833" y="133"/>
                  </a:cubicBezTo>
                  <a:cubicBezTo>
                    <a:pt x="837" y="133"/>
                    <a:pt x="841" y="133"/>
                    <a:pt x="845" y="133"/>
                  </a:cubicBezTo>
                  <a:cubicBezTo>
                    <a:pt x="849" y="133"/>
                    <a:pt x="853" y="134"/>
                    <a:pt x="857" y="134"/>
                  </a:cubicBezTo>
                  <a:cubicBezTo>
                    <a:pt x="859" y="134"/>
                    <a:pt x="860" y="134"/>
                    <a:pt x="861" y="134"/>
                  </a:cubicBezTo>
                  <a:cubicBezTo>
                    <a:pt x="862" y="130"/>
                    <a:pt x="867" y="130"/>
                    <a:pt x="868" y="134"/>
                  </a:cubicBezTo>
                  <a:cubicBezTo>
                    <a:pt x="868" y="134"/>
                    <a:pt x="868" y="134"/>
                    <a:pt x="868" y="134"/>
                  </a:cubicBezTo>
                  <a:cubicBezTo>
                    <a:pt x="869" y="134"/>
                    <a:pt x="869" y="134"/>
                    <a:pt x="869" y="134"/>
                  </a:cubicBezTo>
                  <a:cubicBezTo>
                    <a:pt x="873" y="134"/>
                    <a:pt x="877" y="134"/>
                    <a:pt x="881" y="135"/>
                  </a:cubicBezTo>
                  <a:cubicBezTo>
                    <a:pt x="885" y="135"/>
                    <a:pt x="889" y="135"/>
                    <a:pt x="893" y="135"/>
                  </a:cubicBezTo>
                  <a:cubicBezTo>
                    <a:pt x="897" y="135"/>
                    <a:pt x="901" y="135"/>
                    <a:pt x="905" y="135"/>
                  </a:cubicBezTo>
                  <a:cubicBezTo>
                    <a:pt x="909" y="135"/>
                    <a:pt x="913" y="136"/>
                    <a:pt x="917" y="136"/>
                  </a:cubicBezTo>
                  <a:cubicBezTo>
                    <a:pt x="921" y="136"/>
                    <a:pt x="925" y="135"/>
                    <a:pt x="929" y="136"/>
                  </a:cubicBezTo>
                  <a:cubicBezTo>
                    <a:pt x="933" y="136"/>
                    <a:pt x="937" y="136"/>
                    <a:pt x="941" y="137"/>
                  </a:cubicBezTo>
                  <a:cubicBezTo>
                    <a:pt x="945" y="137"/>
                    <a:pt x="949" y="137"/>
                    <a:pt x="953" y="137"/>
                  </a:cubicBezTo>
                  <a:cubicBezTo>
                    <a:pt x="957" y="138"/>
                    <a:pt x="961" y="138"/>
                    <a:pt x="965" y="138"/>
                  </a:cubicBezTo>
                  <a:cubicBezTo>
                    <a:pt x="964" y="137"/>
                    <a:pt x="965" y="136"/>
                    <a:pt x="967" y="136"/>
                  </a:cubicBezTo>
                  <a:cubicBezTo>
                    <a:pt x="968" y="136"/>
                    <a:pt x="969" y="137"/>
                    <a:pt x="969" y="138"/>
                  </a:cubicBezTo>
                  <a:cubicBezTo>
                    <a:pt x="972" y="138"/>
                    <a:pt x="975" y="138"/>
                    <a:pt x="977" y="138"/>
                  </a:cubicBezTo>
                  <a:cubicBezTo>
                    <a:pt x="981" y="139"/>
                    <a:pt x="985" y="139"/>
                    <a:pt x="989" y="140"/>
                  </a:cubicBezTo>
                  <a:cubicBezTo>
                    <a:pt x="993" y="140"/>
                    <a:pt x="997" y="140"/>
                    <a:pt x="1001" y="141"/>
                  </a:cubicBezTo>
                  <a:cubicBezTo>
                    <a:pt x="1005" y="141"/>
                    <a:pt x="1009" y="141"/>
                    <a:pt x="1013" y="141"/>
                  </a:cubicBezTo>
                  <a:cubicBezTo>
                    <a:pt x="1017" y="141"/>
                    <a:pt x="1021" y="142"/>
                    <a:pt x="1025" y="142"/>
                  </a:cubicBezTo>
                  <a:cubicBezTo>
                    <a:pt x="1028" y="143"/>
                    <a:pt x="1032" y="143"/>
                    <a:pt x="1035" y="143"/>
                  </a:cubicBezTo>
                  <a:cubicBezTo>
                    <a:pt x="1035" y="142"/>
                    <a:pt x="1035" y="142"/>
                    <a:pt x="1035" y="141"/>
                  </a:cubicBezTo>
                  <a:cubicBezTo>
                    <a:pt x="1036" y="141"/>
                    <a:pt x="1037" y="142"/>
                    <a:pt x="1036" y="143"/>
                  </a:cubicBezTo>
                  <a:cubicBezTo>
                    <a:pt x="1037" y="143"/>
                    <a:pt x="1037" y="143"/>
                    <a:pt x="1037" y="143"/>
                  </a:cubicBezTo>
                  <a:cubicBezTo>
                    <a:pt x="1038" y="143"/>
                    <a:pt x="1039" y="143"/>
                    <a:pt x="1040" y="143"/>
                  </a:cubicBezTo>
                  <a:cubicBezTo>
                    <a:pt x="1040" y="143"/>
                    <a:pt x="1040" y="143"/>
                    <a:pt x="1040" y="143"/>
                  </a:cubicBezTo>
                  <a:cubicBezTo>
                    <a:pt x="1040" y="142"/>
                    <a:pt x="1040" y="141"/>
                    <a:pt x="1040" y="140"/>
                  </a:cubicBezTo>
                  <a:cubicBezTo>
                    <a:pt x="1040" y="140"/>
                    <a:pt x="1041" y="140"/>
                    <a:pt x="1041" y="139"/>
                  </a:cubicBezTo>
                  <a:cubicBezTo>
                    <a:pt x="1042" y="139"/>
                    <a:pt x="1043" y="139"/>
                    <a:pt x="1043" y="140"/>
                  </a:cubicBezTo>
                  <a:cubicBezTo>
                    <a:pt x="1044" y="140"/>
                    <a:pt x="1043" y="138"/>
                    <a:pt x="1045" y="138"/>
                  </a:cubicBezTo>
                  <a:cubicBezTo>
                    <a:pt x="1045" y="137"/>
                    <a:pt x="1045" y="136"/>
                    <a:pt x="1046" y="134"/>
                  </a:cubicBezTo>
                  <a:cubicBezTo>
                    <a:pt x="1052" y="132"/>
                    <a:pt x="1049" y="140"/>
                    <a:pt x="1050" y="142"/>
                  </a:cubicBezTo>
                  <a:cubicBezTo>
                    <a:pt x="1047" y="146"/>
                    <a:pt x="1044" y="142"/>
                    <a:pt x="1041" y="143"/>
                  </a:cubicBezTo>
                  <a:cubicBezTo>
                    <a:pt x="1041" y="143"/>
                    <a:pt x="1042" y="143"/>
                    <a:pt x="1042" y="143"/>
                  </a:cubicBezTo>
                  <a:cubicBezTo>
                    <a:pt x="1044" y="144"/>
                    <a:pt x="1047" y="144"/>
                    <a:pt x="1049" y="144"/>
                  </a:cubicBezTo>
                  <a:cubicBezTo>
                    <a:pt x="1053" y="145"/>
                    <a:pt x="1057" y="145"/>
                    <a:pt x="1061" y="146"/>
                  </a:cubicBezTo>
                  <a:cubicBezTo>
                    <a:pt x="1065" y="146"/>
                    <a:pt x="1069" y="146"/>
                    <a:pt x="1073" y="146"/>
                  </a:cubicBezTo>
                  <a:cubicBezTo>
                    <a:pt x="1077" y="147"/>
                    <a:pt x="1081" y="147"/>
                    <a:pt x="1085" y="148"/>
                  </a:cubicBezTo>
                  <a:cubicBezTo>
                    <a:pt x="1089" y="148"/>
                    <a:pt x="1093" y="149"/>
                    <a:pt x="1097" y="149"/>
                  </a:cubicBezTo>
                  <a:cubicBezTo>
                    <a:pt x="1101" y="150"/>
                    <a:pt x="1105" y="150"/>
                    <a:pt x="1109" y="151"/>
                  </a:cubicBezTo>
                  <a:cubicBezTo>
                    <a:pt x="1113" y="151"/>
                    <a:pt x="1117" y="152"/>
                    <a:pt x="1121" y="152"/>
                  </a:cubicBezTo>
                  <a:cubicBezTo>
                    <a:pt x="1125" y="153"/>
                    <a:pt x="1129" y="153"/>
                    <a:pt x="1133" y="153"/>
                  </a:cubicBezTo>
                  <a:cubicBezTo>
                    <a:pt x="1137" y="154"/>
                    <a:pt x="1141" y="155"/>
                    <a:pt x="1145" y="155"/>
                  </a:cubicBezTo>
                  <a:cubicBezTo>
                    <a:pt x="1149" y="156"/>
                    <a:pt x="1153" y="157"/>
                    <a:pt x="1157" y="157"/>
                  </a:cubicBezTo>
                  <a:cubicBezTo>
                    <a:pt x="1161" y="158"/>
                    <a:pt x="1165" y="158"/>
                    <a:pt x="1169" y="159"/>
                  </a:cubicBezTo>
                  <a:cubicBezTo>
                    <a:pt x="1173" y="160"/>
                    <a:pt x="1177" y="160"/>
                    <a:pt x="1181" y="160"/>
                  </a:cubicBezTo>
                  <a:cubicBezTo>
                    <a:pt x="1185" y="161"/>
                    <a:pt x="1189" y="161"/>
                    <a:pt x="1193" y="162"/>
                  </a:cubicBezTo>
                  <a:cubicBezTo>
                    <a:pt x="1197" y="163"/>
                    <a:pt x="1201" y="164"/>
                    <a:pt x="1205" y="165"/>
                  </a:cubicBezTo>
                  <a:cubicBezTo>
                    <a:pt x="1209" y="165"/>
                    <a:pt x="1213" y="166"/>
                    <a:pt x="1217" y="166"/>
                  </a:cubicBezTo>
                  <a:cubicBezTo>
                    <a:pt x="1220" y="167"/>
                    <a:pt x="1225" y="168"/>
                    <a:pt x="1228" y="168"/>
                  </a:cubicBezTo>
                  <a:cubicBezTo>
                    <a:pt x="1232" y="169"/>
                    <a:pt x="1236" y="170"/>
                    <a:pt x="1240" y="171"/>
                  </a:cubicBezTo>
                  <a:cubicBezTo>
                    <a:pt x="1244" y="172"/>
                    <a:pt x="1248" y="171"/>
                    <a:pt x="1252" y="172"/>
                  </a:cubicBezTo>
                  <a:cubicBezTo>
                    <a:pt x="1256" y="173"/>
                    <a:pt x="1260" y="174"/>
                    <a:pt x="1264" y="174"/>
                  </a:cubicBezTo>
                  <a:cubicBezTo>
                    <a:pt x="1268" y="175"/>
                    <a:pt x="1272" y="176"/>
                    <a:pt x="1275" y="177"/>
                  </a:cubicBezTo>
                  <a:cubicBezTo>
                    <a:pt x="1279" y="178"/>
                    <a:pt x="1283" y="178"/>
                    <a:pt x="1287" y="179"/>
                  </a:cubicBezTo>
                  <a:cubicBezTo>
                    <a:pt x="1291" y="180"/>
                    <a:pt x="1295" y="181"/>
                    <a:pt x="1299" y="182"/>
                  </a:cubicBezTo>
                  <a:cubicBezTo>
                    <a:pt x="1303" y="183"/>
                    <a:pt x="1307" y="183"/>
                    <a:pt x="1310" y="184"/>
                  </a:cubicBezTo>
                  <a:cubicBezTo>
                    <a:pt x="1314" y="185"/>
                    <a:pt x="1318" y="187"/>
                    <a:pt x="1322" y="187"/>
                  </a:cubicBezTo>
                  <a:cubicBezTo>
                    <a:pt x="1326" y="188"/>
                    <a:pt x="1330" y="188"/>
                    <a:pt x="1334" y="189"/>
                  </a:cubicBezTo>
                  <a:cubicBezTo>
                    <a:pt x="1338" y="190"/>
                    <a:pt x="1341" y="191"/>
                    <a:pt x="1345" y="192"/>
                  </a:cubicBezTo>
                  <a:cubicBezTo>
                    <a:pt x="1349" y="193"/>
                    <a:pt x="1353" y="194"/>
                    <a:pt x="1357" y="195"/>
                  </a:cubicBezTo>
                  <a:cubicBezTo>
                    <a:pt x="1361" y="196"/>
                    <a:pt x="1365" y="196"/>
                    <a:pt x="1369" y="197"/>
                  </a:cubicBezTo>
                  <a:cubicBezTo>
                    <a:pt x="1373" y="198"/>
                    <a:pt x="1377" y="198"/>
                    <a:pt x="1381" y="199"/>
                  </a:cubicBezTo>
                  <a:cubicBezTo>
                    <a:pt x="1385" y="200"/>
                    <a:pt x="1389" y="200"/>
                    <a:pt x="1393" y="201"/>
                  </a:cubicBezTo>
                  <a:cubicBezTo>
                    <a:pt x="1396" y="202"/>
                    <a:pt x="1400" y="203"/>
                    <a:pt x="1404" y="203"/>
                  </a:cubicBezTo>
                  <a:cubicBezTo>
                    <a:pt x="1408" y="204"/>
                    <a:pt x="1412" y="205"/>
                    <a:pt x="1416" y="206"/>
                  </a:cubicBezTo>
                  <a:cubicBezTo>
                    <a:pt x="1420" y="207"/>
                    <a:pt x="1424" y="207"/>
                    <a:pt x="1428" y="208"/>
                  </a:cubicBezTo>
                  <a:cubicBezTo>
                    <a:pt x="1432" y="208"/>
                    <a:pt x="1436" y="209"/>
                    <a:pt x="1440" y="209"/>
                  </a:cubicBezTo>
                  <a:cubicBezTo>
                    <a:pt x="1444" y="210"/>
                    <a:pt x="1448" y="211"/>
                    <a:pt x="1452" y="212"/>
                  </a:cubicBezTo>
                  <a:cubicBezTo>
                    <a:pt x="1456" y="212"/>
                    <a:pt x="1459" y="213"/>
                    <a:pt x="1463" y="213"/>
                  </a:cubicBezTo>
                  <a:cubicBezTo>
                    <a:pt x="1467" y="214"/>
                    <a:pt x="1471" y="214"/>
                    <a:pt x="1475" y="215"/>
                  </a:cubicBezTo>
                  <a:cubicBezTo>
                    <a:pt x="1479" y="215"/>
                    <a:pt x="1483" y="215"/>
                    <a:pt x="1487" y="216"/>
                  </a:cubicBezTo>
                  <a:cubicBezTo>
                    <a:pt x="1491" y="216"/>
                    <a:pt x="1495" y="216"/>
                    <a:pt x="1499" y="217"/>
                  </a:cubicBezTo>
                  <a:cubicBezTo>
                    <a:pt x="1503" y="217"/>
                    <a:pt x="1507" y="217"/>
                    <a:pt x="1511" y="217"/>
                  </a:cubicBezTo>
                  <a:cubicBezTo>
                    <a:pt x="1514" y="218"/>
                    <a:pt x="1518" y="218"/>
                    <a:pt x="1521" y="218"/>
                  </a:cubicBezTo>
                  <a:cubicBezTo>
                    <a:pt x="1524" y="218"/>
                    <a:pt x="1527" y="218"/>
                    <a:pt x="1530" y="218"/>
                  </a:cubicBezTo>
                  <a:cubicBezTo>
                    <a:pt x="1535" y="218"/>
                    <a:pt x="1539" y="218"/>
                    <a:pt x="1543" y="218"/>
                  </a:cubicBezTo>
                  <a:cubicBezTo>
                    <a:pt x="1548" y="218"/>
                    <a:pt x="1552" y="217"/>
                    <a:pt x="1556" y="216"/>
                  </a:cubicBezTo>
                  <a:cubicBezTo>
                    <a:pt x="1561" y="216"/>
                    <a:pt x="1565" y="215"/>
                    <a:pt x="1569" y="214"/>
                  </a:cubicBezTo>
                  <a:cubicBezTo>
                    <a:pt x="1573" y="213"/>
                    <a:pt x="1578" y="212"/>
                    <a:pt x="1582" y="211"/>
                  </a:cubicBezTo>
                  <a:cubicBezTo>
                    <a:pt x="1585" y="209"/>
                    <a:pt x="1589" y="208"/>
                    <a:pt x="1592" y="207"/>
                  </a:cubicBezTo>
                  <a:cubicBezTo>
                    <a:pt x="1595" y="205"/>
                    <a:pt x="1598" y="202"/>
                    <a:pt x="1601" y="200"/>
                  </a:cubicBezTo>
                  <a:cubicBezTo>
                    <a:pt x="1605" y="198"/>
                    <a:pt x="1608" y="196"/>
                    <a:pt x="1610" y="194"/>
                  </a:cubicBezTo>
                  <a:cubicBezTo>
                    <a:pt x="1613" y="191"/>
                    <a:pt x="1616" y="189"/>
                    <a:pt x="1619" y="186"/>
                  </a:cubicBezTo>
                  <a:cubicBezTo>
                    <a:pt x="1621" y="183"/>
                    <a:pt x="1623" y="181"/>
                    <a:pt x="1625" y="178"/>
                  </a:cubicBezTo>
                  <a:cubicBezTo>
                    <a:pt x="1625" y="181"/>
                    <a:pt x="1625" y="185"/>
                    <a:pt x="1625" y="189"/>
                  </a:cubicBezTo>
                  <a:close/>
                  <a:moveTo>
                    <a:pt x="71" y="252"/>
                  </a:moveTo>
                  <a:cubicBezTo>
                    <a:pt x="72" y="253"/>
                    <a:pt x="73" y="253"/>
                    <a:pt x="73" y="254"/>
                  </a:cubicBezTo>
                  <a:cubicBezTo>
                    <a:pt x="72" y="255"/>
                    <a:pt x="71" y="254"/>
                    <a:pt x="71" y="254"/>
                  </a:cubicBezTo>
                  <a:cubicBezTo>
                    <a:pt x="70" y="253"/>
                    <a:pt x="71" y="253"/>
                    <a:pt x="71" y="252"/>
                  </a:cubicBezTo>
                  <a:close/>
                  <a:moveTo>
                    <a:pt x="1479" y="204"/>
                  </a:moveTo>
                  <a:cubicBezTo>
                    <a:pt x="1481" y="204"/>
                    <a:pt x="1481" y="207"/>
                    <a:pt x="1479" y="207"/>
                  </a:cubicBezTo>
                  <a:cubicBezTo>
                    <a:pt x="1478" y="206"/>
                    <a:pt x="1478" y="204"/>
                    <a:pt x="1479" y="204"/>
                  </a:cubicBezTo>
                  <a:close/>
                  <a:moveTo>
                    <a:pt x="1614" y="190"/>
                  </a:moveTo>
                  <a:cubicBezTo>
                    <a:pt x="1609" y="192"/>
                    <a:pt x="1614" y="183"/>
                    <a:pt x="1614" y="190"/>
                  </a:cubicBezTo>
                  <a:close/>
                  <a:moveTo>
                    <a:pt x="1625" y="148"/>
                  </a:moveTo>
                  <a:cubicBezTo>
                    <a:pt x="1623" y="149"/>
                    <a:pt x="1620" y="149"/>
                    <a:pt x="1619" y="147"/>
                  </a:cubicBezTo>
                  <a:cubicBezTo>
                    <a:pt x="1620" y="150"/>
                    <a:pt x="1620" y="152"/>
                    <a:pt x="1620" y="155"/>
                  </a:cubicBezTo>
                  <a:cubicBezTo>
                    <a:pt x="1620" y="159"/>
                    <a:pt x="1619" y="163"/>
                    <a:pt x="1617" y="167"/>
                  </a:cubicBezTo>
                  <a:cubicBezTo>
                    <a:pt x="1615" y="171"/>
                    <a:pt x="1614" y="175"/>
                    <a:pt x="1611" y="178"/>
                  </a:cubicBezTo>
                  <a:cubicBezTo>
                    <a:pt x="1608" y="182"/>
                    <a:pt x="1605" y="184"/>
                    <a:pt x="1602" y="187"/>
                  </a:cubicBezTo>
                  <a:cubicBezTo>
                    <a:pt x="1598" y="190"/>
                    <a:pt x="1595" y="192"/>
                    <a:pt x="1591" y="194"/>
                  </a:cubicBezTo>
                  <a:cubicBezTo>
                    <a:pt x="1590" y="194"/>
                    <a:pt x="1590" y="195"/>
                    <a:pt x="1589" y="195"/>
                  </a:cubicBezTo>
                  <a:cubicBezTo>
                    <a:pt x="1589" y="195"/>
                    <a:pt x="1589" y="195"/>
                    <a:pt x="1589" y="195"/>
                  </a:cubicBezTo>
                  <a:cubicBezTo>
                    <a:pt x="1586" y="196"/>
                    <a:pt x="1583" y="198"/>
                    <a:pt x="1579" y="199"/>
                  </a:cubicBezTo>
                  <a:cubicBezTo>
                    <a:pt x="1576" y="200"/>
                    <a:pt x="1572" y="201"/>
                    <a:pt x="1568" y="202"/>
                  </a:cubicBezTo>
                  <a:cubicBezTo>
                    <a:pt x="1564" y="203"/>
                    <a:pt x="1559" y="204"/>
                    <a:pt x="1555" y="205"/>
                  </a:cubicBezTo>
                  <a:cubicBezTo>
                    <a:pt x="1554" y="205"/>
                    <a:pt x="1553" y="205"/>
                    <a:pt x="1552" y="205"/>
                  </a:cubicBezTo>
                  <a:cubicBezTo>
                    <a:pt x="1553" y="206"/>
                    <a:pt x="1553" y="206"/>
                    <a:pt x="1551" y="207"/>
                  </a:cubicBezTo>
                  <a:cubicBezTo>
                    <a:pt x="1552" y="205"/>
                    <a:pt x="1547" y="206"/>
                    <a:pt x="1546" y="206"/>
                  </a:cubicBezTo>
                  <a:cubicBezTo>
                    <a:pt x="1545" y="206"/>
                    <a:pt x="1544" y="206"/>
                    <a:pt x="1543" y="206"/>
                  </a:cubicBezTo>
                  <a:cubicBezTo>
                    <a:pt x="1539" y="206"/>
                    <a:pt x="1535" y="205"/>
                    <a:pt x="1531" y="205"/>
                  </a:cubicBezTo>
                  <a:cubicBezTo>
                    <a:pt x="1528" y="205"/>
                    <a:pt x="1526" y="206"/>
                    <a:pt x="1523" y="206"/>
                  </a:cubicBezTo>
                  <a:cubicBezTo>
                    <a:pt x="1519" y="205"/>
                    <a:pt x="1515" y="205"/>
                    <a:pt x="1511" y="205"/>
                  </a:cubicBezTo>
                  <a:cubicBezTo>
                    <a:pt x="1507" y="205"/>
                    <a:pt x="1503" y="205"/>
                    <a:pt x="1499" y="205"/>
                  </a:cubicBezTo>
                  <a:cubicBezTo>
                    <a:pt x="1494" y="204"/>
                    <a:pt x="1490" y="203"/>
                    <a:pt x="1486" y="203"/>
                  </a:cubicBezTo>
                  <a:cubicBezTo>
                    <a:pt x="1482" y="202"/>
                    <a:pt x="1478" y="202"/>
                    <a:pt x="1474" y="202"/>
                  </a:cubicBezTo>
                  <a:cubicBezTo>
                    <a:pt x="1471" y="202"/>
                    <a:pt x="1469" y="201"/>
                    <a:pt x="1467" y="201"/>
                  </a:cubicBezTo>
                  <a:cubicBezTo>
                    <a:pt x="1467" y="201"/>
                    <a:pt x="1467" y="201"/>
                    <a:pt x="1467" y="201"/>
                  </a:cubicBezTo>
                  <a:cubicBezTo>
                    <a:pt x="1467" y="201"/>
                    <a:pt x="1467" y="201"/>
                    <a:pt x="1467" y="201"/>
                  </a:cubicBezTo>
                  <a:cubicBezTo>
                    <a:pt x="1465" y="201"/>
                    <a:pt x="1463" y="200"/>
                    <a:pt x="1462" y="200"/>
                  </a:cubicBezTo>
                  <a:cubicBezTo>
                    <a:pt x="1457" y="199"/>
                    <a:pt x="1453" y="199"/>
                    <a:pt x="1449" y="198"/>
                  </a:cubicBezTo>
                  <a:cubicBezTo>
                    <a:pt x="1445" y="197"/>
                    <a:pt x="1441" y="197"/>
                    <a:pt x="1437" y="196"/>
                  </a:cubicBezTo>
                  <a:cubicBezTo>
                    <a:pt x="1433" y="196"/>
                    <a:pt x="1429" y="195"/>
                    <a:pt x="1425" y="194"/>
                  </a:cubicBezTo>
                  <a:cubicBezTo>
                    <a:pt x="1425" y="193"/>
                    <a:pt x="1425" y="193"/>
                    <a:pt x="1426" y="193"/>
                  </a:cubicBezTo>
                  <a:cubicBezTo>
                    <a:pt x="1426" y="192"/>
                    <a:pt x="1427" y="191"/>
                    <a:pt x="1427" y="191"/>
                  </a:cubicBezTo>
                  <a:cubicBezTo>
                    <a:pt x="1428" y="189"/>
                    <a:pt x="1429" y="189"/>
                    <a:pt x="1430" y="187"/>
                  </a:cubicBezTo>
                  <a:cubicBezTo>
                    <a:pt x="1433" y="182"/>
                    <a:pt x="1432" y="184"/>
                    <a:pt x="1436" y="177"/>
                  </a:cubicBezTo>
                  <a:cubicBezTo>
                    <a:pt x="1438" y="174"/>
                    <a:pt x="1441" y="171"/>
                    <a:pt x="1443" y="167"/>
                  </a:cubicBezTo>
                  <a:cubicBezTo>
                    <a:pt x="1445" y="164"/>
                    <a:pt x="1447" y="160"/>
                    <a:pt x="1450" y="157"/>
                  </a:cubicBezTo>
                  <a:cubicBezTo>
                    <a:pt x="1452" y="153"/>
                    <a:pt x="1454" y="150"/>
                    <a:pt x="1456" y="146"/>
                  </a:cubicBezTo>
                  <a:cubicBezTo>
                    <a:pt x="1456" y="146"/>
                    <a:pt x="1456" y="146"/>
                    <a:pt x="1456" y="146"/>
                  </a:cubicBezTo>
                  <a:cubicBezTo>
                    <a:pt x="1456" y="146"/>
                    <a:pt x="1456" y="146"/>
                    <a:pt x="1456" y="146"/>
                  </a:cubicBezTo>
                  <a:cubicBezTo>
                    <a:pt x="1456" y="145"/>
                    <a:pt x="1455" y="145"/>
                    <a:pt x="1455" y="144"/>
                  </a:cubicBezTo>
                  <a:cubicBezTo>
                    <a:pt x="1456" y="143"/>
                    <a:pt x="1457" y="142"/>
                    <a:pt x="1458" y="143"/>
                  </a:cubicBezTo>
                  <a:cubicBezTo>
                    <a:pt x="1460" y="140"/>
                    <a:pt x="1461" y="138"/>
                    <a:pt x="1463" y="136"/>
                  </a:cubicBezTo>
                  <a:cubicBezTo>
                    <a:pt x="1464" y="134"/>
                    <a:pt x="1464" y="134"/>
                    <a:pt x="1465" y="132"/>
                  </a:cubicBezTo>
                  <a:cubicBezTo>
                    <a:pt x="1465" y="132"/>
                    <a:pt x="1466" y="131"/>
                    <a:pt x="1465" y="130"/>
                  </a:cubicBezTo>
                  <a:cubicBezTo>
                    <a:pt x="1465" y="129"/>
                    <a:pt x="1463" y="125"/>
                    <a:pt x="1459" y="125"/>
                  </a:cubicBezTo>
                  <a:cubicBezTo>
                    <a:pt x="1459" y="125"/>
                    <a:pt x="1458" y="126"/>
                    <a:pt x="1458" y="126"/>
                  </a:cubicBezTo>
                  <a:cubicBezTo>
                    <a:pt x="1454" y="126"/>
                    <a:pt x="1454" y="126"/>
                    <a:pt x="1450" y="126"/>
                  </a:cubicBezTo>
                  <a:cubicBezTo>
                    <a:pt x="1448" y="126"/>
                    <a:pt x="1448" y="126"/>
                    <a:pt x="1445" y="126"/>
                  </a:cubicBezTo>
                  <a:cubicBezTo>
                    <a:pt x="1441" y="126"/>
                    <a:pt x="1437" y="126"/>
                    <a:pt x="1433" y="126"/>
                  </a:cubicBezTo>
                  <a:cubicBezTo>
                    <a:pt x="1429" y="126"/>
                    <a:pt x="1425" y="126"/>
                    <a:pt x="1421" y="125"/>
                  </a:cubicBezTo>
                  <a:cubicBezTo>
                    <a:pt x="1416" y="125"/>
                    <a:pt x="1412" y="124"/>
                    <a:pt x="1408" y="124"/>
                  </a:cubicBezTo>
                  <a:cubicBezTo>
                    <a:pt x="1407" y="124"/>
                    <a:pt x="1406" y="124"/>
                    <a:pt x="1406" y="124"/>
                  </a:cubicBezTo>
                  <a:cubicBezTo>
                    <a:pt x="1406" y="124"/>
                    <a:pt x="1405" y="124"/>
                    <a:pt x="1405" y="124"/>
                  </a:cubicBezTo>
                  <a:cubicBezTo>
                    <a:pt x="1405" y="124"/>
                    <a:pt x="1405" y="124"/>
                    <a:pt x="1405" y="124"/>
                  </a:cubicBezTo>
                  <a:cubicBezTo>
                    <a:pt x="1404" y="124"/>
                    <a:pt x="1403" y="123"/>
                    <a:pt x="1402" y="123"/>
                  </a:cubicBezTo>
                  <a:cubicBezTo>
                    <a:pt x="1400" y="124"/>
                    <a:pt x="1396" y="126"/>
                    <a:pt x="1396" y="122"/>
                  </a:cubicBezTo>
                  <a:cubicBezTo>
                    <a:pt x="1396" y="122"/>
                    <a:pt x="1395" y="122"/>
                    <a:pt x="1395" y="122"/>
                  </a:cubicBezTo>
                  <a:cubicBezTo>
                    <a:pt x="1394" y="122"/>
                    <a:pt x="1393" y="122"/>
                    <a:pt x="1392" y="122"/>
                  </a:cubicBezTo>
                  <a:cubicBezTo>
                    <a:pt x="1392" y="122"/>
                    <a:pt x="1392" y="122"/>
                    <a:pt x="1392" y="122"/>
                  </a:cubicBezTo>
                  <a:cubicBezTo>
                    <a:pt x="1390" y="122"/>
                    <a:pt x="1388" y="122"/>
                    <a:pt x="1386" y="122"/>
                  </a:cubicBezTo>
                  <a:cubicBezTo>
                    <a:pt x="1386" y="122"/>
                    <a:pt x="1386" y="121"/>
                    <a:pt x="1386" y="121"/>
                  </a:cubicBezTo>
                  <a:cubicBezTo>
                    <a:pt x="1385" y="121"/>
                    <a:pt x="1384" y="121"/>
                    <a:pt x="1383" y="120"/>
                  </a:cubicBezTo>
                  <a:cubicBezTo>
                    <a:pt x="1378" y="120"/>
                    <a:pt x="1374" y="119"/>
                    <a:pt x="1370" y="118"/>
                  </a:cubicBezTo>
                  <a:cubicBezTo>
                    <a:pt x="1368" y="118"/>
                    <a:pt x="1367" y="117"/>
                    <a:pt x="1365" y="117"/>
                  </a:cubicBezTo>
                  <a:cubicBezTo>
                    <a:pt x="1365" y="117"/>
                    <a:pt x="1365" y="118"/>
                    <a:pt x="1365" y="118"/>
                  </a:cubicBezTo>
                  <a:cubicBezTo>
                    <a:pt x="1362" y="119"/>
                    <a:pt x="1361" y="118"/>
                    <a:pt x="1361" y="116"/>
                  </a:cubicBezTo>
                  <a:cubicBezTo>
                    <a:pt x="1360" y="116"/>
                    <a:pt x="1359" y="115"/>
                    <a:pt x="1358" y="115"/>
                  </a:cubicBezTo>
                  <a:cubicBezTo>
                    <a:pt x="1354" y="114"/>
                    <a:pt x="1349" y="114"/>
                    <a:pt x="1345" y="113"/>
                  </a:cubicBezTo>
                  <a:cubicBezTo>
                    <a:pt x="1344" y="113"/>
                    <a:pt x="1343" y="112"/>
                    <a:pt x="1342" y="112"/>
                  </a:cubicBezTo>
                  <a:cubicBezTo>
                    <a:pt x="1341" y="112"/>
                    <a:pt x="1339" y="112"/>
                    <a:pt x="1338" y="110"/>
                  </a:cubicBezTo>
                  <a:cubicBezTo>
                    <a:pt x="1337" y="110"/>
                    <a:pt x="1335" y="109"/>
                    <a:pt x="1333" y="108"/>
                  </a:cubicBezTo>
                  <a:cubicBezTo>
                    <a:pt x="1329" y="107"/>
                    <a:pt x="1325" y="107"/>
                    <a:pt x="1321" y="105"/>
                  </a:cubicBezTo>
                  <a:cubicBezTo>
                    <a:pt x="1317" y="104"/>
                    <a:pt x="1313" y="102"/>
                    <a:pt x="1308" y="101"/>
                  </a:cubicBezTo>
                  <a:cubicBezTo>
                    <a:pt x="1313" y="101"/>
                    <a:pt x="1317" y="101"/>
                    <a:pt x="1321" y="101"/>
                  </a:cubicBezTo>
                  <a:cubicBezTo>
                    <a:pt x="1325" y="102"/>
                    <a:pt x="1329" y="103"/>
                    <a:pt x="1334" y="103"/>
                  </a:cubicBezTo>
                  <a:cubicBezTo>
                    <a:pt x="1338" y="103"/>
                    <a:pt x="1342" y="103"/>
                    <a:pt x="1346" y="104"/>
                  </a:cubicBezTo>
                  <a:cubicBezTo>
                    <a:pt x="1350" y="104"/>
                    <a:pt x="1354" y="104"/>
                    <a:pt x="1359" y="104"/>
                  </a:cubicBezTo>
                  <a:cubicBezTo>
                    <a:pt x="1361" y="104"/>
                    <a:pt x="1363" y="104"/>
                    <a:pt x="1366" y="105"/>
                  </a:cubicBezTo>
                  <a:cubicBezTo>
                    <a:pt x="1365" y="104"/>
                    <a:pt x="1364" y="103"/>
                    <a:pt x="1364" y="102"/>
                  </a:cubicBezTo>
                  <a:cubicBezTo>
                    <a:pt x="1366" y="100"/>
                    <a:pt x="1370" y="100"/>
                    <a:pt x="1372" y="102"/>
                  </a:cubicBezTo>
                  <a:cubicBezTo>
                    <a:pt x="1372" y="103"/>
                    <a:pt x="1372" y="104"/>
                    <a:pt x="1371" y="105"/>
                  </a:cubicBezTo>
                  <a:cubicBezTo>
                    <a:pt x="1375" y="106"/>
                    <a:pt x="1380" y="106"/>
                    <a:pt x="1384" y="106"/>
                  </a:cubicBezTo>
                  <a:cubicBezTo>
                    <a:pt x="1388" y="107"/>
                    <a:pt x="1392" y="108"/>
                    <a:pt x="1396" y="108"/>
                  </a:cubicBezTo>
                  <a:cubicBezTo>
                    <a:pt x="1400" y="108"/>
                    <a:pt x="1405" y="109"/>
                    <a:pt x="1408" y="109"/>
                  </a:cubicBezTo>
                  <a:cubicBezTo>
                    <a:pt x="1413" y="110"/>
                    <a:pt x="1417" y="110"/>
                    <a:pt x="1421" y="110"/>
                  </a:cubicBezTo>
                  <a:cubicBezTo>
                    <a:pt x="1429" y="111"/>
                    <a:pt x="1428" y="115"/>
                    <a:pt x="1433" y="111"/>
                  </a:cubicBezTo>
                  <a:cubicBezTo>
                    <a:pt x="1430" y="110"/>
                    <a:pt x="1426" y="108"/>
                    <a:pt x="1422" y="107"/>
                  </a:cubicBezTo>
                  <a:cubicBezTo>
                    <a:pt x="1419" y="105"/>
                    <a:pt x="1415" y="105"/>
                    <a:pt x="1411" y="104"/>
                  </a:cubicBezTo>
                  <a:cubicBezTo>
                    <a:pt x="1407" y="103"/>
                    <a:pt x="1403" y="101"/>
                    <a:pt x="1399" y="100"/>
                  </a:cubicBezTo>
                  <a:cubicBezTo>
                    <a:pt x="1395" y="99"/>
                    <a:pt x="1391" y="99"/>
                    <a:pt x="1387" y="98"/>
                  </a:cubicBezTo>
                  <a:cubicBezTo>
                    <a:pt x="1383" y="97"/>
                    <a:pt x="1380" y="96"/>
                    <a:pt x="1376" y="96"/>
                  </a:cubicBezTo>
                  <a:cubicBezTo>
                    <a:pt x="1372" y="95"/>
                    <a:pt x="1368" y="94"/>
                    <a:pt x="1364" y="93"/>
                  </a:cubicBezTo>
                  <a:cubicBezTo>
                    <a:pt x="1364" y="93"/>
                    <a:pt x="1363" y="93"/>
                    <a:pt x="1363" y="93"/>
                  </a:cubicBezTo>
                  <a:cubicBezTo>
                    <a:pt x="1363" y="93"/>
                    <a:pt x="1363" y="93"/>
                    <a:pt x="1363" y="93"/>
                  </a:cubicBezTo>
                  <a:cubicBezTo>
                    <a:pt x="1363" y="94"/>
                    <a:pt x="1363" y="93"/>
                    <a:pt x="1362" y="93"/>
                  </a:cubicBezTo>
                  <a:cubicBezTo>
                    <a:pt x="1359" y="92"/>
                    <a:pt x="1355" y="92"/>
                    <a:pt x="1352" y="91"/>
                  </a:cubicBezTo>
                  <a:cubicBezTo>
                    <a:pt x="1352" y="91"/>
                    <a:pt x="1352" y="91"/>
                    <a:pt x="1351" y="91"/>
                  </a:cubicBezTo>
                  <a:cubicBezTo>
                    <a:pt x="1351" y="91"/>
                    <a:pt x="1351" y="91"/>
                    <a:pt x="1352" y="91"/>
                  </a:cubicBezTo>
                  <a:cubicBezTo>
                    <a:pt x="1350" y="91"/>
                    <a:pt x="1349" y="91"/>
                    <a:pt x="1348" y="91"/>
                  </a:cubicBezTo>
                  <a:cubicBezTo>
                    <a:pt x="1347" y="91"/>
                    <a:pt x="1346" y="91"/>
                    <a:pt x="1346" y="91"/>
                  </a:cubicBezTo>
                  <a:cubicBezTo>
                    <a:pt x="1344" y="90"/>
                    <a:pt x="1342" y="90"/>
                    <a:pt x="1340" y="90"/>
                  </a:cubicBezTo>
                  <a:cubicBezTo>
                    <a:pt x="1336" y="89"/>
                    <a:pt x="1332" y="89"/>
                    <a:pt x="1328" y="89"/>
                  </a:cubicBezTo>
                  <a:cubicBezTo>
                    <a:pt x="1324" y="88"/>
                    <a:pt x="1320" y="87"/>
                    <a:pt x="1316" y="87"/>
                  </a:cubicBezTo>
                  <a:cubicBezTo>
                    <a:pt x="1314" y="86"/>
                    <a:pt x="1311" y="86"/>
                    <a:pt x="1309" y="86"/>
                  </a:cubicBezTo>
                  <a:cubicBezTo>
                    <a:pt x="1308" y="86"/>
                    <a:pt x="1308" y="86"/>
                    <a:pt x="1307" y="86"/>
                  </a:cubicBezTo>
                  <a:cubicBezTo>
                    <a:pt x="1307" y="86"/>
                    <a:pt x="1307" y="86"/>
                    <a:pt x="1307" y="85"/>
                  </a:cubicBezTo>
                  <a:cubicBezTo>
                    <a:pt x="1306" y="85"/>
                    <a:pt x="1305" y="85"/>
                    <a:pt x="1304" y="85"/>
                  </a:cubicBezTo>
                  <a:cubicBezTo>
                    <a:pt x="1300" y="85"/>
                    <a:pt x="1296" y="85"/>
                    <a:pt x="1292" y="84"/>
                  </a:cubicBezTo>
                  <a:cubicBezTo>
                    <a:pt x="1288" y="84"/>
                    <a:pt x="1284" y="83"/>
                    <a:pt x="1280" y="83"/>
                  </a:cubicBezTo>
                  <a:cubicBezTo>
                    <a:pt x="1276" y="83"/>
                    <a:pt x="1272" y="83"/>
                    <a:pt x="1268" y="82"/>
                  </a:cubicBezTo>
                  <a:cubicBezTo>
                    <a:pt x="1265" y="80"/>
                    <a:pt x="1262" y="78"/>
                    <a:pt x="1260" y="75"/>
                  </a:cubicBezTo>
                  <a:cubicBezTo>
                    <a:pt x="1258" y="74"/>
                    <a:pt x="1257" y="73"/>
                    <a:pt x="1256" y="72"/>
                  </a:cubicBezTo>
                  <a:cubicBezTo>
                    <a:pt x="1260" y="72"/>
                    <a:pt x="1264" y="71"/>
                    <a:pt x="1268" y="71"/>
                  </a:cubicBezTo>
                  <a:cubicBezTo>
                    <a:pt x="1272" y="71"/>
                    <a:pt x="1276" y="71"/>
                    <a:pt x="1280" y="71"/>
                  </a:cubicBezTo>
                  <a:cubicBezTo>
                    <a:pt x="1284" y="71"/>
                    <a:pt x="1287" y="72"/>
                    <a:pt x="1292" y="72"/>
                  </a:cubicBezTo>
                  <a:cubicBezTo>
                    <a:pt x="1293" y="72"/>
                    <a:pt x="1294" y="72"/>
                    <a:pt x="1295" y="72"/>
                  </a:cubicBezTo>
                  <a:cubicBezTo>
                    <a:pt x="1296" y="69"/>
                    <a:pt x="1302" y="69"/>
                    <a:pt x="1302" y="72"/>
                  </a:cubicBezTo>
                  <a:cubicBezTo>
                    <a:pt x="1302" y="72"/>
                    <a:pt x="1303" y="72"/>
                    <a:pt x="1303" y="72"/>
                  </a:cubicBezTo>
                  <a:cubicBezTo>
                    <a:pt x="1307" y="72"/>
                    <a:pt x="1311" y="72"/>
                    <a:pt x="1315" y="73"/>
                  </a:cubicBezTo>
                  <a:cubicBezTo>
                    <a:pt x="1318" y="73"/>
                    <a:pt x="1321" y="73"/>
                    <a:pt x="1323" y="73"/>
                  </a:cubicBezTo>
                  <a:cubicBezTo>
                    <a:pt x="1323" y="72"/>
                    <a:pt x="1323" y="72"/>
                    <a:pt x="1323" y="72"/>
                  </a:cubicBezTo>
                  <a:cubicBezTo>
                    <a:pt x="1325" y="72"/>
                    <a:pt x="1326" y="72"/>
                    <a:pt x="1326" y="73"/>
                  </a:cubicBezTo>
                  <a:cubicBezTo>
                    <a:pt x="1327" y="73"/>
                    <a:pt x="1327" y="73"/>
                    <a:pt x="1327" y="73"/>
                  </a:cubicBezTo>
                  <a:cubicBezTo>
                    <a:pt x="1331" y="73"/>
                    <a:pt x="1335" y="74"/>
                    <a:pt x="1339" y="74"/>
                  </a:cubicBezTo>
                  <a:cubicBezTo>
                    <a:pt x="1343" y="74"/>
                    <a:pt x="1347" y="75"/>
                    <a:pt x="1351" y="76"/>
                  </a:cubicBezTo>
                  <a:cubicBezTo>
                    <a:pt x="1355" y="76"/>
                    <a:pt x="1359" y="76"/>
                    <a:pt x="1363" y="76"/>
                  </a:cubicBezTo>
                  <a:cubicBezTo>
                    <a:pt x="1367" y="76"/>
                    <a:pt x="1370" y="77"/>
                    <a:pt x="1374" y="77"/>
                  </a:cubicBezTo>
                  <a:cubicBezTo>
                    <a:pt x="1378" y="77"/>
                    <a:pt x="1382" y="78"/>
                    <a:pt x="1386" y="79"/>
                  </a:cubicBezTo>
                  <a:cubicBezTo>
                    <a:pt x="1390" y="79"/>
                    <a:pt x="1394" y="78"/>
                    <a:pt x="1398" y="79"/>
                  </a:cubicBezTo>
                  <a:cubicBezTo>
                    <a:pt x="1402" y="79"/>
                    <a:pt x="1406" y="80"/>
                    <a:pt x="1410" y="80"/>
                  </a:cubicBezTo>
                  <a:cubicBezTo>
                    <a:pt x="1411" y="80"/>
                    <a:pt x="1411" y="80"/>
                    <a:pt x="1412" y="80"/>
                  </a:cubicBezTo>
                  <a:cubicBezTo>
                    <a:pt x="1412" y="80"/>
                    <a:pt x="1413" y="80"/>
                    <a:pt x="1413" y="80"/>
                  </a:cubicBezTo>
                  <a:cubicBezTo>
                    <a:pt x="1413" y="80"/>
                    <a:pt x="1413" y="80"/>
                    <a:pt x="1413" y="80"/>
                  </a:cubicBezTo>
                  <a:cubicBezTo>
                    <a:pt x="1416" y="81"/>
                    <a:pt x="1419" y="81"/>
                    <a:pt x="1421" y="82"/>
                  </a:cubicBezTo>
                  <a:cubicBezTo>
                    <a:pt x="1429" y="83"/>
                    <a:pt x="1430" y="88"/>
                    <a:pt x="1434" y="83"/>
                  </a:cubicBezTo>
                  <a:cubicBezTo>
                    <a:pt x="1433" y="83"/>
                    <a:pt x="1433" y="83"/>
                    <a:pt x="1433" y="83"/>
                  </a:cubicBezTo>
                  <a:cubicBezTo>
                    <a:pt x="1431" y="82"/>
                    <a:pt x="1429" y="81"/>
                    <a:pt x="1426" y="80"/>
                  </a:cubicBezTo>
                  <a:cubicBezTo>
                    <a:pt x="1424" y="82"/>
                    <a:pt x="1421" y="80"/>
                    <a:pt x="1418" y="78"/>
                  </a:cubicBezTo>
                  <a:cubicBezTo>
                    <a:pt x="1416" y="77"/>
                    <a:pt x="1413" y="76"/>
                    <a:pt x="1410" y="75"/>
                  </a:cubicBezTo>
                  <a:cubicBezTo>
                    <a:pt x="1406" y="74"/>
                    <a:pt x="1402" y="73"/>
                    <a:pt x="1398" y="72"/>
                  </a:cubicBezTo>
                  <a:cubicBezTo>
                    <a:pt x="1395" y="71"/>
                    <a:pt x="1391" y="70"/>
                    <a:pt x="1387" y="69"/>
                  </a:cubicBezTo>
                  <a:cubicBezTo>
                    <a:pt x="1383" y="68"/>
                    <a:pt x="1379" y="67"/>
                    <a:pt x="1375" y="67"/>
                  </a:cubicBezTo>
                  <a:cubicBezTo>
                    <a:pt x="1374" y="66"/>
                    <a:pt x="1373" y="66"/>
                    <a:pt x="1372" y="66"/>
                  </a:cubicBezTo>
                  <a:cubicBezTo>
                    <a:pt x="1373" y="66"/>
                    <a:pt x="1373" y="66"/>
                    <a:pt x="1373" y="66"/>
                  </a:cubicBezTo>
                  <a:cubicBezTo>
                    <a:pt x="1370" y="66"/>
                    <a:pt x="1368" y="66"/>
                    <a:pt x="1365" y="66"/>
                  </a:cubicBezTo>
                  <a:cubicBezTo>
                    <a:pt x="1365" y="66"/>
                    <a:pt x="1365" y="66"/>
                    <a:pt x="1365" y="65"/>
                  </a:cubicBezTo>
                  <a:cubicBezTo>
                    <a:pt x="1364" y="65"/>
                    <a:pt x="1363" y="65"/>
                    <a:pt x="1363" y="65"/>
                  </a:cubicBezTo>
                  <a:cubicBezTo>
                    <a:pt x="1359" y="64"/>
                    <a:pt x="1355" y="63"/>
                    <a:pt x="1351" y="63"/>
                  </a:cubicBezTo>
                  <a:cubicBezTo>
                    <a:pt x="1346" y="62"/>
                    <a:pt x="1342" y="62"/>
                    <a:pt x="1338" y="61"/>
                  </a:cubicBezTo>
                  <a:cubicBezTo>
                    <a:pt x="1334" y="61"/>
                    <a:pt x="1330" y="60"/>
                    <a:pt x="1326" y="59"/>
                  </a:cubicBezTo>
                  <a:cubicBezTo>
                    <a:pt x="1322" y="59"/>
                    <a:pt x="1318" y="59"/>
                    <a:pt x="1314" y="58"/>
                  </a:cubicBezTo>
                  <a:cubicBezTo>
                    <a:pt x="1310" y="58"/>
                    <a:pt x="1306" y="57"/>
                    <a:pt x="1302" y="57"/>
                  </a:cubicBezTo>
                  <a:cubicBezTo>
                    <a:pt x="1300" y="57"/>
                    <a:pt x="1297" y="56"/>
                    <a:pt x="1295" y="56"/>
                  </a:cubicBezTo>
                  <a:cubicBezTo>
                    <a:pt x="1295" y="56"/>
                    <a:pt x="1296" y="57"/>
                    <a:pt x="1296" y="57"/>
                  </a:cubicBezTo>
                  <a:cubicBezTo>
                    <a:pt x="1293" y="56"/>
                    <a:pt x="1286" y="59"/>
                    <a:pt x="1286" y="55"/>
                  </a:cubicBezTo>
                  <a:cubicBezTo>
                    <a:pt x="1283" y="55"/>
                    <a:pt x="1280" y="55"/>
                    <a:pt x="1278" y="55"/>
                  </a:cubicBezTo>
                  <a:cubicBezTo>
                    <a:pt x="1278" y="55"/>
                    <a:pt x="1278" y="55"/>
                    <a:pt x="1277" y="55"/>
                  </a:cubicBezTo>
                  <a:cubicBezTo>
                    <a:pt x="1277" y="57"/>
                    <a:pt x="1277" y="57"/>
                    <a:pt x="1277" y="57"/>
                  </a:cubicBezTo>
                  <a:cubicBezTo>
                    <a:pt x="1276" y="58"/>
                    <a:pt x="1275" y="57"/>
                    <a:pt x="1274" y="57"/>
                  </a:cubicBezTo>
                  <a:cubicBezTo>
                    <a:pt x="1274" y="56"/>
                    <a:pt x="1274" y="55"/>
                    <a:pt x="1275" y="55"/>
                  </a:cubicBezTo>
                  <a:cubicBezTo>
                    <a:pt x="1271" y="54"/>
                    <a:pt x="1268" y="54"/>
                    <a:pt x="1266" y="54"/>
                  </a:cubicBezTo>
                  <a:cubicBezTo>
                    <a:pt x="1260" y="53"/>
                    <a:pt x="1256" y="53"/>
                    <a:pt x="1254" y="52"/>
                  </a:cubicBezTo>
                  <a:cubicBezTo>
                    <a:pt x="1255" y="49"/>
                    <a:pt x="1256" y="46"/>
                    <a:pt x="1258" y="43"/>
                  </a:cubicBezTo>
                  <a:cubicBezTo>
                    <a:pt x="1259" y="43"/>
                    <a:pt x="1260" y="43"/>
                    <a:pt x="1261" y="43"/>
                  </a:cubicBezTo>
                  <a:cubicBezTo>
                    <a:pt x="1261" y="42"/>
                    <a:pt x="1261" y="42"/>
                    <a:pt x="1261" y="42"/>
                  </a:cubicBezTo>
                  <a:cubicBezTo>
                    <a:pt x="1264" y="42"/>
                    <a:pt x="1271" y="40"/>
                    <a:pt x="1272" y="42"/>
                  </a:cubicBezTo>
                  <a:cubicBezTo>
                    <a:pt x="1275" y="42"/>
                    <a:pt x="1278" y="42"/>
                    <a:pt x="1281" y="42"/>
                  </a:cubicBezTo>
                  <a:cubicBezTo>
                    <a:pt x="1285" y="43"/>
                    <a:pt x="1289" y="43"/>
                    <a:pt x="1293" y="43"/>
                  </a:cubicBezTo>
                  <a:cubicBezTo>
                    <a:pt x="1296" y="44"/>
                    <a:pt x="1300" y="44"/>
                    <a:pt x="1304" y="44"/>
                  </a:cubicBezTo>
                  <a:cubicBezTo>
                    <a:pt x="1308" y="44"/>
                    <a:pt x="1312" y="44"/>
                    <a:pt x="1316" y="44"/>
                  </a:cubicBezTo>
                  <a:cubicBezTo>
                    <a:pt x="1320" y="44"/>
                    <a:pt x="1324" y="44"/>
                    <a:pt x="1328" y="44"/>
                  </a:cubicBezTo>
                  <a:cubicBezTo>
                    <a:pt x="1332" y="45"/>
                    <a:pt x="1336" y="46"/>
                    <a:pt x="1340" y="46"/>
                  </a:cubicBezTo>
                  <a:cubicBezTo>
                    <a:pt x="1344" y="46"/>
                    <a:pt x="1347" y="46"/>
                    <a:pt x="1351" y="46"/>
                  </a:cubicBezTo>
                  <a:cubicBezTo>
                    <a:pt x="1355" y="47"/>
                    <a:pt x="1359" y="47"/>
                    <a:pt x="1363" y="47"/>
                  </a:cubicBezTo>
                  <a:cubicBezTo>
                    <a:pt x="1367" y="47"/>
                    <a:pt x="1371" y="49"/>
                    <a:pt x="1375" y="49"/>
                  </a:cubicBezTo>
                  <a:cubicBezTo>
                    <a:pt x="1379" y="49"/>
                    <a:pt x="1383" y="49"/>
                    <a:pt x="1387" y="49"/>
                  </a:cubicBezTo>
                  <a:cubicBezTo>
                    <a:pt x="1391" y="49"/>
                    <a:pt x="1395" y="50"/>
                    <a:pt x="1398" y="50"/>
                  </a:cubicBezTo>
                  <a:cubicBezTo>
                    <a:pt x="1402" y="50"/>
                    <a:pt x="1406" y="51"/>
                    <a:pt x="1410" y="51"/>
                  </a:cubicBezTo>
                  <a:cubicBezTo>
                    <a:pt x="1414" y="52"/>
                    <a:pt x="1418" y="52"/>
                    <a:pt x="1422" y="53"/>
                  </a:cubicBezTo>
                  <a:cubicBezTo>
                    <a:pt x="1427" y="53"/>
                    <a:pt x="1429" y="57"/>
                    <a:pt x="1431" y="56"/>
                  </a:cubicBezTo>
                  <a:cubicBezTo>
                    <a:pt x="1431" y="56"/>
                    <a:pt x="1431" y="56"/>
                    <a:pt x="1431" y="55"/>
                  </a:cubicBezTo>
                  <a:cubicBezTo>
                    <a:pt x="1431" y="55"/>
                    <a:pt x="1431" y="54"/>
                    <a:pt x="1432" y="54"/>
                  </a:cubicBezTo>
                  <a:cubicBezTo>
                    <a:pt x="1429" y="52"/>
                    <a:pt x="1425" y="51"/>
                    <a:pt x="1422" y="50"/>
                  </a:cubicBezTo>
                  <a:cubicBezTo>
                    <a:pt x="1418" y="49"/>
                    <a:pt x="1415" y="47"/>
                    <a:pt x="1411" y="46"/>
                  </a:cubicBezTo>
                  <a:cubicBezTo>
                    <a:pt x="1407" y="45"/>
                    <a:pt x="1403" y="43"/>
                    <a:pt x="1399" y="42"/>
                  </a:cubicBezTo>
                  <a:cubicBezTo>
                    <a:pt x="1395" y="42"/>
                    <a:pt x="1391" y="42"/>
                    <a:pt x="1387" y="41"/>
                  </a:cubicBezTo>
                  <a:cubicBezTo>
                    <a:pt x="1385" y="40"/>
                    <a:pt x="1382" y="40"/>
                    <a:pt x="1380" y="39"/>
                  </a:cubicBezTo>
                  <a:cubicBezTo>
                    <a:pt x="1380" y="39"/>
                    <a:pt x="1380" y="39"/>
                    <a:pt x="1380" y="40"/>
                  </a:cubicBezTo>
                  <a:cubicBezTo>
                    <a:pt x="1377" y="40"/>
                    <a:pt x="1374" y="39"/>
                    <a:pt x="1373" y="37"/>
                  </a:cubicBezTo>
                  <a:cubicBezTo>
                    <a:pt x="1370" y="37"/>
                    <a:pt x="1367" y="37"/>
                    <a:pt x="1363" y="36"/>
                  </a:cubicBezTo>
                  <a:cubicBezTo>
                    <a:pt x="1359" y="36"/>
                    <a:pt x="1355" y="34"/>
                    <a:pt x="1351" y="34"/>
                  </a:cubicBezTo>
                  <a:cubicBezTo>
                    <a:pt x="1347" y="33"/>
                    <a:pt x="1343" y="33"/>
                    <a:pt x="1339" y="32"/>
                  </a:cubicBezTo>
                  <a:cubicBezTo>
                    <a:pt x="1335" y="32"/>
                    <a:pt x="1331" y="31"/>
                    <a:pt x="1327" y="31"/>
                  </a:cubicBezTo>
                  <a:cubicBezTo>
                    <a:pt x="1323" y="30"/>
                    <a:pt x="1319" y="30"/>
                    <a:pt x="1315" y="30"/>
                  </a:cubicBezTo>
                  <a:cubicBezTo>
                    <a:pt x="1311" y="29"/>
                    <a:pt x="1307" y="28"/>
                    <a:pt x="1303" y="28"/>
                  </a:cubicBezTo>
                  <a:cubicBezTo>
                    <a:pt x="1303" y="27"/>
                    <a:pt x="1302" y="28"/>
                    <a:pt x="1302" y="27"/>
                  </a:cubicBezTo>
                  <a:cubicBezTo>
                    <a:pt x="1302" y="28"/>
                    <a:pt x="1302" y="28"/>
                    <a:pt x="1302" y="28"/>
                  </a:cubicBezTo>
                  <a:cubicBezTo>
                    <a:pt x="1300" y="28"/>
                    <a:pt x="1299" y="28"/>
                    <a:pt x="1298" y="27"/>
                  </a:cubicBezTo>
                  <a:cubicBezTo>
                    <a:pt x="1297" y="27"/>
                    <a:pt x="1296" y="27"/>
                    <a:pt x="1295" y="27"/>
                  </a:cubicBezTo>
                  <a:cubicBezTo>
                    <a:pt x="1295" y="27"/>
                    <a:pt x="1294" y="28"/>
                    <a:pt x="1294" y="28"/>
                  </a:cubicBezTo>
                  <a:cubicBezTo>
                    <a:pt x="1294" y="28"/>
                    <a:pt x="1294" y="28"/>
                    <a:pt x="1294" y="27"/>
                  </a:cubicBezTo>
                  <a:cubicBezTo>
                    <a:pt x="1293" y="27"/>
                    <a:pt x="1292" y="27"/>
                    <a:pt x="1291" y="27"/>
                  </a:cubicBezTo>
                  <a:cubicBezTo>
                    <a:pt x="1287" y="27"/>
                    <a:pt x="1283" y="26"/>
                    <a:pt x="1279" y="26"/>
                  </a:cubicBezTo>
                  <a:cubicBezTo>
                    <a:pt x="1282" y="24"/>
                    <a:pt x="1286" y="23"/>
                    <a:pt x="1289" y="22"/>
                  </a:cubicBezTo>
                  <a:cubicBezTo>
                    <a:pt x="1291" y="21"/>
                    <a:pt x="1293" y="21"/>
                    <a:pt x="1295" y="20"/>
                  </a:cubicBezTo>
                  <a:cubicBezTo>
                    <a:pt x="1294" y="16"/>
                    <a:pt x="1302" y="12"/>
                    <a:pt x="1304" y="17"/>
                  </a:cubicBezTo>
                  <a:cubicBezTo>
                    <a:pt x="1304" y="17"/>
                    <a:pt x="1304" y="17"/>
                    <a:pt x="1304" y="18"/>
                  </a:cubicBezTo>
                  <a:cubicBezTo>
                    <a:pt x="1306" y="17"/>
                    <a:pt x="1308" y="16"/>
                    <a:pt x="1311" y="16"/>
                  </a:cubicBezTo>
                  <a:cubicBezTo>
                    <a:pt x="1314" y="15"/>
                    <a:pt x="1318" y="15"/>
                    <a:pt x="1321" y="15"/>
                  </a:cubicBezTo>
                  <a:cubicBezTo>
                    <a:pt x="1325" y="14"/>
                    <a:pt x="1329" y="14"/>
                    <a:pt x="1333" y="13"/>
                  </a:cubicBezTo>
                  <a:cubicBezTo>
                    <a:pt x="1336" y="13"/>
                    <a:pt x="1340" y="14"/>
                    <a:pt x="1344" y="14"/>
                  </a:cubicBezTo>
                  <a:cubicBezTo>
                    <a:pt x="1347" y="14"/>
                    <a:pt x="1351" y="13"/>
                    <a:pt x="1354" y="13"/>
                  </a:cubicBezTo>
                  <a:cubicBezTo>
                    <a:pt x="1358" y="13"/>
                    <a:pt x="1361" y="14"/>
                    <a:pt x="1365" y="14"/>
                  </a:cubicBezTo>
                  <a:cubicBezTo>
                    <a:pt x="1365" y="14"/>
                    <a:pt x="1365" y="14"/>
                    <a:pt x="1365" y="14"/>
                  </a:cubicBezTo>
                  <a:cubicBezTo>
                    <a:pt x="1366" y="11"/>
                    <a:pt x="1370" y="11"/>
                    <a:pt x="1372" y="14"/>
                  </a:cubicBezTo>
                  <a:cubicBezTo>
                    <a:pt x="1372" y="14"/>
                    <a:pt x="1372" y="14"/>
                    <a:pt x="1372" y="15"/>
                  </a:cubicBezTo>
                  <a:cubicBezTo>
                    <a:pt x="1373" y="15"/>
                    <a:pt x="1374" y="15"/>
                    <a:pt x="1375" y="15"/>
                  </a:cubicBezTo>
                  <a:cubicBezTo>
                    <a:pt x="1379" y="15"/>
                    <a:pt x="1382" y="16"/>
                    <a:pt x="1386" y="16"/>
                  </a:cubicBezTo>
                  <a:cubicBezTo>
                    <a:pt x="1390" y="17"/>
                    <a:pt x="1394" y="17"/>
                    <a:pt x="1398" y="18"/>
                  </a:cubicBezTo>
                  <a:cubicBezTo>
                    <a:pt x="1400" y="18"/>
                    <a:pt x="1403" y="19"/>
                    <a:pt x="1405" y="20"/>
                  </a:cubicBezTo>
                  <a:cubicBezTo>
                    <a:pt x="1405" y="19"/>
                    <a:pt x="1405" y="18"/>
                    <a:pt x="1405" y="17"/>
                  </a:cubicBezTo>
                  <a:cubicBezTo>
                    <a:pt x="1407" y="17"/>
                    <a:pt x="1408" y="17"/>
                    <a:pt x="1409" y="17"/>
                  </a:cubicBezTo>
                  <a:cubicBezTo>
                    <a:pt x="1409" y="18"/>
                    <a:pt x="1409" y="19"/>
                    <a:pt x="1409" y="20"/>
                  </a:cubicBezTo>
                  <a:cubicBezTo>
                    <a:pt x="1409" y="20"/>
                    <a:pt x="1409" y="20"/>
                    <a:pt x="1409" y="20"/>
                  </a:cubicBezTo>
                  <a:cubicBezTo>
                    <a:pt x="1409" y="20"/>
                    <a:pt x="1409" y="21"/>
                    <a:pt x="1410" y="21"/>
                  </a:cubicBezTo>
                  <a:cubicBezTo>
                    <a:pt x="1414" y="21"/>
                    <a:pt x="1418" y="22"/>
                    <a:pt x="1422" y="23"/>
                  </a:cubicBezTo>
                  <a:cubicBezTo>
                    <a:pt x="1426" y="24"/>
                    <a:pt x="1430" y="25"/>
                    <a:pt x="1434" y="26"/>
                  </a:cubicBezTo>
                  <a:cubicBezTo>
                    <a:pt x="1438" y="27"/>
                    <a:pt x="1442" y="27"/>
                    <a:pt x="1446" y="29"/>
                  </a:cubicBezTo>
                  <a:cubicBezTo>
                    <a:pt x="1449" y="30"/>
                    <a:pt x="1453" y="31"/>
                    <a:pt x="1457" y="32"/>
                  </a:cubicBezTo>
                  <a:cubicBezTo>
                    <a:pt x="1461" y="34"/>
                    <a:pt x="1465" y="35"/>
                    <a:pt x="1469" y="37"/>
                  </a:cubicBezTo>
                  <a:cubicBezTo>
                    <a:pt x="1472" y="38"/>
                    <a:pt x="1475" y="39"/>
                    <a:pt x="1478" y="40"/>
                  </a:cubicBezTo>
                  <a:cubicBezTo>
                    <a:pt x="1480" y="39"/>
                    <a:pt x="1481" y="37"/>
                    <a:pt x="1486" y="38"/>
                  </a:cubicBezTo>
                  <a:cubicBezTo>
                    <a:pt x="1486" y="40"/>
                    <a:pt x="1485" y="41"/>
                    <a:pt x="1485" y="42"/>
                  </a:cubicBezTo>
                  <a:cubicBezTo>
                    <a:pt x="1486" y="43"/>
                    <a:pt x="1488" y="44"/>
                    <a:pt x="1489" y="44"/>
                  </a:cubicBezTo>
                  <a:cubicBezTo>
                    <a:pt x="1489" y="44"/>
                    <a:pt x="1489" y="44"/>
                    <a:pt x="1489" y="44"/>
                  </a:cubicBezTo>
                  <a:cubicBezTo>
                    <a:pt x="1490" y="44"/>
                    <a:pt x="1490" y="44"/>
                    <a:pt x="1490" y="44"/>
                  </a:cubicBezTo>
                  <a:cubicBezTo>
                    <a:pt x="1490" y="45"/>
                    <a:pt x="1490" y="45"/>
                    <a:pt x="1490" y="45"/>
                  </a:cubicBezTo>
                  <a:cubicBezTo>
                    <a:pt x="1491" y="45"/>
                    <a:pt x="1491" y="45"/>
                    <a:pt x="1491" y="45"/>
                  </a:cubicBezTo>
                  <a:cubicBezTo>
                    <a:pt x="1492" y="46"/>
                    <a:pt x="1493" y="46"/>
                    <a:pt x="1494" y="46"/>
                  </a:cubicBezTo>
                  <a:cubicBezTo>
                    <a:pt x="1493" y="46"/>
                    <a:pt x="1493" y="44"/>
                    <a:pt x="1495" y="43"/>
                  </a:cubicBezTo>
                  <a:cubicBezTo>
                    <a:pt x="1496" y="45"/>
                    <a:pt x="1496" y="46"/>
                    <a:pt x="1497" y="45"/>
                  </a:cubicBezTo>
                  <a:cubicBezTo>
                    <a:pt x="1497" y="45"/>
                    <a:pt x="1497" y="45"/>
                    <a:pt x="1497" y="45"/>
                  </a:cubicBezTo>
                  <a:cubicBezTo>
                    <a:pt x="1497" y="44"/>
                    <a:pt x="1499" y="43"/>
                    <a:pt x="1499" y="45"/>
                  </a:cubicBezTo>
                  <a:cubicBezTo>
                    <a:pt x="1500" y="45"/>
                    <a:pt x="1501" y="45"/>
                    <a:pt x="1502" y="46"/>
                  </a:cubicBezTo>
                  <a:cubicBezTo>
                    <a:pt x="1504" y="47"/>
                    <a:pt x="1504" y="49"/>
                    <a:pt x="1504" y="51"/>
                  </a:cubicBezTo>
                  <a:cubicBezTo>
                    <a:pt x="1505" y="51"/>
                    <a:pt x="1506" y="52"/>
                    <a:pt x="1507" y="52"/>
                  </a:cubicBezTo>
                  <a:cubicBezTo>
                    <a:pt x="1507" y="51"/>
                    <a:pt x="1508" y="51"/>
                    <a:pt x="1509" y="51"/>
                  </a:cubicBezTo>
                  <a:cubicBezTo>
                    <a:pt x="1510" y="52"/>
                    <a:pt x="1511" y="53"/>
                    <a:pt x="1511" y="54"/>
                  </a:cubicBezTo>
                  <a:cubicBezTo>
                    <a:pt x="1512" y="55"/>
                    <a:pt x="1513" y="55"/>
                    <a:pt x="1514" y="56"/>
                  </a:cubicBezTo>
                  <a:cubicBezTo>
                    <a:pt x="1517" y="57"/>
                    <a:pt x="1520" y="59"/>
                    <a:pt x="1524" y="61"/>
                  </a:cubicBezTo>
                  <a:cubicBezTo>
                    <a:pt x="1525" y="62"/>
                    <a:pt x="1527" y="62"/>
                    <a:pt x="1528" y="63"/>
                  </a:cubicBezTo>
                  <a:cubicBezTo>
                    <a:pt x="1528" y="62"/>
                    <a:pt x="1528" y="60"/>
                    <a:pt x="1528" y="59"/>
                  </a:cubicBezTo>
                  <a:cubicBezTo>
                    <a:pt x="1529" y="59"/>
                    <a:pt x="1531" y="59"/>
                    <a:pt x="1532" y="59"/>
                  </a:cubicBezTo>
                  <a:cubicBezTo>
                    <a:pt x="1532" y="61"/>
                    <a:pt x="1535" y="62"/>
                    <a:pt x="1532" y="63"/>
                  </a:cubicBezTo>
                  <a:cubicBezTo>
                    <a:pt x="1532" y="61"/>
                    <a:pt x="1532" y="60"/>
                    <a:pt x="1530" y="61"/>
                  </a:cubicBezTo>
                  <a:cubicBezTo>
                    <a:pt x="1530" y="62"/>
                    <a:pt x="1530" y="63"/>
                    <a:pt x="1529" y="64"/>
                  </a:cubicBezTo>
                  <a:cubicBezTo>
                    <a:pt x="1531" y="64"/>
                    <a:pt x="1533" y="65"/>
                    <a:pt x="1534" y="66"/>
                  </a:cubicBezTo>
                  <a:cubicBezTo>
                    <a:pt x="1535" y="66"/>
                    <a:pt x="1535" y="67"/>
                    <a:pt x="1536" y="67"/>
                  </a:cubicBezTo>
                  <a:cubicBezTo>
                    <a:pt x="1536" y="67"/>
                    <a:pt x="1536" y="67"/>
                    <a:pt x="1536" y="66"/>
                  </a:cubicBezTo>
                  <a:cubicBezTo>
                    <a:pt x="1538" y="64"/>
                    <a:pt x="1544" y="65"/>
                    <a:pt x="1543" y="66"/>
                  </a:cubicBezTo>
                  <a:cubicBezTo>
                    <a:pt x="1542" y="68"/>
                    <a:pt x="1541" y="69"/>
                    <a:pt x="1541" y="70"/>
                  </a:cubicBezTo>
                  <a:cubicBezTo>
                    <a:pt x="1542" y="70"/>
                    <a:pt x="1543" y="71"/>
                    <a:pt x="1544" y="72"/>
                  </a:cubicBezTo>
                  <a:cubicBezTo>
                    <a:pt x="1547" y="74"/>
                    <a:pt x="1551" y="75"/>
                    <a:pt x="1554" y="77"/>
                  </a:cubicBezTo>
                  <a:cubicBezTo>
                    <a:pt x="1557" y="79"/>
                    <a:pt x="1561" y="81"/>
                    <a:pt x="1564" y="83"/>
                  </a:cubicBezTo>
                  <a:cubicBezTo>
                    <a:pt x="1565" y="84"/>
                    <a:pt x="1566" y="84"/>
                    <a:pt x="1567" y="85"/>
                  </a:cubicBezTo>
                  <a:cubicBezTo>
                    <a:pt x="1568" y="78"/>
                    <a:pt x="1576" y="80"/>
                    <a:pt x="1578" y="86"/>
                  </a:cubicBezTo>
                  <a:cubicBezTo>
                    <a:pt x="1577" y="88"/>
                    <a:pt x="1576" y="89"/>
                    <a:pt x="1575" y="90"/>
                  </a:cubicBezTo>
                  <a:cubicBezTo>
                    <a:pt x="1577" y="92"/>
                    <a:pt x="1580" y="94"/>
                    <a:pt x="1583" y="97"/>
                  </a:cubicBezTo>
                  <a:cubicBezTo>
                    <a:pt x="1584" y="98"/>
                    <a:pt x="1586" y="99"/>
                    <a:pt x="1587" y="101"/>
                  </a:cubicBezTo>
                  <a:cubicBezTo>
                    <a:pt x="1587" y="100"/>
                    <a:pt x="1588" y="99"/>
                    <a:pt x="1588" y="97"/>
                  </a:cubicBezTo>
                  <a:cubicBezTo>
                    <a:pt x="1593" y="96"/>
                    <a:pt x="1595" y="102"/>
                    <a:pt x="1591" y="104"/>
                  </a:cubicBezTo>
                  <a:cubicBezTo>
                    <a:pt x="1591" y="104"/>
                    <a:pt x="1591" y="104"/>
                    <a:pt x="1591" y="105"/>
                  </a:cubicBezTo>
                  <a:cubicBezTo>
                    <a:pt x="1594" y="107"/>
                    <a:pt x="1596" y="111"/>
                    <a:pt x="1599" y="113"/>
                  </a:cubicBezTo>
                  <a:cubicBezTo>
                    <a:pt x="1601" y="116"/>
                    <a:pt x="1604" y="119"/>
                    <a:pt x="1606" y="122"/>
                  </a:cubicBezTo>
                  <a:cubicBezTo>
                    <a:pt x="1607" y="123"/>
                    <a:pt x="1608" y="125"/>
                    <a:pt x="1609" y="126"/>
                  </a:cubicBezTo>
                  <a:cubicBezTo>
                    <a:pt x="1612" y="126"/>
                    <a:pt x="1613" y="124"/>
                    <a:pt x="1616" y="124"/>
                  </a:cubicBezTo>
                  <a:cubicBezTo>
                    <a:pt x="1618" y="128"/>
                    <a:pt x="1619" y="130"/>
                    <a:pt x="1616" y="136"/>
                  </a:cubicBezTo>
                  <a:cubicBezTo>
                    <a:pt x="1616" y="135"/>
                    <a:pt x="1615" y="135"/>
                    <a:pt x="1614" y="135"/>
                  </a:cubicBezTo>
                  <a:cubicBezTo>
                    <a:pt x="1616" y="137"/>
                    <a:pt x="1617" y="139"/>
                    <a:pt x="1618" y="142"/>
                  </a:cubicBezTo>
                  <a:cubicBezTo>
                    <a:pt x="1618" y="143"/>
                    <a:pt x="1618" y="144"/>
                    <a:pt x="1619" y="144"/>
                  </a:cubicBezTo>
                  <a:cubicBezTo>
                    <a:pt x="1620" y="141"/>
                    <a:pt x="1628" y="142"/>
                    <a:pt x="1625" y="148"/>
                  </a:cubicBezTo>
                  <a:close/>
                  <a:moveTo>
                    <a:pt x="1295" y="40"/>
                  </a:moveTo>
                  <a:cubicBezTo>
                    <a:pt x="1294" y="41"/>
                    <a:pt x="1293" y="41"/>
                    <a:pt x="1292" y="40"/>
                  </a:cubicBezTo>
                  <a:cubicBezTo>
                    <a:pt x="1291" y="37"/>
                    <a:pt x="1296" y="37"/>
                    <a:pt x="1295" y="40"/>
                  </a:cubicBezTo>
                  <a:close/>
                  <a:moveTo>
                    <a:pt x="1387" y="42"/>
                  </a:moveTo>
                  <a:cubicBezTo>
                    <a:pt x="1388" y="41"/>
                    <a:pt x="1388" y="42"/>
                    <a:pt x="1389" y="42"/>
                  </a:cubicBezTo>
                  <a:cubicBezTo>
                    <a:pt x="1389" y="44"/>
                    <a:pt x="1387" y="44"/>
                    <a:pt x="1387" y="42"/>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134"/>
            <p:cNvSpPr>
              <a:spLocks noEditPoints="1"/>
            </p:cNvSpPr>
            <p:nvPr/>
          </p:nvSpPr>
          <p:spPr bwMode="auto">
            <a:xfrm>
              <a:off x="5970588" y="3230563"/>
              <a:ext cx="919163" cy="63500"/>
            </a:xfrm>
            <a:custGeom>
              <a:avLst/>
              <a:gdLst>
                <a:gd name="T0" fmla="*/ 588 w 633"/>
                <a:gd name="T1" fmla="*/ 1 h 43"/>
                <a:gd name="T2" fmla="*/ 572 w 633"/>
                <a:gd name="T3" fmla="*/ 2 h 43"/>
                <a:gd name="T4" fmla="*/ 552 w 633"/>
                <a:gd name="T5" fmla="*/ 4 h 43"/>
                <a:gd name="T6" fmla="*/ 524 w 633"/>
                <a:gd name="T7" fmla="*/ 4 h 43"/>
                <a:gd name="T8" fmla="*/ 473 w 633"/>
                <a:gd name="T9" fmla="*/ 6 h 43"/>
                <a:gd name="T10" fmla="*/ 422 w 633"/>
                <a:gd name="T11" fmla="*/ 7 h 43"/>
                <a:gd name="T12" fmla="*/ 371 w 633"/>
                <a:gd name="T13" fmla="*/ 8 h 43"/>
                <a:gd name="T14" fmla="*/ 347 w 633"/>
                <a:gd name="T15" fmla="*/ 11 h 43"/>
                <a:gd name="T16" fmla="*/ 331 w 633"/>
                <a:gd name="T17" fmla="*/ 10 h 43"/>
                <a:gd name="T18" fmla="*/ 328 w 633"/>
                <a:gd name="T19" fmla="*/ 10 h 43"/>
                <a:gd name="T20" fmla="*/ 318 w 633"/>
                <a:gd name="T21" fmla="*/ 16 h 43"/>
                <a:gd name="T22" fmla="*/ 315 w 633"/>
                <a:gd name="T23" fmla="*/ 20 h 43"/>
                <a:gd name="T24" fmla="*/ 314 w 633"/>
                <a:gd name="T25" fmla="*/ 11 h 43"/>
                <a:gd name="T26" fmla="*/ 268 w 633"/>
                <a:gd name="T27" fmla="*/ 12 h 43"/>
                <a:gd name="T28" fmla="*/ 235 w 633"/>
                <a:gd name="T29" fmla="*/ 16 h 43"/>
                <a:gd name="T30" fmla="*/ 221 w 633"/>
                <a:gd name="T31" fmla="*/ 14 h 43"/>
                <a:gd name="T32" fmla="*/ 218 w 633"/>
                <a:gd name="T33" fmla="*/ 14 h 43"/>
                <a:gd name="T34" fmla="*/ 213 w 633"/>
                <a:gd name="T35" fmla="*/ 20 h 43"/>
                <a:gd name="T36" fmla="*/ 192 w 633"/>
                <a:gd name="T37" fmla="*/ 15 h 43"/>
                <a:gd name="T38" fmla="*/ 163 w 633"/>
                <a:gd name="T39" fmla="*/ 15 h 43"/>
                <a:gd name="T40" fmla="*/ 115 w 633"/>
                <a:gd name="T41" fmla="*/ 16 h 43"/>
                <a:gd name="T42" fmla="*/ 64 w 633"/>
                <a:gd name="T43" fmla="*/ 19 h 43"/>
                <a:gd name="T44" fmla="*/ 13 w 633"/>
                <a:gd name="T45" fmla="*/ 21 h 43"/>
                <a:gd name="T46" fmla="*/ 13 w 633"/>
                <a:gd name="T47" fmla="*/ 23 h 43"/>
                <a:gd name="T48" fmla="*/ 64 w 633"/>
                <a:gd name="T49" fmla="*/ 24 h 43"/>
                <a:gd name="T50" fmla="*/ 115 w 633"/>
                <a:gd name="T51" fmla="*/ 25 h 43"/>
                <a:gd name="T52" fmla="*/ 166 w 633"/>
                <a:gd name="T53" fmla="*/ 27 h 43"/>
                <a:gd name="T54" fmla="*/ 218 w 633"/>
                <a:gd name="T55" fmla="*/ 29 h 43"/>
                <a:gd name="T56" fmla="*/ 269 w 633"/>
                <a:gd name="T57" fmla="*/ 31 h 43"/>
                <a:gd name="T58" fmla="*/ 320 w 633"/>
                <a:gd name="T59" fmla="*/ 31 h 43"/>
                <a:gd name="T60" fmla="*/ 371 w 633"/>
                <a:gd name="T61" fmla="*/ 34 h 43"/>
                <a:gd name="T62" fmla="*/ 422 w 633"/>
                <a:gd name="T63" fmla="*/ 35 h 43"/>
                <a:gd name="T64" fmla="*/ 473 w 633"/>
                <a:gd name="T65" fmla="*/ 37 h 43"/>
                <a:gd name="T66" fmla="*/ 525 w 633"/>
                <a:gd name="T67" fmla="*/ 39 h 43"/>
                <a:gd name="T68" fmla="*/ 576 w 633"/>
                <a:gd name="T69" fmla="*/ 40 h 43"/>
                <a:gd name="T70" fmla="*/ 624 w 633"/>
                <a:gd name="T71" fmla="*/ 32 h 43"/>
                <a:gd name="T72" fmla="*/ 171 w 633"/>
                <a:gd name="T73" fmla="*/ 22 h 43"/>
                <a:gd name="T74" fmla="*/ 339 w 633"/>
                <a:gd name="T75" fmla="*/ 18 h 43"/>
                <a:gd name="T76" fmla="*/ 356 w 633"/>
                <a:gd name="T77" fmla="*/ 16 h 43"/>
                <a:gd name="T78" fmla="*/ 451 w 633"/>
                <a:gd name="T79" fmla="*/ 31 h 43"/>
                <a:gd name="T80" fmla="*/ 458 w 633"/>
                <a:gd name="T81" fmla="*/ 17 h 43"/>
                <a:gd name="T82" fmla="*/ 459 w 633"/>
                <a:gd name="T83" fmla="*/ 16 h 43"/>
                <a:gd name="T84" fmla="*/ 468 w 633"/>
                <a:gd name="T85" fmla="*/ 8 h 43"/>
                <a:gd name="T86" fmla="*/ 488 w 633"/>
                <a:gd name="T87" fmla="*/ 19 h 43"/>
                <a:gd name="T88" fmla="*/ 530 w 633"/>
                <a:gd name="T89" fmla="*/ 9 h 43"/>
                <a:gd name="T90" fmla="*/ 527 w 633"/>
                <a:gd name="T91" fmla="*/ 19 h 43"/>
                <a:gd name="T92" fmla="*/ 524 w 633"/>
                <a:gd name="T93" fmla="*/ 16 h 43"/>
                <a:gd name="T94" fmla="*/ 553 w 633"/>
                <a:gd name="T95" fmla="*/ 16 h 43"/>
                <a:gd name="T96" fmla="*/ 560 w 633"/>
                <a:gd name="T97" fmla="*/ 35 h 43"/>
                <a:gd name="T98" fmla="*/ 557 w 633"/>
                <a:gd name="T99" fmla="*/ 18 h 43"/>
                <a:gd name="T100" fmla="*/ 571 w 633"/>
                <a:gd name="T101" fmla="*/ 25 h 43"/>
                <a:gd name="T102" fmla="*/ 579 w 633"/>
                <a:gd name="T103" fmla="*/ 16 h 43"/>
                <a:gd name="T104" fmla="*/ 579 w 633"/>
                <a:gd name="T105"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3" h="43">
                  <a:moveTo>
                    <a:pt x="623" y="11"/>
                  </a:moveTo>
                  <a:cubicBezTo>
                    <a:pt x="619" y="6"/>
                    <a:pt x="620" y="5"/>
                    <a:pt x="614" y="2"/>
                  </a:cubicBezTo>
                  <a:cubicBezTo>
                    <a:pt x="608" y="0"/>
                    <a:pt x="608" y="1"/>
                    <a:pt x="601" y="1"/>
                  </a:cubicBezTo>
                  <a:cubicBezTo>
                    <a:pt x="595" y="1"/>
                    <a:pt x="595" y="1"/>
                    <a:pt x="588" y="1"/>
                  </a:cubicBezTo>
                  <a:cubicBezTo>
                    <a:pt x="582" y="2"/>
                    <a:pt x="582" y="1"/>
                    <a:pt x="575" y="2"/>
                  </a:cubicBezTo>
                  <a:cubicBezTo>
                    <a:pt x="575" y="2"/>
                    <a:pt x="575" y="2"/>
                    <a:pt x="575" y="2"/>
                  </a:cubicBezTo>
                  <a:cubicBezTo>
                    <a:pt x="575" y="2"/>
                    <a:pt x="574" y="3"/>
                    <a:pt x="574" y="4"/>
                  </a:cubicBezTo>
                  <a:cubicBezTo>
                    <a:pt x="573" y="5"/>
                    <a:pt x="572" y="2"/>
                    <a:pt x="572" y="2"/>
                  </a:cubicBezTo>
                  <a:cubicBezTo>
                    <a:pt x="571" y="2"/>
                    <a:pt x="570" y="4"/>
                    <a:pt x="570" y="4"/>
                  </a:cubicBezTo>
                  <a:cubicBezTo>
                    <a:pt x="569" y="5"/>
                    <a:pt x="565" y="5"/>
                    <a:pt x="562" y="4"/>
                  </a:cubicBezTo>
                  <a:cubicBezTo>
                    <a:pt x="560" y="4"/>
                    <a:pt x="560" y="3"/>
                    <a:pt x="559" y="3"/>
                  </a:cubicBezTo>
                  <a:cubicBezTo>
                    <a:pt x="557" y="3"/>
                    <a:pt x="554" y="4"/>
                    <a:pt x="552" y="4"/>
                  </a:cubicBezTo>
                  <a:cubicBezTo>
                    <a:pt x="552" y="4"/>
                    <a:pt x="552" y="4"/>
                    <a:pt x="552" y="4"/>
                  </a:cubicBezTo>
                  <a:cubicBezTo>
                    <a:pt x="551" y="4"/>
                    <a:pt x="551" y="4"/>
                    <a:pt x="550" y="4"/>
                  </a:cubicBezTo>
                  <a:cubicBezTo>
                    <a:pt x="544" y="4"/>
                    <a:pt x="544" y="5"/>
                    <a:pt x="537" y="5"/>
                  </a:cubicBezTo>
                  <a:cubicBezTo>
                    <a:pt x="531" y="5"/>
                    <a:pt x="531" y="4"/>
                    <a:pt x="524" y="4"/>
                  </a:cubicBezTo>
                  <a:cubicBezTo>
                    <a:pt x="518" y="5"/>
                    <a:pt x="518" y="5"/>
                    <a:pt x="512" y="6"/>
                  </a:cubicBezTo>
                  <a:cubicBezTo>
                    <a:pt x="505" y="6"/>
                    <a:pt x="505" y="6"/>
                    <a:pt x="499" y="6"/>
                  </a:cubicBezTo>
                  <a:cubicBezTo>
                    <a:pt x="492" y="6"/>
                    <a:pt x="492" y="5"/>
                    <a:pt x="486" y="5"/>
                  </a:cubicBezTo>
                  <a:cubicBezTo>
                    <a:pt x="480" y="5"/>
                    <a:pt x="480" y="6"/>
                    <a:pt x="473" y="6"/>
                  </a:cubicBezTo>
                  <a:cubicBezTo>
                    <a:pt x="467" y="6"/>
                    <a:pt x="467" y="6"/>
                    <a:pt x="460" y="6"/>
                  </a:cubicBezTo>
                  <a:cubicBezTo>
                    <a:pt x="454" y="6"/>
                    <a:pt x="454" y="6"/>
                    <a:pt x="448" y="7"/>
                  </a:cubicBezTo>
                  <a:cubicBezTo>
                    <a:pt x="441" y="7"/>
                    <a:pt x="441" y="7"/>
                    <a:pt x="435" y="7"/>
                  </a:cubicBezTo>
                  <a:cubicBezTo>
                    <a:pt x="428" y="7"/>
                    <a:pt x="428" y="7"/>
                    <a:pt x="422" y="7"/>
                  </a:cubicBezTo>
                  <a:cubicBezTo>
                    <a:pt x="416" y="7"/>
                    <a:pt x="416" y="9"/>
                    <a:pt x="409" y="9"/>
                  </a:cubicBezTo>
                  <a:cubicBezTo>
                    <a:pt x="403" y="9"/>
                    <a:pt x="403" y="9"/>
                    <a:pt x="396" y="9"/>
                  </a:cubicBezTo>
                  <a:cubicBezTo>
                    <a:pt x="390" y="9"/>
                    <a:pt x="390" y="9"/>
                    <a:pt x="384" y="9"/>
                  </a:cubicBezTo>
                  <a:cubicBezTo>
                    <a:pt x="377" y="10"/>
                    <a:pt x="377" y="8"/>
                    <a:pt x="371" y="8"/>
                  </a:cubicBezTo>
                  <a:cubicBezTo>
                    <a:pt x="364" y="9"/>
                    <a:pt x="364" y="9"/>
                    <a:pt x="358" y="10"/>
                  </a:cubicBezTo>
                  <a:cubicBezTo>
                    <a:pt x="356" y="10"/>
                    <a:pt x="354" y="10"/>
                    <a:pt x="353" y="10"/>
                  </a:cubicBezTo>
                  <a:cubicBezTo>
                    <a:pt x="353" y="10"/>
                    <a:pt x="353" y="10"/>
                    <a:pt x="353" y="11"/>
                  </a:cubicBezTo>
                  <a:cubicBezTo>
                    <a:pt x="350" y="12"/>
                    <a:pt x="348" y="8"/>
                    <a:pt x="347" y="11"/>
                  </a:cubicBezTo>
                  <a:cubicBezTo>
                    <a:pt x="346" y="11"/>
                    <a:pt x="346" y="10"/>
                    <a:pt x="347" y="9"/>
                  </a:cubicBezTo>
                  <a:cubicBezTo>
                    <a:pt x="346" y="9"/>
                    <a:pt x="346" y="10"/>
                    <a:pt x="345" y="10"/>
                  </a:cubicBezTo>
                  <a:cubicBezTo>
                    <a:pt x="339" y="10"/>
                    <a:pt x="339" y="10"/>
                    <a:pt x="333" y="10"/>
                  </a:cubicBezTo>
                  <a:cubicBezTo>
                    <a:pt x="332" y="10"/>
                    <a:pt x="331" y="10"/>
                    <a:pt x="331" y="10"/>
                  </a:cubicBezTo>
                  <a:cubicBezTo>
                    <a:pt x="331" y="13"/>
                    <a:pt x="329" y="16"/>
                    <a:pt x="331" y="17"/>
                  </a:cubicBezTo>
                  <a:cubicBezTo>
                    <a:pt x="329" y="20"/>
                    <a:pt x="325" y="13"/>
                    <a:pt x="328" y="19"/>
                  </a:cubicBezTo>
                  <a:cubicBezTo>
                    <a:pt x="325" y="20"/>
                    <a:pt x="326" y="15"/>
                    <a:pt x="325" y="12"/>
                  </a:cubicBezTo>
                  <a:cubicBezTo>
                    <a:pt x="328" y="12"/>
                    <a:pt x="328" y="12"/>
                    <a:pt x="328" y="10"/>
                  </a:cubicBezTo>
                  <a:cubicBezTo>
                    <a:pt x="326" y="10"/>
                    <a:pt x="324" y="10"/>
                    <a:pt x="320" y="10"/>
                  </a:cubicBezTo>
                  <a:cubicBezTo>
                    <a:pt x="319" y="10"/>
                    <a:pt x="318" y="10"/>
                    <a:pt x="317" y="10"/>
                  </a:cubicBezTo>
                  <a:cubicBezTo>
                    <a:pt x="317" y="10"/>
                    <a:pt x="316" y="10"/>
                    <a:pt x="316" y="11"/>
                  </a:cubicBezTo>
                  <a:cubicBezTo>
                    <a:pt x="317" y="12"/>
                    <a:pt x="318" y="14"/>
                    <a:pt x="318" y="16"/>
                  </a:cubicBezTo>
                  <a:cubicBezTo>
                    <a:pt x="319" y="16"/>
                    <a:pt x="320" y="17"/>
                    <a:pt x="320" y="19"/>
                  </a:cubicBezTo>
                  <a:cubicBezTo>
                    <a:pt x="319" y="19"/>
                    <a:pt x="318" y="19"/>
                    <a:pt x="318" y="19"/>
                  </a:cubicBezTo>
                  <a:cubicBezTo>
                    <a:pt x="318" y="19"/>
                    <a:pt x="318" y="20"/>
                    <a:pt x="318" y="20"/>
                  </a:cubicBezTo>
                  <a:cubicBezTo>
                    <a:pt x="315" y="20"/>
                    <a:pt x="315" y="20"/>
                    <a:pt x="315" y="20"/>
                  </a:cubicBezTo>
                  <a:cubicBezTo>
                    <a:pt x="315" y="19"/>
                    <a:pt x="315" y="18"/>
                    <a:pt x="315" y="18"/>
                  </a:cubicBezTo>
                  <a:cubicBezTo>
                    <a:pt x="315" y="18"/>
                    <a:pt x="314" y="17"/>
                    <a:pt x="314" y="18"/>
                  </a:cubicBezTo>
                  <a:cubicBezTo>
                    <a:pt x="314" y="17"/>
                    <a:pt x="314" y="17"/>
                    <a:pt x="315" y="17"/>
                  </a:cubicBezTo>
                  <a:cubicBezTo>
                    <a:pt x="314" y="15"/>
                    <a:pt x="314" y="13"/>
                    <a:pt x="314" y="11"/>
                  </a:cubicBezTo>
                  <a:cubicBezTo>
                    <a:pt x="312" y="11"/>
                    <a:pt x="310" y="12"/>
                    <a:pt x="307" y="12"/>
                  </a:cubicBezTo>
                  <a:cubicBezTo>
                    <a:pt x="301" y="12"/>
                    <a:pt x="301" y="12"/>
                    <a:pt x="294" y="12"/>
                  </a:cubicBezTo>
                  <a:cubicBezTo>
                    <a:pt x="288" y="13"/>
                    <a:pt x="288" y="12"/>
                    <a:pt x="281" y="12"/>
                  </a:cubicBezTo>
                  <a:cubicBezTo>
                    <a:pt x="275" y="12"/>
                    <a:pt x="275" y="12"/>
                    <a:pt x="268" y="12"/>
                  </a:cubicBezTo>
                  <a:cubicBezTo>
                    <a:pt x="262" y="12"/>
                    <a:pt x="262" y="13"/>
                    <a:pt x="256" y="14"/>
                  </a:cubicBezTo>
                  <a:cubicBezTo>
                    <a:pt x="249" y="14"/>
                    <a:pt x="249" y="13"/>
                    <a:pt x="243" y="13"/>
                  </a:cubicBezTo>
                  <a:cubicBezTo>
                    <a:pt x="239" y="13"/>
                    <a:pt x="237" y="13"/>
                    <a:pt x="235" y="13"/>
                  </a:cubicBezTo>
                  <a:cubicBezTo>
                    <a:pt x="235" y="14"/>
                    <a:pt x="235" y="15"/>
                    <a:pt x="235" y="16"/>
                  </a:cubicBezTo>
                  <a:cubicBezTo>
                    <a:pt x="234" y="16"/>
                    <a:pt x="233" y="15"/>
                    <a:pt x="233" y="13"/>
                  </a:cubicBezTo>
                  <a:cubicBezTo>
                    <a:pt x="232" y="13"/>
                    <a:pt x="231" y="14"/>
                    <a:pt x="230" y="14"/>
                  </a:cubicBezTo>
                  <a:cubicBezTo>
                    <a:pt x="225" y="14"/>
                    <a:pt x="224" y="14"/>
                    <a:pt x="221" y="14"/>
                  </a:cubicBezTo>
                  <a:cubicBezTo>
                    <a:pt x="221" y="14"/>
                    <a:pt x="221" y="14"/>
                    <a:pt x="221" y="14"/>
                  </a:cubicBezTo>
                  <a:cubicBezTo>
                    <a:pt x="221" y="15"/>
                    <a:pt x="220" y="15"/>
                    <a:pt x="220" y="16"/>
                  </a:cubicBezTo>
                  <a:cubicBezTo>
                    <a:pt x="221" y="18"/>
                    <a:pt x="221" y="19"/>
                    <a:pt x="221" y="20"/>
                  </a:cubicBezTo>
                  <a:cubicBezTo>
                    <a:pt x="218" y="20"/>
                    <a:pt x="218" y="20"/>
                    <a:pt x="218" y="20"/>
                  </a:cubicBezTo>
                  <a:cubicBezTo>
                    <a:pt x="218" y="18"/>
                    <a:pt x="218" y="16"/>
                    <a:pt x="218" y="14"/>
                  </a:cubicBezTo>
                  <a:cubicBezTo>
                    <a:pt x="218" y="14"/>
                    <a:pt x="218" y="14"/>
                    <a:pt x="217" y="14"/>
                  </a:cubicBezTo>
                  <a:cubicBezTo>
                    <a:pt x="217" y="14"/>
                    <a:pt x="216" y="14"/>
                    <a:pt x="216" y="14"/>
                  </a:cubicBezTo>
                  <a:cubicBezTo>
                    <a:pt x="216" y="16"/>
                    <a:pt x="217" y="18"/>
                    <a:pt x="217" y="20"/>
                  </a:cubicBezTo>
                  <a:cubicBezTo>
                    <a:pt x="213" y="20"/>
                    <a:pt x="213" y="20"/>
                    <a:pt x="213" y="20"/>
                  </a:cubicBezTo>
                  <a:cubicBezTo>
                    <a:pt x="213" y="19"/>
                    <a:pt x="213" y="17"/>
                    <a:pt x="213" y="16"/>
                  </a:cubicBezTo>
                  <a:cubicBezTo>
                    <a:pt x="213" y="16"/>
                    <a:pt x="213" y="15"/>
                    <a:pt x="213" y="14"/>
                  </a:cubicBezTo>
                  <a:cubicBezTo>
                    <a:pt x="210" y="15"/>
                    <a:pt x="209" y="15"/>
                    <a:pt x="205" y="15"/>
                  </a:cubicBezTo>
                  <a:cubicBezTo>
                    <a:pt x="198" y="15"/>
                    <a:pt x="198" y="15"/>
                    <a:pt x="192" y="15"/>
                  </a:cubicBezTo>
                  <a:cubicBezTo>
                    <a:pt x="185" y="15"/>
                    <a:pt x="185" y="14"/>
                    <a:pt x="179" y="14"/>
                  </a:cubicBezTo>
                  <a:cubicBezTo>
                    <a:pt x="172" y="14"/>
                    <a:pt x="173" y="15"/>
                    <a:pt x="166" y="15"/>
                  </a:cubicBezTo>
                  <a:cubicBezTo>
                    <a:pt x="166" y="15"/>
                    <a:pt x="166" y="15"/>
                    <a:pt x="166" y="15"/>
                  </a:cubicBezTo>
                  <a:cubicBezTo>
                    <a:pt x="165" y="15"/>
                    <a:pt x="164" y="15"/>
                    <a:pt x="163" y="15"/>
                  </a:cubicBezTo>
                  <a:cubicBezTo>
                    <a:pt x="159" y="15"/>
                    <a:pt x="158" y="16"/>
                    <a:pt x="153" y="16"/>
                  </a:cubicBezTo>
                  <a:cubicBezTo>
                    <a:pt x="147" y="16"/>
                    <a:pt x="147" y="17"/>
                    <a:pt x="141" y="17"/>
                  </a:cubicBezTo>
                  <a:cubicBezTo>
                    <a:pt x="134" y="17"/>
                    <a:pt x="134" y="17"/>
                    <a:pt x="128" y="17"/>
                  </a:cubicBezTo>
                  <a:cubicBezTo>
                    <a:pt x="121" y="18"/>
                    <a:pt x="121" y="16"/>
                    <a:pt x="115" y="16"/>
                  </a:cubicBezTo>
                  <a:cubicBezTo>
                    <a:pt x="109" y="16"/>
                    <a:pt x="109" y="17"/>
                    <a:pt x="102" y="18"/>
                  </a:cubicBezTo>
                  <a:cubicBezTo>
                    <a:pt x="96" y="18"/>
                    <a:pt x="96" y="17"/>
                    <a:pt x="89" y="17"/>
                  </a:cubicBezTo>
                  <a:cubicBezTo>
                    <a:pt x="83" y="17"/>
                    <a:pt x="83" y="18"/>
                    <a:pt x="77" y="18"/>
                  </a:cubicBezTo>
                  <a:cubicBezTo>
                    <a:pt x="70" y="18"/>
                    <a:pt x="70" y="19"/>
                    <a:pt x="64" y="19"/>
                  </a:cubicBezTo>
                  <a:cubicBezTo>
                    <a:pt x="57" y="20"/>
                    <a:pt x="57" y="20"/>
                    <a:pt x="51" y="20"/>
                  </a:cubicBezTo>
                  <a:cubicBezTo>
                    <a:pt x="45" y="20"/>
                    <a:pt x="45" y="19"/>
                    <a:pt x="38" y="19"/>
                  </a:cubicBezTo>
                  <a:cubicBezTo>
                    <a:pt x="32" y="19"/>
                    <a:pt x="32" y="19"/>
                    <a:pt x="26" y="19"/>
                  </a:cubicBezTo>
                  <a:cubicBezTo>
                    <a:pt x="19" y="19"/>
                    <a:pt x="19" y="21"/>
                    <a:pt x="13" y="21"/>
                  </a:cubicBezTo>
                  <a:cubicBezTo>
                    <a:pt x="6" y="21"/>
                    <a:pt x="6" y="20"/>
                    <a:pt x="0" y="21"/>
                  </a:cubicBezTo>
                  <a:cubicBezTo>
                    <a:pt x="0" y="21"/>
                    <a:pt x="0" y="21"/>
                    <a:pt x="0" y="21"/>
                  </a:cubicBezTo>
                  <a:cubicBezTo>
                    <a:pt x="0" y="22"/>
                    <a:pt x="0" y="22"/>
                    <a:pt x="0" y="22"/>
                  </a:cubicBezTo>
                  <a:cubicBezTo>
                    <a:pt x="6" y="23"/>
                    <a:pt x="6" y="23"/>
                    <a:pt x="13" y="23"/>
                  </a:cubicBezTo>
                  <a:cubicBezTo>
                    <a:pt x="19" y="23"/>
                    <a:pt x="19" y="22"/>
                    <a:pt x="26" y="22"/>
                  </a:cubicBezTo>
                  <a:cubicBezTo>
                    <a:pt x="32" y="22"/>
                    <a:pt x="32" y="22"/>
                    <a:pt x="39" y="22"/>
                  </a:cubicBezTo>
                  <a:cubicBezTo>
                    <a:pt x="45" y="23"/>
                    <a:pt x="45" y="24"/>
                    <a:pt x="51" y="24"/>
                  </a:cubicBezTo>
                  <a:cubicBezTo>
                    <a:pt x="58" y="24"/>
                    <a:pt x="58" y="24"/>
                    <a:pt x="64" y="24"/>
                  </a:cubicBezTo>
                  <a:cubicBezTo>
                    <a:pt x="71" y="24"/>
                    <a:pt x="71" y="24"/>
                    <a:pt x="77" y="25"/>
                  </a:cubicBezTo>
                  <a:cubicBezTo>
                    <a:pt x="83" y="25"/>
                    <a:pt x="83" y="24"/>
                    <a:pt x="90" y="24"/>
                  </a:cubicBezTo>
                  <a:cubicBezTo>
                    <a:pt x="96" y="24"/>
                    <a:pt x="96" y="26"/>
                    <a:pt x="102" y="26"/>
                  </a:cubicBezTo>
                  <a:cubicBezTo>
                    <a:pt x="109" y="26"/>
                    <a:pt x="109" y="25"/>
                    <a:pt x="115" y="25"/>
                  </a:cubicBezTo>
                  <a:cubicBezTo>
                    <a:pt x="122" y="25"/>
                    <a:pt x="122" y="25"/>
                    <a:pt x="128" y="26"/>
                  </a:cubicBezTo>
                  <a:cubicBezTo>
                    <a:pt x="134" y="26"/>
                    <a:pt x="134" y="25"/>
                    <a:pt x="141" y="26"/>
                  </a:cubicBezTo>
                  <a:cubicBezTo>
                    <a:pt x="147" y="26"/>
                    <a:pt x="147" y="26"/>
                    <a:pt x="154" y="26"/>
                  </a:cubicBezTo>
                  <a:cubicBezTo>
                    <a:pt x="160" y="26"/>
                    <a:pt x="160" y="27"/>
                    <a:pt x="166" y="27"/>
                  </a:cubicBezTo>
                  <a:cubicBezTo>
                    <a:pt x="173" y="27"/>
                    <a:pt x="173" y="28"/>
                    <a:pt x="179" y="28"/>
                  </a:cubicBezTo>
                  <a:cubicBezTo>
                    <a:pt x="186" y="28"/>
                    <a:pt x="186" y="28"/>
                    <a:pt x="192" y="28"/>
                  </a:cubicBezTo>
                  <a:cubicBezTo>
                    <a:pt x="198" y="29"/>
                    <a:pt x="198" y="28"/>
                    <a:pt x="205" y="28"/>
                  </a:cubicBezTo>
                  <a:cubicBezTo>
                    <a:pt x="211" y="28"/>
                    <a:pt x="211" y="28"/>
                    <a:pt x="218" y="29"/>
                  </a:cubicBezTo>
                  <a:cubicBezTo>
                    <a:pt x="224" y="29"/>
                    <a:pt x="224" y="30"/>
                    <a:pt x="230" y="30"/>
                  </a:cubicBezTo>
                  <a:cubicBezTo>
                    <a:pt x="237" y="30"/>
                    <a:pt x="237" y="29"/>
                    <a:pt x="243" y="29"/>
                  </a:cubicBezTo>
                  <a:cubicBezTo>
                    <a:pt x="250" y="29"/>
                    <a:pt x="250" y="29"/>
                    <a:pt x="256" y="29"/>
                  </a:cubicBezTo>
                  <a:cubicBezTo>
                    <a:pt x="262" y="30"/>
                    <a:pt x="262" y="31"/>
                    <a:pt x="269" y="31"/>
                  </a:cubicBezTo>
                  <a:cubicBezTo>
                    <a:pt x="275" y="31"/>
                    <a:pt x="275" y="31"/>
                    <a:pt x="281" y="31"/>
                  </a:cubicBezTo>
                  <a:cubicBezTo>
                    <a:pt x="288" y="31"/>
                    <a:pt x="288" y="31"/>
                    <a:pt x="294" y="31"/>
                  </a:cubicBezTo>
                  <a:cubicBezTo>
                    <a:pt x="301" y="31"/>
                    <a:pt x="301" y="31"/>
                    <a:pt x="307" y="31"/>
                  </a:cubicBezTo>
                  <a:cubicBezTo>
                    <a:pt x="313" y="31"/>
                    <a:pt x="313" y="31"/>
                    <a:pt x="320" y="31"/>
                  </a:cubicBezTo>
                  <a:cubicBezTo>
                    <a:pt x="326" y="32"/>
                    <a:pt x="326" y="33"/>
                    <a:pt x="333" y="33"/>
                  </a:cubicBezTo>
                  <a:cubicBezTo>
                    <a:pt x="339" y="33"/>
                    <a:pt x="339" y="33"/>
                    <a:pt x="346" y="33"/>
                  </a:cubicBezTo>
                  <a:cubicBezTo>
                    <a:pt x="352" y="33"/>
                    <a:pt x="352" y="33"/>
                    <a:pt x="358" y="33"/>
                  </a:cubicBezTo>
                  <a:cubicBezTo>
                    <a:pt x="365" y="34"/>
                    <a:pt x="365" y="33"/>
                    <a:pt x="371" y="34"/>
                  </a:cubicBezTo>
                  <a:cubicBezTo>
                    <a:pt x="378" y="34"/>
                    <a:pt x="378" y="33"/>
                    <a:pt x="384" y="33"/>
                  </a:cubicBezTo>
                  <a:cubicBezTo>
                    <a:pt x="390" y="33"/>
                    <a:pt x="390" y="34"/>
                    <a:pt x="397" y="34"/>
                  </a:cubicBezTo>
                  <a:cubicBezTo>
                    <a:pt x="403" y="34"/>
                    <a:pt x="403" y="34"/>
                    <a:pt x="410" y="34"/>
                  </a:cubicBezTo>
                  <a:cubicBezTo>
                    <a:pt x="416" y="34"/>
                    <a:pt x="416" y="35"/>
                    <a:pt x="422" y="35"/>
                  </a:cubicBezTo>
                  <a:cubicBezTo>
                    <a:pt x="429" y="35"/>
                    <a:pt x="429" y="36"/>
                    <a:pt x="435" y="36"/>
                  </a:cubicBezTo>
                  <a:cubicBezTo>
                    <a:pt x="441" y="36"/>
                    <a:pt x="442" y="35"/>
                    <a:pt x="448" y="35"/>
                  </a:cubicBezTo>
                  <a:cubicBezTo>
                    <a:pt x="454" y="35"/>
                    <a:pt x="454" y="37"/>
                    <a:pt x="461" y="37"/>
                  </a:cubicBezTo>
                  <a:cubicBezTo>
                    <a:pt x="467" y="37"/>
                    <a:pt x="467" y="37"/>
                    <a:pt x="473" y="37"/>
                  </a:cubicBezTo>
                  <a:cubicBezTo>
                    <a:pt x="480" y="37"/>
                    <a:pt x="480" y="37"/>
                    <a:pt x="486" y="37"/>
                  </a:cubicBezTo>
                  <a:cubicBezTo>
                    <a:pt x="493" y="37"/>
                    <a:pt x="493" y="37"/>
                    <a:pt x="499" y="37"/>
                  </a:cubicBezTo>
                  <a:cubicBezTo>
                    <a:pt x="505" y="37"/>
                    <a:pt x="505" y="38"/>
                    <a:pt x="512" y="39"/>
                  </a:cubicBezTo>
                  <a:cubicBezTo>
                    <a:pt x="518" y="39"/>
                    <a:pt x="518" y="38"/>
                    <a:pt x="525" y="39"/>
                  </a:cubicBezTo>
                  <a:cubicBezTo>
                    <a:pt x="531" y="39"/>
                    <a:pt x="531" y="38"/>
                    <a:pt x="537" y="39"/>
                  </a:cubicBezTo>
                  <a:cubicBezTo>
                    <a:pt x="544" y="39"/>
                    <a:pt x="544" y="39"/>
                    <a:pt x="550" y="39"/>
                  </a:cubicBezTo>
                  <a:cubicBezTo>
                    <a:pt x="557" y="39"/>
                    <a:pt x="557" y="40"/>
                    <a:pt x="563" y="40"/>
                  </a:cubicBezTo>
                  <a:cubicBezTo>
                    <a:pt x="569" y="40"/>
                    <a:pt x="569" y="40"/>
                    <a:pt x="576" y="40"/>
                  </a:cubicBezTo>
                  <a:cubicBezTo>
                    <a:pt x="582" y="40"/>
                    <a:pt x="582" y="41"/>
                    <a:pt x="588" y="41"/>
                  </a:cubicBezTo>
                  <a:cubicBezTo>
                    <a:pt x="595" y="41"/>
                    <a:pt x="595" y="40"/>
                    <a:pt x="601" y="40"/>
                  </a:cubicBezTo>
                  <a:cubicBezTo>
                    <a:pt x="608" y="40"/>
                    <a:pt x="608" y="43"/>
                    <a:pt x="614" y="41"/>
                  </a:cubicBezTo>
                  <a:cubicBezTo>
                    <a:pt x="620" y="38"/>
                    <a:pt x="619" y="37"/>
                    <a:pt x="624" y="32"/>
                  </a:cubicBezTo>
                  <a:cubicBezTo>
                    <a:pt x="628" y="27"/>
                    <a:pt x="633" y="28"/>
                    <a:pt x="633" y="21"/>
                  </a:cubicBezTo>
                  <a:cubicBezTo>
                    <a:pt x="633" y="15"/>
                    <a:pt x="628" y="16"/>
                    <a:pt x="623" y="11"/>
                  </a:cubicBezTo>
                  <a:close/>
                  <a:moveTo>
                    <a:pt x="165" y="21"/>
                  </a:moveTo>
                  <a:cubicBezTo>
                    <a:pt x="166" y="18"/>
                    <a:pt x="171" y="18"/>
                    <a:pt x="171" y="22"/>
                  </a:cubicBezTo>
                  <a:cubicBezTo>
                    <a:pt x="168" y="23"/>
                    <a:pt x="168" y="20"/>
                    <a:pt x="165" y="21"/>
                  </a:cubicBezTo>
                  <a:close/>
                  <a:moveTo>
                    <a:pt x="334" y="19"/>
                  </a:moveTo>
                  <a:cubicBezTo>
                    <a:pt x="330" y="15"/>
                    <a:pt x="338" y="14"/>
                    <a:pt x="339" y="15"/>
                  </a:cubicBezTo>
                  <a:cubicBezTo>
                    <a:pt x="340" y="15"/>
                    <a:pt x="339" y="17"/>
                    <a:pt x="339" y="18"/>
                  </a:cubicBezTo>
                  <a:cubicBezTo>
                    <a:pt x="340" y="18"/>
                    <a:pt x="342" y="16"/>
                    <a:pt x="344" y="16"/>
                  </a:cubicBezTo>
                  <a:cubicBezTo>
                    <a:pt x="343" y="22"/>
                    <a:pt x="335" y="15"/>
                    <a:pt x="334" y="19"/>
                  </a:cubicBezTo>
                  <a:close/>
                  <a:moveTo>
                    <a:pt x="359" y="18"/>
                  </a:moveTo>
                  <a:cubicBezTo>
                    <a:pt x="358" y="17"/>
                    <a:pt x="355" y="20"/>
                    <a:pt x="356" y="16"/>
                  </a:cubicBezTo>
                  <a:cubicBezTo>
                    <a:pt x="358" y="15"/>
                    <a:pt x="364" y="15"/>
                    <a:pt x="364" y="19"/>
                  </a:cubicBezTo>
                  <a:cubicBezTo>
                    <a:pt x="361" y="19"/>
                    <a:pt x="361" y="18"/>
                    <a:pt x="359" y="18"/>
                  </a:cubicBezTo>
                  <a:close/>
                  <a:moveTo>
                    <a:pt x="449" y="31"/>
                  </a:moveTo>
                  <a:cubicBezTo>
                    <a:pt x="449" y="29"/>
                    <a:pt x="451" y="29"/>
                    <a:pt x="451" y="31"/>
                  </a:cubicBezTo>
                  <a:cubicBezTo>
                    <a:pt x="450" y="31"/>
                    <a:pt x="449" y="31"/>
                    <a:pt x="449" y="31"/>
                  </a:cubicBezTo>
                  <a:close/>
                  <a:moveTo>
                    <a:pt x="458" y="19"/>
                  </a:moveTo>
                  <a:cubicBezTo>
                    <a:pt x="457" y="19"/>
                    <a:pt x="457" y="19"/>
                    <a:pt x="456" y="19"/>
                  </a:cubicBezTo>
                  <a:cubicBezTo>
                    <a:pt x="456" y="17"/>
                    <a:pt x="457" y="17"/>
                    <a:pt x="458" y="17"/>
                  </a:cubicBezTo>
                  <a:lnTo>
                    <a:pt x="458" y="19"/>
                  </a:lnTo>
                  <a:close/>
                  <a:moveTo>
                    <a:pt x="458" y="16"/>
                  </a:moveTo>
                  <a:cubicBezTo>
                    <a:pt x="458" y="16"/>
                    <a:pt x="458" y="15"/>
                    <a:pt x="458" y="15"/>
                  </a:cubicBezTo>
                  <a:cubicBezTo>
                    <a:pt x="459" y="15"/>
                    <a:pt x="459" y="15"/>
                    <a:pt x="459" y="16"/>
                  </a:cubicBezTo>
                  <a:lnTo>
                    <a:pt x="458" y="16"/>
                  </a:lnTo>
                  <a:close/>
                  <a:moveTo>
                    <a:pt x="468" y="8"/>
                  </a:moveTo>
                  <a:cubicBezTo>
                    <a:pt x="467" y="6"/>
                    <a:pt x="470" y="6"/>
                    <a:pt x="470" y="8"/>
                  </a:cubicBezTo>
                  <a:cubicBezTo>
                    <a:pt x="469" y="8"/>
                    <a:pt x="468" y="8"/>
                    <a:pt x="468" y="8"/>
                  </a:cubicBezTo>
                  <a:close/>
                  <a:moveTo>
                    <a:pt x="488" y="19"/>
                  </a:moveTo>
                  <a:cubicBezTo>
                    <a:pt x="487" y="16"/>
                    <a:pt x="490" y="16"/>
                    <a:pt x="492" y="17"/>
                  </a:cubicBezTo>
                  <a:cubicBezTo>
                    <a:pt x="492" y="18"/>
                    <a:pt x="492" y="18"/>
                    <a:pt x="492" y="19"/>
                  </a:cubicBezTo>
                  <a:cubicBezTo>
                    <a:pt x="491" y="21"/>
                    <a:pt x="490" y="20"/>
                    <a:pt x="488" y="19"/>
                  </a:cubicBezTo>
                  <a:close/>
                  <a:moveTo>
                    <a:pt x="505" y="19"/>
                  </a:moveTo>
                  <a:cubicBezTo>
                    <a:pt x="504" y="16"/>
                    <a:pt x="512" y="15"/>
                    <a:pt x="511" y="19"/>
                  </a:cubicBezTo>
                  <a:cubicBezTo>
                    <a:pt x="507" y="19"/>
                    <a:pt x="508" y="17"/>
                    <a:pt x="505" y="19"/>
                  </a:cubicBezTo>
                  <a:close/>
                  <a:moveTo>
                    <a:pt x="530" y="9"/>
                  </a:moveTo>
                  <a:cubicBezTo>
                    <a:pt x="530" y="10"/>
                    <a:pt x="529" y="10"/>
                    <a:pt x="529" y="9"/>
                  </a:cubicBezTo>
                  <a:cubicBezTo>
                    <a:pt x="530" y="9"/>
                    <a:pt x="529" y="9"/>
                    <a:pt x="530" y="9"/>
                  </a:cubicBezTo>
                  <a:close/>
                  <a:moveTo>
                    <a:pt x="529" y="20"/>
                  </a:moveTo>
                  <a:cubicBezTo>
                    <a:pt x="528" y="20"/>
                    <a:pt x="528" y="19"/>
                    <a:pt x="527" y="19"/>
                  </a:cubicBezTo>
                  <a:cubicBezTo>
                    <a:pt x="525" y="19"/>
                    <a:pt x="523" y="20"/>
                    <a:pt x="521" y="20"/>
                  </a:cubicBezTo>
                  <a:cubicBezTo>
                    <a:pt x="519" y="20"/>
                    <a:pt x="516" y="18"/>
                    <a:pt x="514" y="19"/>
                  </a:cubicBezTo>
                  <a:cubicBezTo>
                    <a:pt x="513" y="16"/>
                    <a:pt x="522" y="15"/>
                    <a:pt x="521" y="19"/>
                  </a:cubicBezTo>
                  <a:cubicBezTo>
                    <a:pt x="523" y="18"/>
                    <a:pt x="522" y="16"/>
                    <a:pt x="524" y="16"/>
                  </a:cubicBezTo>
                  <a:cubicBezTo>
                    <a:pt x="528" y="16"/>
                    <a:pt x="532" y="16"/>
                    <a:pt x="537" y="16"/>
                  </a:cubicBezTo>
                  <a:cubicBezTo>
                    <a:pt x="537" y="19"/>
                    <a:pt x="533" y="21"/>
                    <a:pt x="529" y="20"/>
                  </a:cubicBezTo>
                  <a:close/>
                  <a:moveTo>
                    <a:pt x="548" y="15"/>
                  </a:moveTo>
                  <a:cubicBezTo>
                    <a:pt x="548" y="12"/>
                    <a:pt x="553" y="13"/>
                    <a:pt x="553" y="16"/>
                  </a:cubicBezTo>
                  <a:cubicBezTo>
                    <a:pt x="550" y="17"/>
                    <a:pt x="550" y="15"/>
                    <a:pt x="548" y="15"/>
                  </a:cubicBezTo>
                  <a:close/>
                  <a:moveTo>
                    <a:pt x="560" y="36"/>
                  </a:moveTo>
                  <a:cubicBezTo>
                    <a:pt x="559" y="36"/>
                    <a:pt x="559" y="36"/>
                    <a:pt x="559" y="36"/>
                  </a:cubicBezTo>
                  <a:cubicBezTo>
                    <a:pt x="558" y="35"/>
                    <a:pt x="559" y="35"/>
                    <a:pt x="560" y="35"/>
                  </a:cubicBezTo>
                  <a:cubicBezTo>
                    <a:pt x="560" y="35"/>
                    <a:pt x="560" y="36"/>
                    <a:pt x="560" y="36"/>
                  </a:cubicBezTo>
                  <a:close/>
                  <a:moveTo>
                    <a:pt x="557" y="18"/>
                  </a:moveTo>
                  <a:cubicBezTo>
                    <a:pt x="558" y="15"/>
                    <a:pt x="561" y="15"/>
                    <a:pt x="562" y="17"/>
                  </a:cubicBezTo>
                  <a:cubicBezTo>
                    <a:pt x="561" y="20"/>
                    <a:pt x="558" y="20"/>
                    <a:pt x="557" y="18"/>
                  </a:cubicBezTo>
                  <a:close/>
                  <a:moveTo>
                    <a:pt x="567" y="25"/>
                  </a:moveTo>
                  <a:cubicBezTo>
                    <a:pt x="566" y="24"/>
                    <a:pt x="568" y="24"/>
                    <a:pt x="568" y="25"/>
                  </a:cubicBezTo>
                  <a:lnTo>
                    <a:pt x="567" y="25"/>
                  </a:lnTo>
                  <a:close/>
                  <a:moveTo>
                    <a:pt x="571" y="25"/>
                  </a:moveTo>
                  <a:cubicBezTo>
                    <a:pt x="571" y="23"/>
                    <a:pt x="573" y="24"/>
                    <a:pt x="574" y="24"/>
                  </a:cubicBezTo>
                  <a:cubicBezTo>
                    <a:pt x="574" y="26"/>
                    <a:pt x="572" y="27"/>
                    <a:pt x="571" y="25"/>
                  </a:cubicBezTo>
                  <a:close/>
                  <a:moveTo>
                    <a:pt x="579" y="16"/>
                  </a:moveTo>
                  <a:cubicBezTo>
                    <a:pt x="579" y="16"/>
                    <a:pt x="579" y="16"/>
                    <a:pt x="579" y="16"/>
                  </a:cubicBezTo>
                  <a:cubicBezTo>
                    <a:pt x="575" y="17"/>
                    <a:pt x="568" y="17"/>
                    <a:pt x="562" y="19"/>
                  </a:cubicBezTo>
                  <a:cubicBezTo>
                    <a:pt x="563" y="17"/>
                    <a:pt x="564" y="16"/>
                    <a:pt x="563" y="13"/>
                  </a:cubicBezTo>
                  <a:cubicBezTo>
                    <a:pt x="569" y="13"/>
                    <a:pt x="574" y="14"/>
                    <a:pt x="579" y="14"/>
                  </a:cubicBezTo>
                  <a:cubicBezTo>
                    <a:pt x="579" y="15"/>
                    <a:pt x="579" y="16"/>
                    <a:pt x="579" y="16"/>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135"/>
            <p:cNvSpPr>
              <a:spLocks/>
            </p:cNvSpPr>
            <p:nvPr/>
          </p:nvSpPr>
          <p:spPr bwMode="auto">
            <a:xfrm>
              <a:off x="6427788" y="3254375"/>
              <a:ext cx="4763" cy="4763"/>
            </a:xfrm>
            <a:custGeom>
              <a:avLst/>
              <a:gdLst>
                <a:gd name="T0" fmla="*/ 3 w 3"/>
                <a:gd name="T1" fmla="*/ 3 h 3"/>
                <a:gd name="T2" fmla="*/ 3 w 3"/>
                <a:gd name="T3" fmla="*/ 2 h 3"/>
                <a:gd name="T4" fmla="*/ 3 w 3"/>
                <a:gd name="T5" fmla="*/ 0 h 3"/>
                <a:gd name="T6" fmla="*/ 0 w 3"/>
                <a:gd name="T7" fmla="*/ 1 h 3"/>
                <a:gd name="T8" fmla="*/ 0 w 3"/>
                <a:gd name="T9" fmla="*/ 2 h 3"/>
                <a:gd name="T10" fmla="*/ 3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3" y="3"/>
                  </a:moveTo>
                  <a:cubicBezTo>
                    <a:pt x="3" y="3"/>
                    <a:pt x="3" y="2"/>
                    <a:pt x="3" y="2"/>
                  </a:cubicBezTo>
                  <a:cubicBezTo>
                    <a:pt x="3" y="1"/>
                    <a:pt x="3" y="1"/>
                    <a:pt x="3" y="0"/>
                  </a:cubicBezTo>
                  <a:cubicBezTo>
                    <a:pt x="2" y="0"/>
                    <a:pt x="1" y="0"/>
                    <a:pt x="0" y="1"/>
                  </a:cubicBezTo>
                  <a:cubicBezTo>
                    <a:pt x="0" y="1"/>
                    <a:pt x="0" y="1"/>
                    <a:pt x="0" y="2"/>
                  </a:cubicBezTo>
                  <a:cubicBezTo>
                    <a:pt x="1" y="2"/>
                    <a:pt x="2" y="3"/>
                    <a:pt x="3" y="3"/>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136"/>
            <p:cNvSpPr>
              <a:spLocks/>
            </p:cNvSpPr>
            <p:nvPr/>
          </p:nvSpPr>
          <p:spPr bwMode="auto">
            <a:xfrm>
              <a:off x="6916738" y="3224213"/>
              <a:ext cx="74613" cy="74613"/>
            </a:xfrm>
            <a:custGeom>
              <a:avLst/>
              <a:gdLst>
                <a:gd name="T0" fmla="*/ 42 w 51"/>
                <a:gd name="T1" fmla="*/ 16 h 52"/>
                <a:gd name="T2" fmla="*/ 33 w 51"/>
                <a:gd name="T3" fmla="*/ 8 h 52"/>
                <a:gd name="T4" fmla="*/ 25 w 51"/>
                <a:gd name="T5" fmla="*/ 0 h 52"/>
                <a:gd name="T6" fmla="*/ 17 w 51"/>
                <a:gd name="T7" fmla="*/ 9 h 52"/>
                <a:gd name="T8" fmla="*/ 8 w 51"/>
                <a:gd name="T9" fmla="*/ 17 h 52"/>
                <a:gd name="T10" fmla="*/ 0 w 51"/>
                <a:gd name="T11" fmla="*/ 25 h 52"/>
                <a:gd name="T12" fmla="*/ 8 w 51"/>
                <a:gd name="T13" fmla="*/ 33 h 52"/>
                <a:gd name="T14" fmla="*/ 16 w 51"/>
                <a:gd name="T15" fmla="*/ 43 h 52"/>
                <a:gd name="T16" fmla="*/ 25 w 51"/>
                <a:gd name="T17" fmla="*/ 52 h 52"/>
                <a:gd name="T18" fmla="*/ 34 w 51"/>
                <a:gd name="T19" fmla="*/ 43 h 52"/>
                <a:gd name="T20" fmla="*/ 42 w 51"/>
                <a:gd name="T21" fmla="*/ 34 h 52"/>
                <a:gd name="T22" fmla="*/ 51 w 51"/>
                <a:gd name="T23" fmla="*/ 25 h 52"/>
                <a:gd name="T24" fmla="*/ 42 w 51"/>
                <a:gd name="T25"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2">
                  <a:moveTo>
                    <a:pt x="42" y="16"/>
                  </a:moveTo>
                  <a:cubicBezTo>
                    <a:pt x="37" y="13"/>
                    <a:pt x="37" y="13"/>
                    <a:pt x="33" y="8"/>
                  </a:cubicBezTo>
                  <a:cubicBezTo>
                    <a:pt x="29" y="4"/>
                    <a:pt x="31" y="0"/>
                    <a:pt x="25" y="0"/>
                  </a:cubicBezTo>
                  <a:cubicBezTo>
                    <a:pt x="19" y="0"/>
                    <a:pt x="21" y="4"/>
                    <a:pt x="17" y="9"/>
                  </a:cubicBezTo>
                  <a:cubicBezTo>
                    <a:pt x="12" y="13"/>
                    <a:pt x="12" y="12"/>
                    <a:pt x="8" y="17"/>
                  </a:cubicBezTo>
                  <a:cubicBezTo>
                    <a:pt x="3" y="21"/>
                    <a:pt x="0" y="19"/>
                    <a:pt x="0" y="25"/>
                  </a:cubicBezTo>
                  <a:cubicBezTo>
                    <a:pt x="0" y="31"/>
                    <a:pt x="4" y="29"/>
                    <a:pt x="8" y="33"/>
                  </a:cubicBezTo>
                  <a:cubicBezTo>
                    <a:pt x="12" y="38"/>
                    <a:pt x="11" y="38"/>
                    <a:pt x="16" y="43"/>
                  </a:cubicBezTo>
                  <a:cubicBezTo>
                    <a:pt x="20" y="47"/>
                    <a:pt x="19" y="52"/>
                    <a:pt x="25" y="52"/>
                  </a:cubicBezTo>
                  <a:cubicBezTo>
                    <a:pt x="31" y="52"/>
                    <a:pt x="29" y="47"/>
                    <a:pt x="34" y="43"/>
                  </a:cubicBezTo>
                  <a:cubicBezTo>
                    <a:pt x="38" y="38"/>
                    <a:pt x="38" y="38"/>
                    <a:pt x="42" y="34"/>
                  </a:cubicBezTo>
                  <a:cubicBezTo>
                    <a:pt x="46" y="29"/>
                    <a:pt x="51" y="31"/>
                    <a:pt x="51" y="25"/>
                  </a:cubicBezTo>
                  <a:cubicBezTo>
                    <a:pt x="51" y="19"/>
                    <a:pt x="48" y="20"/>
                    <a:pt x="42" y="16"/>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137"/>
            <p:cNvSpPr>
              <a:spLocks/>
            </p:cNvSpPr>
            <p:nvPr/>
          </p:nvSpPr>
          <p:spPr bwMode="auto">
            <a:xfrm>
              <a:off x="6729413" y="3255963"/>
              <a:ext cx="3175" cy="3175"/>
            </a:xfrm>
            <a:custGeom>
              <a:avLst/>
              <a:gdLst>
                <a:gd name="T0" fmla="*/ 2 w 2"/>
                <a:gd name="T1" fmla="*/ 1 h 2"/>
                <a:gd name="T2" fmla="*/ 2 w 2"/>
                <a:gd name="T3" fmla="*/ 0 h 2"/>
                <a:gd name="T4" fmla="*/ 2 w 2"/>
                <a:gd name="T5" fmla="*/ 1 h 2"/>
              </a:gdLst>
              <a:ahLst/>
              <a:cxnLst>
                <a:cxn ang="0">
                  <a:pos x="T0" y="T1"/>
                </a:cxn>
                <a:cxn ang="0">
                  <a:pos x="T2" y="T3"/>
                </a:cxn>
                <a:cxn ang="0">
                  <a:pos x="T4" y="T5"/>
                </a:cxn>
              </a:cxnLst>
              <a:rect l="0" t="0" r="r" b="b"/>
              <a:pathLst>
                <a:path w="2" h="2">
                  <a:moveTo>
                    <a:pt x="2" y="1"/>
                  </a:moveTo>
                  <a:cubicBezTo>
                    <a:pt x="2" y="0"/>
                    <a:pt x="2" y="0"/>
                    <a:pt x="2" y="0"/>
                  </a:cubicBezTo>
                  <a:cubicBezTo>
                    <a:pt x="0" y="0"/>
                    <a:pt x="0" y="2"/>
                    <a:pt x="2" y="1"/>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138"/>
            <p:cNvSpPr>
              <a:spLocks noEditPoints="1"/>
            </p:cNvSpPr>
            <p:nvPr/>
          </p:nvSpPr>
          <p:spPr bwMode="auto">
            <a:xfrm>
              <a:off x="7016751" y="3230563"/>
              <a:ext cx="919163" cy="65088"/>
            </a:xfrm>
            <a:custGeom>
              <a:avLst/>
              <a:gdLst>
                <a:gd name="T0" fmla="*/ 607 w 633"/>
                <a:gd name="T1" fmla="*/ 21 h 45"/>
                <a:gd name="T2" fmla="*/ 569 w 633"/>
                <a:gd name="T3" fmla="*/ 21 h 45"/>
                <a:gd name="T4" fmla="*/ 530 w 633"/>
                <a:gd name="T5" fmla="*/ 19 h 45"/>
                <a:gd name="T6" fmla="*/ 492 w 633"/>
                <a:gd name="T7" fmla="*/ 18 h 45"/>
                <a:gd name="T8" fmla="*/ 453 w 633"/>
                <a:gd name="T9" fmla="*/ 15 h 45"/>
                <a:gd name="T10" fmla="*/ 415 w 633"/>
                <a:gd name="T11" fmla="*/ 15 h 45"/>
                <a:gd name="T12" fmla="*/ 377 w 633"/>
                <a:gd name="T13" fmla="*/ 14 h 45"/>
                <a:gd name="T14" fmla="*/ 338 w 633"/>
                <a:gd name="T15" fmla="*/ 12 h 45"/>
                <a:gd name="T16" fmla="*/ 331 w 633"/>
                <a:gd name="T17" fmla="*/ 15 h 45"/>
                <a:gd name="T18" fmla="*/ 313 w 633"/>
                <a:gd name="T19" fmla="*/ 12 h 45"/>
                <a:gd name="T20" fmla="*/ 280 w 633"/>
                <a:gd name="T21" fmla="*/ 10 h 45"/>
                <a:gd name="T22" fmla="*/ 274 w 633"/>
                <a:gd name="T23" fmla="*/ 10 h 45"/>
                <a:gd name="T24" fmla="*/ 236 w 633"/>
                <a:gd name="T25" fmla="*/ 10 h 45"/>
                <a:gd name="T26" fmla="*/ 198 w 633"/>
                <a:gd name="T27" fmla="*/ 7 h 45"/>
                <a:gd name="T28" fmla="*/ 159 w 633"/>
                <a:gd name="T29" fmla="*/ 7 h 45"/>
                <a:gd name="T30" fmla="*/ 121 w 633"/>
                <a:gd name="T31" fmla="*/ 6 h 45"/>
                <a:gd name="T32" fmla="*/ 82 w 633"/>
                <a:gd name="T33" fmla="*/ 4 h 45"/>
                <a:gd name="T34" fmla="*/ 44 w 633"/>
                <a:gd name="T35" fmla="*/ 3 h 45"/>
                <a:gd name="T36" fmla="*/ 8 w 633"/>
                <a:gd name="T37" fmla="*/ 12 h 45"/>
                <a:gd name="T38" fmla="*/ 18 w 633"/>
                <a:gd name="T39" fmla="*/ 42 h 45"/>
                <a:gd name="T40" fmla="*/ 57 w 633"/>
                <a:gd name="T41" fmla="*/ 41 h 45"/>
                <a:gd name="T42" fmla="*/ 71 w 633"/>
                <a:gd name="T43" fmla="*/ 39 h 45"/>
                <a:gd name="T44" fmla="*/ 82 w 633"/>
                <a:gd name="T45" fmla="*/ 41 h 45"/>
                <a:gd name="T46" fmla="*/ 100 w 633"/>
                <a:gd name="T47" fmla="*/ 38 h 45"/>
                <a:gd name="T48" fmla="*/ 108 w 633"/>
                <a:gd name="T49" fmla="*/ 38 h 45"/>
                <a:gd name="T50" fmla="*/ 146 w 633"/>
                <a:gd name="T51" fmla="*/ 37 h 45"/>
                <a:gd name="T52" fmla="*/ 184 w 633"/>
                <a:gd name="T53" fmla="*/ 37 h 45"/>
                <a:gd name="T54" fmla="*/ 223 w 633"/>
                <a:gd name="T55" fmla="*/ 37 h 45"/>
                <a:gd name="T56" fmla="*/ 261 w 633"/>
                <a:gd name="T57" fmla="*/ 34 h 45"/>
                <a:gd name="T58" fmla="*/ 300 w 633"/>
                <a:gd name="T59" fmla="*/ 33 h 45"/>
                <a:gd name="T60" fmla="*/ 338 w 633"/>
                <a:gd name="T61" fmla="*/ 31 h 45"/>
                <a:gd name="T62" fmla="*/ 376 w 633"/>
                <a:gd name="T63" fmla="*/ 31 h 45"/>
                <a:gd name="T64" fmla="*/ 398 w 633"/>
                <a:gd name="T65" fmla="*/ 28 h 45"/>
                <a:gd name="T66" fmla="*/ 402 w 633"/>
                <a:gd name="T67" fmla="*/ 30 h 45"/>
                <a:gd name="T68" fmla="*/ 440 w 633"/>
                <a:gd name="T69" fmla="*/ 30 h 45"/>
                <a:gd name="T70" fmla="*/ 479 w 633"/>
                <a:gd name="T71" fmla="*/ 27 h 45"/>
                <a:gd name="T72" fmla="*/ 517 w 633"/>
                <a:gd name="T73" fmla="*/ 27 h 45"/>
                <a:gd name="T74" fmla="*/ 555 w 633"/>
                <a:gd name="T75" fmla="*/ 25 h 45"/>
                <a:gd name="T76" fmla="*/ 594 w 633"/>
                <a:gd name="T77" fmla="*/ 23 h 45"/>
                <a:gd name="T78" fmla="*/ 632 w 633"/>
                <a:gd name="T79" fmla="*/ 23 h 45"/>
                <a:gd name="T80" fmla="*/ 17 w 633"/>
                <a:gd name="T81" fmla="*/ 18 h 45"/>
                <a:gd name="T82" fmla="*/ 17 w 633"/>
                <a:gd name="T83" fmla="*/ 18 h 45"/>
                <a:gd name="T84" fmla="*/ 124 w 633"/>
                <a:gd name="T85" fmla="*/ 18 h 45"/>
                <a:gd name="T86" fmla="*/ 121 w 633"/>
                <a:gd name="T87" fmla="*/ 9 h 45"/>
                <a:gd name="T88" fmla="*/ 173 w 633"/>
                <a:gd name="T89" fmla="*/ 34 h 45"/>
                <a:gd name="T90" fmla="*/ 173 w 633"/>
                <a:gd name="T91" fmla="*/ 34 h 45"/>
                <a:gd name="T92" fmla="*/ 294 w 633"/>
                <a:gd name="T93" fmla="*/ 25 h 45"/>
                <a:gd name="T94" fmla="*/ 304 w 633"/>
                <a:gd name="T95" fmla="*/ 16 h 45"/>
                <a:gd name="T96" fmla="*/ 316 w 633"/>
                <a:gd name="T97" fmla="*/ 22 h 45"/>
                <a:gd name="T98" fmla="*/ 328 w 633"/>
                <a:gd name="T99" fmla="*/ 23 h 45"/>
                <a:gd name="T100" fmla="*/ 354 w 633"/>
                <a:gd name="T101" fmla="*/ 24 h 45"/>
                <a:gd name="T102" fmla="*/ 354 w 633"/>
                <a:gd name="T103" fmla="*/ 24 h 45"/>
                <a:gd name="T104" fmla="*/ 368 w 633"/>
                <a:gd name="T105" fmla="*/ 25 h 45"/>
                <a:gd name="T106" fmla="*/ 408 w 633"/>
                <a:gd name="T107"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3" h="45">
                  <a:moveTo>
                    <a:pt x="632" y="21"/>
                  </a:moveTo>
                  <a:cubicBezTo>
                    <a:pt x="626" y="21"/>
                    <a:pt x="626" y="21"/>
                    <a:pt x="620" y="21"/>
                  </a:cubicBezTo>
                  <a:cubicBezTo>
                    <a:pt x="613" y="20"/>
                    <a:pt x="613" y="22"/>
                    <a:pt x="607" y="21"/>
                  </a:cubicBezTo>
                  <a:cubicBezTo>
                    <a:pt x="600" y="21"/>
                    <a:pt x="600" y="21"/>
                    <a:pt x="594" y="21"/>
                  </a:cubicBezTo>
                  <a:cubicBezTo>
                    <a:pt x="588" y="21"/>
                    <a:pt x="588" y="19"/>
                    <a:pt x="581" y="19"/>
                  </a:cubicBezTo>
                  <a:cubicBezTo>
                    <a:pt x="575" y="19"/>
                    <a:pt x="575" y="21"/>
                    <a:pt x="569" y="21"/>
                  </a:cubicBezTo>
                  <a:cubicBezTo>
                    <a:pt x="562" y="21"/>
                    <a:pt x="562" y="19"/>
                    <a:pt x="556" y="19"/>
                  </a:cubicBezTo>
                  <a:cubicBezTo>
                    <a:pt x="549" y="19"/>
                    <a:pt x="549" y="20"/>
                    <a:pt x="543" y="20"/>
                  </a:cubicBezTo>
                  <a:cubicBezTo>
                    <a:pt x="537" y="19"/>
                    <a:pt x="537" y="19"/>
                    <a:pt x="530" y="19"/>
                  </a:cubicBezTo>
                  <a:cubicBezTo>
                    <a:pt x="524" y="19"/>
                    <a:pt x="524" y="18"/>
                    <a:pt x="517" y="18"/>
                  </a:cubicBezTo>
                  <a:cubicBezTo>
                    <a:pt x="511" y="18"/>
                    <a:pt x="511" y="18"/>
                    <a:pt x="505" y="18"/>
                  </a:cubicBezTo>
                  <a:cubicBezTo>
                    <a:pt x="498" y="17"/>
                    <a:pt x="498" y="18"/>
                    <a:pt x="492" y="18"/>
                  </a:cubicBezTo>
                  <a:cubicBezTo>
                    <a:pt x="485" y="17"/>
                    <a:pt x="485" y="18"/>
                    <a:pt x="479" y="18"/>
                  </a:cubicBezTo>
                  <a:cubicBezTo>
                    <a:pt x="473" y="17"/>
                    <a:pt x="473" y="16"/>
                    <a:pt x="466" y="16"/>
                  </a:cubicBezTo>
                  <a:cubicBezTo>
                    <a:pt x="460" y="16"/>
                    <a:pt x="460" y="16"/>
                    <a:pt x="453" y="15"/>
                  </a:cubicBezTo>
                  <a:cubicBezTo>
                    <a:pt x="447" y="15"/>
                    <a:pt x="447" y="16"/>
                    <a:pt x="441" y="16"/>
                  </a:cubicBezTo>
                  <a:cubicBezTo>
                    <a:pt x="434" y="16"/>
                    <a:pt x="434" y="15"/>
                    <a:pt x="428" y="15"/>
                  </a:cubicBezTo>
                  <a:cubicBezTo>
                    <a:pt x="422" y="15"/>
                    <a:pt x="421" y="15"/>
                    <a:pt x="415" y="15"/>
                  </a:cubicBezTo>
                  <a:cubicBezTo>
                    <a:pt x="409" y="15"/>
                    <a:pt x="409" y="15"/>
                    <a:pt x="402" y="14"/>
                  </a:cubicBezTo>
                  <a:cubicBezTo>
                    <a:pt x="396" y="14"/>
                    <a:pt x="396" y="14"/>
                    <a:pt x="390" y="13"/>
                  </a:cubicBezTo>
                  <a:cubicBezTo>
                    <a:pt x="383" y="13"/>
                    <a:pt x="383" y="14"/>
                    <a:pt x="377" y="14"/>
                  </a:cubicBezTo>
                  <a:cubicBezTo>
                    <a:pt x="370" y="14"/>
                    <a:pt x="370" y="14"/>
                    <a:pt x="364" y="13"/>
                  </a:cubicBezTo>
                  <a:cubicBezTo>
                    <a:pt x="357" y="13"/>
                    <a:pt x="357" y="13"/>
                    <a:pt x="351" y="13"/>
                  </a:cubicBezTo>
                  <a:cubicBezTo>
                    <a:pt x="345" y="12"/>
                    <a:pt x="345" y="12"/>
                    <a:pt x="338" y="12"/>
                  </a:cubicBezTo>
                  <a:cubicBezTo>
                    <a:pt x="337" y="12"/>
                    <a:pt x="337" y="12"/>
                    <a:pt x="336" y="12"/>
                  </a:cubicBezTo>
                  <a:cubicBezTo>
                    <a:pt x="336" y="13"/>
                    <a:pt x="336" y="15"/>
                    <a:pt x="336" y="17"/>
                  </a:cubicBezTo>
                  <a:cubicBezTo>
                    <a:pt x="334" y="16"/>
                    <a:pt x="333" y="15"/>
                    <a:pt x="331" y="15"/>
                  </a:cubicBezTo>
                  <a:cubicBezTo>
                    <a:pt x="331" y="13"/>
                    <a:pt x="331" y="13"/>
                    <a:pt x="331" y="12"/>
                  </a:cubicBezTo>
                  <a:cubicBezTo>
                    <a:pt x="330" y="12"/>
                    <a:pt x="328" y="12"/>
                    <a:pt x="325" y="12"/>
                  </a:cubicBezTo>
                  <a:cubicBezTo>
                    <a:pt x="319" y="12"/>
                    <a:pt x="319" y="13"/>
                    <a:pt x="313" y="12"/>
                  </a:cubicBezTo>
                  <a:cubicBezTo>
                    <a:pt x="306" y="12"/>
                    <a:pt x="306" y="12"/>
                    <a:pt x="300" y="12"/>
                  </a:cubicBezTo>
                  <a:cubicBezTo>
                    <a:pt x="293" y="11"/>
                    <a:pt x="293" y="10"/>
                    <a:pt x="287" y="10"/>
                  </a:cubicBezTo>
                  <a:cubicBezTo>
                    <a:pt x="283" y="10"/>
                    <a:pt x="282" y="10"/>
                    <a:pt x="280" y="10"/>
                  </a:cubicBezTo>
                  <a:cubicBezTo>
                    <a:pt x="279" y="10"/>
                    <a:pt x="279" y="11"/>
                    <a:pt x="278" y="11"/>
                  </a:cubicBezTo>
                  <a:cubicBezTo>
                    <a:pt x="278" y="11"/>
                    <a:pt x="278" y="10"/>
                    <a:pt x="278" y="10"/>
                  </a:cubicBezTo>
                  <a:cubicBezTo>
                    <a:pt x="277" y="10"/>
                    <a:pt x="276" y="10"/>
                    <a:pt x="274" y="10"/>
                  </a:cubicBezTo>
                  <a:cubicBezTo>
                    <a:pt x="268" y="10"/>
                    <a:pt x="268" y="10"/>
                    <a:pt x="262" y="10"/>
                  </a:cubicBezTo>
                  <a:cubicBezTo>
                    <a:pt x="255" y="10"/>
                    <a:pt x="255" y="9"/>
                    <a:pt x="249" y="9"/>
                  </a:cubicBezTo>
                  <a:cubicBezTo>
                    <a:pt x="242" y="8"/>
                    <a:pt x="242" y="10"/>
                    <a:pt x="236" y="10"/>
                  </a:cubicBezTo>
                  <a:cubicBezTo>
                    <a:pt x="230" y="10"/>
                    <a:pt x="230" y="10"/>
                    <a:pt x="223" y="10"/>
                  </a:cubicBezTo>
                  <a:cubicBezTo>
                    <a:pt x="217" y="10"/>
                    <a:pt x="217" y="8"/>
                    <a:pt x="210" y="8"/>
                  </a:cubicBezTo>
                  <a:cubicBezTo>
                    <a:pt x="204" y="8"/>
                    <a:pt x="204" y="7"/>
                    <a:pt x="198" y="7"/>
                  </a:cubicBezTo>
                  <a:cubicBezTo>
                    <a:pt x="191" y="7"/>
                    <a:pt x="191" y="9"/>
                    <a:pt x="185" y="9"/>
                  </a:cubicBezTo>
                  <a:cubicBezTo>
                    <a:pt x="178" y="8"/>
                    <a:pt x="178" y="8"/>
                    <a:pt x="172" y="8"/>
                  </a:cubicBezTo>
                  <a:cubicBezTo>
                    <a:pt x="166" y="8"/>
                    <a:pt x="166" y="8"/>
                    <a:pt x="159" y="7"/>
                  </a:cubicBezTo>
                  <a:cubicBezTo>
                    <a:pt x="153" y="7"/>
                    <a:pt x="153" y="6"/>
                    <a:pt x="146" y="6"/>
                  </a:cubicBezTo>
                  <a:cubicBezTo>
                    <a:pt x="140" y="6"/>
                    <a:pt x="140" y="6"/>
                    <a:pt x="134" y="6"/>
                  </a:cubicBezTo>
                  <a:cubicBezTo>
                    <a:pt x="127" y="6"/>
                    <a:pt x="127" y="7"/>
                    <a:pt x="121" y="6"/>
                  </a:cubicBezTo>
                  <a:cubicBezTo>
                    <a:pt x="114" y="6"/>
                    <a:pt x="114" y="6"/>
                    <a:pt x="108" y="6"/>
                  </a:cubicBezTo>
                  <a:cubicBezTo>
                    <a:pt x="102" y="5"/>
                    <a:pt x="102" y="6"/>
                    <a:pt x="95" y="6"/>
                  </a:cubicBezTo>
                  <a:cubicBezTo>
                    <a:pt x="89" y="5"/>
                    <a:pt x="89" y="5"/>
                    <a:pt x="82" y="4"/>
                  </a:cubicBezTo>
                  <a:cubicBezTo>
                    <a:pt x="76" y="4"/>
                    <a:pt x="76" y="5"/>
                    <a:pt x="70" y="5"/>
                  </a:cubicBezTo>
                  <a:cubicBezTo>
                    <a:pt x="63" y="4"/>
                    <a:pt x="63" y="4"/>
                    <a:pt x="57" y="4"/>
                  </a:cubicBezTo>
                  <a:cubicBezTo>
                    <a:pt x="50" y="4"/>
                    <a:pt x="50" y="4"/>
                    <a:pt x="44" y="3"/>
                  </a:cubicBezTo>
                  <a:cubicBezTo>
                    <a:pt x="38" y="3"/>
                    <a:pt x="38" y="4"/>
                    <a:pt x="31" y="4"/>
                  </a:cubicBezTo>
                  <a:cubicBezTo>
                    <a:pt x="25" y="3"/>
                    <a:pt x="24" y="0"/>
                    <a:pt x="18" y="3"/>
                  </a:cubicBezTo>
                  <a:cubicBezTo>
                    <a:pt x="12" y="5"/>
                    <a:pt x="13" y="7"/>
                    <a:pt x="8" y="12"/>
                  </a:cubicBezTo>
                  <a:cubicBezTo>
                    <a:pt x="4" y="17"/>
                    <a:pt x="0" y="16"/>
                    <a:pt x="0" y="22"/>
                  </a:cubicBezTo>
                  <a:cubicBezTo>
                    <a:pt x="0" y="29"/>
                    <a:pt x="5" y="27"/>
                    <a:pt x="10" y="32"/>
                  </a:cubicBezTo>
                  <a:cubicBezTo>
                    <a:pt x="14" y="37"/>
                    <a:pt x="12" y="39"/>
                    <a:pt x="18" y="42"/>
                  </a:cubicBezTo>
                  <a:cubicBezTo>
                    <a:pt x="24" y="45"/>
                    <a:pt x="25" y="43"/>
                    <a:pt x="31" y="43"/>
                  </a:cubicBezTo>
                  <a:cubicBezTo>
                    <a:pt x="38" y="43"/>
                    <a:pt x="38" y="43"/>
                    <a:pt x="44" y="42"/>
                  </a:cubicBezTo>
                  <a:cubicBezTo>
                    <a:pt x="50" y="42"/>
                    <a:pt x="50" y="41"/>
                    <a:pt x="57" y="41"/>
                  </a:cubicBezTo>
                  <a:cubicBezTo>
                    <a:pt x="63" y="41"/>
                    <a:pt x="63" y="40"/>
                    <a:pt x="69" y="40"/>
                  </a:cubicBezTo>
                  <a:cubicBezTo>
                    <a:pt x="70" y="40"/>
                    <a:pt x="70" y="40"/>
                    <a:pt x="70" y="40"/>
                  </a:cubicBezTo>
                  <a:cubicBezTo>
                    <a:pt x="70" y="39"/>
                    <a:pt x="71" y="39"/>
                    <a:pt x="71" y="39"/>
                  </a:cubicBezTo>
                  <a:cubicBezTo>
                    <a:pt x="72" y="39"/>
                    <a:pt x="72" y="39"/>
                    <a:pt x="73" y="39"/>
                  </a:cubicBezTo>
                  <a:cubicBezTo>
                    <a:pt x="73" y="40"/>
                    <a:pt x="72" y="40"/>
                    <a:pt x="72" y="40"/>
                  </a:cubicBezTo>
                  <a:cubicBezTo>
                    <a:pt x="76" y="40"/>
                    <a:pt x="77" y="41"/>
                    <a:pt x="82" y="41"/>
                  </a:cubicBezTo>
                  <a:cubicBezTo>
                    <a:pt x="89" y="41"/>
                    <a:pt x="89" y="40"/>
                    <a:pt x="95" y="40"/>
                  </a:cubicBezTo>
                  <a:cubicBezTo>
                    <a:pt x="99" y="40"/>
                    <a:pt x="100" y="39"/>
                    <a:pt x="103" y="39"/>
                  </a:cubicBezTo>
                  <a:cubicBezTo>
                    <a:pt x="102" y="38"/>
                    <a:pt x="102" y="37"/>
                    <a:pt x="100" y="38"/>
                  </a:cubicBezTo>
                  <a:cubicBezTo>
                    <a:pt x="95" y="33"/>
                    <a:pt x="104" y="27"/>
                    <a:pt x="107" y="33"/>
                  </a:cubicBezTo>
                  <a:cubicBezTo>
                    <a:pt x="106" y="36"/>
                    <a:pt x="104" y="37"/>
                    <a:pt x="103" y="39"/>
                  </a:cubicBezTo>
                  <a:cubicBezTo>
                    <a:pt x="104" y="39"/>
                    <a:pt x="106" y="39"/>
                    <a:pt x="108" y="38"/>
                  </a:cubicBezTo>
                  <a:cubicBezTo>
                    <a:pt x="114" y="38"/>
                    <a:pt x="114" y="40"/>
                    <a:pt x="121" y="40"/>
                  </a:cubicBezTo>
                  <a:cubicBezTo>
                    <a:pt x="127" y="40"/>
                    <a:pt x="127" y="38"/>
                    <a:pt x="133" y="38"/>
                  </a:cubicBezTo>
                  <a:cubicBezTo>
                    <a:pt x="140" y="38"/>
                    <a:pt x="140" y="37"/>
                    <a:pt x="146" y="37"/>
                  </a:cubicBezTo>
                  <a:cubicBezTo>
                    <a:pt x="152" y="37"/>
                    <a:pt x="152" y="37"/>
                    <a:pt x="159" y="37"/>
                  </a:cubicBezTo>
                  <a:cubicBezTo>
                    <a:pt x="165" y="37"/>
                    <a:pt x="165" y="37"/>
                    <a:pt x="172" y="37"/>
                  </a:cubicBezTo>
                  <a:cubicBezTo>
                    <a:pt x="178" y="37"/>
                    <a:pt x="178" y="38"/>
                    <a:pt x="184" y="37"/>
                  </a:cubicBezTo>
                  <a:cubicBezTo>
                    <a:pt x="191" y="37"/>
                    <a:pt x="191" y="36"/>
                    <a:pt x="197" y="36"/>
                  </a:cubicBezTo>
                  <a:cubicBezTo>
                    <a:pt x="204" y="36"/>
                    <a:pt x="204" y="37"/>
                    <a:pt x="210" y="37"/>
                  </a:cubicBezTo>
                  <a:cubicBezTo>
                    <a:pt x="216" y="37"/>
                    <a:pt x="216" y="37"/>
                    <a:pt x="223" y="37"/>
                  </a:cubicBezTo>
                  <a:cubicBezTo>
                    <a:pt x="229" y="36"/>
                    <a:pt x="229" y="35"/>
                    <a:pt x="236" y="34"/>
                  </a:cubicBezTo>
                  <a:cubicBezTo>
                    <a:pt x="242" y="34"/>
                    <a:pt x="242" y="36"/>
                    <a:pt x="248" y="35"/>
                  </a:cubicBezTo>
                  <a:cubicBezTo>
                    <a:pt x="255" y="35"/>
                    <a:pt x="255" y="34"/>
                    <a:pt x="261" y="34"/>
                  </a:cubicBezTo>
                  <a:cubicBezTo>
                    <a:pt x="268" y="34"/>
                    <a:pt x="268" y="35"/>
                    <a:pt x="274" y="35"/>
                  </a:cubicBezTo>
                  <a:cubicBezTo>
                    <a:pt x="280" y="34"/>
                    <a:pt x="280" y="34"/>
                    <a:pt x="287" y="33"/>
                  </a:cubicBezTo>
                  <a:cubicBezTo>
                    <a:pt x="293" y="33"/>
                    <a:pt x="293" y="33"/>
                    <a:pt x="300" y="33"/>
                  </a:cubicBezTo>
                  <a:cubicBezTo>
                    <a:pt x="306" y="33"/>
                    <a:pt x="306" y="32"/>
                    <a:pt x="312" y="32"/>
                  </a:cubicBezTo>
                  <a:cubicBezTo>
                    <a:pt x="319" y="32"/>
                    <a:pt x="319" y="34"/>
                    <a:pt x="325" y="33"/>
                  </a:cubicBezTo>
                  <a:cubicBezTo>
                    <a:pt x="332" y="33"/>
                    <a:pt x="332" y="32"/>
                    <a:pt x="338" y="31"/>
                  </a:cubicBezTo>
                  <a:cubicBezTo>
                    <a:pt x="345" y="31"/>
                    <a:pt x="345" y="32"/>
                    <a:pt x="351" y="32"/>
                  </a:cubicBezTo>
                  <a:cubicBezTo>
                    <a:pt x="357" y="31"/>
                    <a:pt x="357" y="32"/>
                    <a:pt x="364" y="32"/>
                  </a:cubicBezTo>
                  <a:cubicBezTo>
                    <a:pt x="370" y="32"/>
                    <a:pt x="370" y="31"/>
                    <a:pt x="376" y="31"/>
                  </a:cubicBezTo>
                  <a:cubicBezTo>
                    <a:pt x="383" y="31"/>
                    <a:pt x="383" y="30"/>
                    <a:pt x="389" y="30"/>
                  </a:cubicBezTo>
                  <a:cubicBezTo>
                    <a:pt x="394" y="30"/>
                    <a:pt x="395" y="30"/>
                    <a:pt x="398" y="30"/>
                  </a:cubicBezTo>
                  <a:cubicBezTo>
                    <a:pt x="398" y="30"/>
                    <a:pt x="398" y="29"/>
                    <a:pt x="398" y="28"/>
                  </a:cubicBezTo>
                  <a:cubicBezTo>
                    <a:pt x="399" y="28"/>
                    <a:pt x="399" y="29"/>
                    <a:pt x="400" y="29"/>
                  </a:cubicBezTo>
                  <a:cubicBezTo>
                    <a:pt x="400" y="30"/>
                    <a:pt x="399" y="30"/>
                    <a:pt x="399" y="30"/>
                  </a:cubicBezTo>
                  <a:cubicBezTo>
                    <a:pt x="400" y="30"/>
                    <a:pt x="401" y="30"/>
                    <a:pt x="402" y="30"/>
                  </a:cubicBezTo>
                  <a:cubicBezTo>
                    <a:pt x="408" y="30"/>
                    <a:pt x="408" y="29"/>
                    <a:pt x="415" y="29"/>
                  </a:cubicBezTo>
                  <a:cubicBezTo>
                    <a:pt x="421" y="29"/>
                    <a:pt x="421" y="29"/>
                    <a:pt x="428" y="29"/>
                  </a:cubicBezTo>
                  <a:cubicBezTo>
                    <a:pt x="434" y="29"/>
                    <a:pt x="434" y="30"/>
                    <a:pt x="440" y="30"/>
                  </a:cubicBezTo>
                  <a:cubicBezTo>
                    <a:pt x="447" y="30"/>
                    <a:pt x="447" y="28"/>
                    <a:pt x="453" y="28"/>
                  </a:cubicBezTo>
                  <a:cubicBezTo>
                    <a:pt x="460" y="28"/>
                    <a:pt x="460" y="29"/>
                    <a:pt x="466" y="29"/>
                  </a:cubicBezTo>
                  <a:cubicBezTo>
                    <a:pt x="472" y="29"/>
                    <a:pt x="472" y="27"/>
                    <a:pt x="479" y="27"/>
                  </a:cubicBezTo>
                  <a:cubicBezTo>
                    <a:pt x="485" y="27"/>
                    <a:pt x="485" y="27"/>
                    <a:pt x="492" y="27"/>
                  </a:cubicBezTo>
                  <a:cubicBezTo>
                    <a:pt x="498" y="27"/>
                    <a:pt x="498" y="26"/>
                    <a:pt x="504" y="26"/>
                  </a:cubicBezTo>
                  <a:cubicBezTo>
                    <a:pt x="511" y="26"/>
                    <a:pt x="511" y="27"/>
                    <a:pt x="517" y="27"/>
                  </a:cubicBezTo>
                  <a:cubicBezTo>
                    <a:pt x="523" y="27"/>
                    <a:pt x="524" y="27"/>
                    <a:pt x="530" y="27"/>
                  </a:cubicBezTo>
                  <a:cubicBezTo>
                    <a:pt x="536" y="27"/>
                    <a:pt x="536" y="25"/>
                    <a:pt x="543" y="25"/>
                  </a:cubicBezTo>
                  <a:cubicBezTo>
                    <a:pt x="549" y="25"/>
                    <a:pt x="549" y="25"/>
                    <a:pt x="555" y="25"/>
                  </a:cubicBezTo>
                  <a:cubicBezTo>
                    <a:pt x="562" y="25"/>
                    <a:pt x="562" y="26"/>
                    <a:pt x="568" y="25"/>
                  </a:cubicBezTo>
                  <a:cubicBezTo>
                    <a:pt x="575" y="25"/>
                    <a:pt x="575" y="25"/>
                    <a:pt x="581" y="25"/>
                  </a:cubicBezTo>
                  <a:cubicBezTo>
                    <a:pt x="587" y="25"/>
                    <a:pt x="587" y="24"/>
                    <a:pt x="594" y="23"/>
                  </a:cubicBezTo>
                  <a:cubicBezTo>
                    <a:pt x="600" y="23"/>
                    <a:pt x="600" y="24"/>
                    <a:pt x="607" y="24"/>
                  </a:cubicBezTo>
                  <a:cubicBezTo>
                    <a:pt x="613" y="24"/>
                    <a:pt x="613" y="23"/>
                    <a:pt x="620" y="23"/>
                  </a:cubicBezTo>
                  <a:cubicBezTo>
                    <a:pt x="626" y="22"/>
                    <a:pt x="626" y="23"/>
                    <a:pt x="632" y="23"/>
                  </a:cubicBezTo>
                  <a:cubicBezTo>
                    <a:pt x="633" y="23"/>
                    <a:pt x="633" y="23"/>
                    <a:pt x="633" y="22"/>
                  </a:cubicBezTo>
                  <a:cubicBezTo>
                    <a:pt x="633" y="22"/>
                    <a:pt x="633" y="21"/>
                    <a:pt x="632" y="21"/>
                  </a:cubicBezTo>
                  <a:close/>
                  <a:moveTo>
                    <a:pt x="17" y="18"/>
                  </a:moveTo>
                  <a:cubicBezTo>
                    <a:pt x="16" y="17"/>
                    <a:pt x="17" y="17"/>
                    <a:pt x="18" y="16"/>
                  </a:cubicBezTo>
                  <a:cubicBezTo>
                    <a:pt x="18" y="16"/>
                    <a:pt x="20" y="16"/>
                    <a:pt x="19" y="18"/>
                  </a:cubicBezTo>
                  <a:cubicBezTo>
                    <a:pt x="19" y="18"/>
                    <a:pt x="18" y="18"/>
                    <a:pt x="17" y="18"/>
                  </a:cubicBezTo>
                  <a:close/>
                  <a:moveTo>
                    <a:pt x="123" y="22"/>
                  </a:moveTo>
                  <a:cubicBezTo>
                    <a:pt x="121" y="22"/>
                    <a:pt x="121" y="22"/>
                    <a:pt x="121" y="22"/>
                  </a:cubicBezTo>
                  <a:cubicBezTo>
                    <a:pt x="119" y="19"/>
                    <a:pt x="120" y="17"/>
                    <a:pt x="124" y="18"/>
                  </a:cubicBezTo>
                  <a:cubicBezTo>
                    <a:pt x="125" y="19"/>
                    <a:pt x="124" y="21"/>
                    <a:pt x="123" y="22"/>
                  </a:cubicBezTo>
                  <a:close/>
                  <a:moveTo>
                    <a:pt x="127" y="11"/>
                  </a:moveTo>
                  <a:cubicBezTo>
                    <a:pt x="125" y="12"/>
                    <a:pt x="123" y="10"/>
                    <a:pt x="121" y="9"/>
                  </a:cubicBezTo>
                  <a:cubicBezTo>
                    <a:pt x="121" y="8"/>
                    <a:pt x="121" y="8"/>
                    <a:pt x="121" y="8"/>
                  </a:cubicBezTo>
                  <a:cubicBezTo>
                    <a:pt x="123" y="8"/>
                    <a:pt x="127" y="8"/>
                    <a:pt x="127" y="11"/>
                  </a:cubicBezTo>
                  <a:close/>
                  <a:moveTo>
                    <a:pt x="173" y="34"/>
                  </a:moveTo>
                  <a:cubicBezTo>
                    <a:pt x="170" y="35"/>
                    <a:pt x="170" y="33"/>
                    <a:pt x="168" y="32"/>
                  </a:cubicBezTo>
                  <a:cubicBezTo>
                    <a:pt x="167" y="27"/>
                    <a:pt x="173" y="27"/>
                    <a:pt x="175" y="30"/>
                  </a:cubicBezTo>
                  <a:cubicBezTo>
                    <a:pt x="176" y="32"/>
                    <a:pt x="174" y="33"/>
                    <a:pt x="173" y="34"/>
                  </a:cubicBezTo>
                  <a:close/>
                  <a:moveTo>
                    <a:pt x="292" y="29"/>
                  </a:moveTo>
                  <a:cubicBezTo>
                    <a:pt x="289" y="28"/>
                    <a:pt x="289" y="24"/>
                    <a:pt x="293" y="24"/>
                  </a:cubicBezTo>
                  <a:cubicBezTo>
                    <a:pt x="293" y="24"/>
                    <a:pt x="293" y="25"/>
                    <a:pt x="294" y="25"/>
                  </a:cubicBezTo>
                  <a:cubicBezTo>
                    <a:pt x="294" y="27"/>
                    <a:pt x="293" y="28"/>
                    <a:pt x="292" y="29"/>
                  </a:cubicBezTo>
                  <a:close/>
                  <a:moveTo>
                    <a:pt x="304" y="16"/>
                  </a:moveTo>
                  <a:cubicBezTo>
                    <a:pt x="307" y="7"/>
                    <a:pt x="311" y="22"/>
                    <a:pt x="304" y="16"/>
                  </a:cubicBezTo>
                  <a:close/>
                  <a:moveTo>
                    <a:pt x="316" y="22"/>
                  </a:moveTo>
                  <a:cubicBezTo>
                    <a:pt x="317" y="22"/>
                    <a:pt x="319" y="23"/>
                    <a:pt x="319" y="24"/>
                  </a:cubicBezTo>
                  <a:cubicBezTo>
                    <a:pt x="320" y="30"/>
                    <a:pt x="309" y="25"/>
                    <a:pt x="316" y="22"/>
                  </a:cubicBezTo>
                  <a:close/>
                  <a:moveTo>
                    <a:pt x="328" y="26"/>
                  </a:moveTo>
                  <a:cubicBezTo>
                    <a:pt x="326" y="26"/>
                    <a:pt x="326" y="24"/>
                    <a:pt x="326" y="23"/>
                  </a:cubicBezTo>
                  <a:cubicBezTo>
                    <a:pt x="328" y="23"/>
                    <a:pt x="328" y="23"/>
                    <a:pt x="328" y="23"/>
                  </a:cubicBezTo>
                  <a:cubicBezTo>
                    <a:pt x="328" y="24"/>
                    <a:pt x="329" y="24"/>
                    <a:pt x="329" y="25"/>
                  </a:cubicBezTo>
                  <a:cubicBezTo>
                    <a:pt x="328" y="25"/>
                    <a:pt x="328" y="26"/>
                    <a:pt x="328" y="26"/>
                  </a:cubicBezTo>
                  <a:close/>
                  <a:moveTo>
                    <a:pt x="354" y="24"/>
                  </a:moveTo>
                  <a:cubicBezTo>
                    <a:pt x="352" y="25"/>
                    <a:pt x="352" y="24"/>
                    <a:pt x="351" y="24"/>
                  </a:cubicBezTo>
                  <a:cubicBezTo>
                    <a:pt x="351" y="21"/>
                    <a:pt x="353" y="21"/>
                    <a:pt x="355" y="22"/>
                  </a:cubicBezTo>
                  <a:cubicBezTo>
                    <a:pt x="354" y="23"/>
                    <a:pt x="354" y="24"/>
                    <a:pt x="354" y="24"/>
                  </a:cubicBezTo>
                  <a:close/>
                  <a:moveTo>
                    <a:pt x="368" y="25"/>
                  </a:moveTo>
                  <a:cubicBezTo>
                    <a:pt x="368" y="24"/>
                    <a:pt x="370" y="24"/>
                    <a:pt x="370" y="25"/>
                  </a:cubicBezTo>
                  <a:cubicBezTo>
                    <a:pt x="370" y="26"/>
                    <a:pt x="368" y="26"/>
                    <a:pt x="368" y="25"/>
                  </a:cubicBezTo>
                  <a:close/>
                  <a:moveTo>
                    <a:pt x="409" y="27"/>
                  </a:moveTo>
                  <a:cubicBezTo>
                    <a:pt x="407" y="28"/>
                    <a:pt x="406" y="26"/>
                    <a:pt x="405" y="26"/>
                  </a:cubicBezTo>
                  <a:cubicBezTo>
                    <a:pt x="405" y="24"/>
                    <a:pt x="406" y="23"/>
                    <a:pt x="408" y="23"/>
                  </a:cubicBezTo>
                  <a:cubicBezTo>
                    <a:pt x="409" y="24"/>
                    <a:pt x="408" y="25"/>
                    <a:pt x="409" y="27"/>
                  </a:cubicBezTo>
                  <a:close/>
                </a:path>
              </a:pathLst>
            </a:custGeom>
            <a:solidFill>
              <a:srgbClr val="DC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2" name="文本框 51"/>
          <p:cNvSpPr txBox="1"/>
          <p:nvPr/>
        </p:nvSpPr>
        <p:spPr>
          <a:xfrm rot="-480000">
            <a:off x="4439686" y="4041312"/>
            <a:ext cx="1603324" cy="769441"/>
          </a:xfrm>
          <a:prstGeom prst="rect">
            <a:avLst/>
          </a:prstGeom>
          <a:noFill/>
        </p:spPr>
        <p:txBody>
          <a:bodyPr wrap="none" rtlCol="0">
            <a:spAutoFit/>
          </a:bodyPr>
          <a:lstStyle/>
          <a:p>
            <a:r>
              <a:rPr lang="en-US" altLang="zh-CN" sz="4400" b="1" dirty="0">
                <a:solidFill>
                  <a:schemeClr val="bg1"/>
                </a:solidFill>
                <a:latin typeface="新蒂黑板报"/>
              </a:rPr>
              <a:t>THANK</a:t>
            </a:r>
            <a:endParaRPr lang="zh-CN" altLang="en-US" sz="4400" b="1">
              <a:solidFill>
                <a:schemeClr val="bg1"/>
              </a:solidFill>
              <a:latin typeface="新蒂黑板报"/>
            </a:endParaRPr>
          </a:p>
        </p:txBody>
      </p:sp>
      <p:sp>
        <p:nvSpPr>
          <p:cNvPr id="53" name="文本框 52"/>
          <p:cNvSpPr txBox="1"/>
          <p:nvPr/>
        </p:nvSpPr>
        <p:spPr>
          <a:xfrm rot="480000">
            <a:off x="6071385" y="4014171"/>
            <a:ext cx="1035861" cy="769441"/>
          </a:xfrm>
          <a:prstGeom prst="rect">
            <a:avLst/>
          </a:prstGeom>
          <a:noFill/>
        </p:spPr>
        <p:txBody>
          <a:bodyPr wrap="none" rtlCol="0">
            <a:spAutoFit/>
          </a:bodyPr>
          <a:lstStyle/>
          <a:p>
            <a:r>
              <a:rPr lang="en-US" altLang="zh-CN" sz="4400" b="1" dirty="0">
                <a:solidFill>
                  <a:schemeClr val="bg1"/>
                </a:solidFill>
                <a:latin typeface="新蒂黑板报"/>
              </a:rPr>
              <a:t>YOU</a:t>
            </a:r>
            <a:endParaRPr lang="zh-CN" altLang="en-US" sz="4400" b="1">
              <a:solidFill>
                <a:schemeClr val="bg1"/>
              </a:solidFill>
              <a:latin typeface="新蒂黑板报"/>
            </a:endParaRPr>
          </a:p>
        </p:txBody>
      </p:sp>
    </p:spTree>
    <p:extLst>
      <p:ext uri="{BB962C8B-B14F-4D97-AF65-F5344CB8AC3E}">
        <p14:creationId xmlns:p14="http://schemas.microsoft.com/office/powerpoint/2010/main" val="2884336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flipH="1">
            <a:off x="4153022" y="5052677"/>
            <a:ext cx="4403334" cy="707886"/>
          </a:xfrm>
          <a:prstGeom prst="rect">
            <a:avLst/>
          </a:prstGeom>
          <a:noFill/>
        </p:spPr>
        <p:txBody>
          <a:bodyPr wrap="square" rtlCol="0">
            <a:spAutoFit/>
          </a:bodyPr>
          <a:lstStyle/>
          <a:p>
            <a:pPr algn="dist"/>
            <a:r>
              <a:rPr lang="zh-CN" altLang="en-US" sz="4000">
                <a:solidFill>
                  <a:schemeClr val="bg1"/>
                </a:solidFill>
                <a:latin typeface="方正静蕾简体" panose="02000000000000000000" pitchFamily="2" charset="-122"/>
                <a:ea typeface="方正静蕾简体" panose="02000000000000000000" pitchFamily="2" charset="-122"/>
              </a:rPr>
              <a:t>类加载机制</a:t>
            </a:r>
          </a:p>
        </p:txBody>
      </p:sp>
      <p:sp>
        <p:nvSpPr>
          <p:cNvPr id="3" name="Freeform 34"/>
          <p:cNvSpPr>
            <a:spLocks noEditPoints="1"/>
          </p:cNvSpPr>
          <p:nvPr/>
        </p:nvSpPr>
        <p:spPr bwMode="auto">
          <a:xfrm flipH="1">
            <a:off x="2488679" y="3392994"/>
            <a:ext cx="585223" cy="379444"/>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rgbClr val="9DC3E6"/>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nvGrpSpPr>
          <p:cNvPr id="4" name="组合 3"/>
          <p:cNvGrpSpPr/>
          <p:nvPr/>
        </p:nvGrpSpPr>
        <p:grpSpPr>
          <a:xfrm>
            <a:off x="2453503" y="5381090"/>
            <a:ext cx="6965448" cy="503056"/>
            <a:chOff x="2453503" y="5381090"/>
            <a:chExt cx="6965448" cy="503056"/>
          </a:xfrm>
        </p:grpSpPr>
        <p:sp>
          <p:nvSpPr>
            <p:cNvPr id="5" name="Freeform 34"/>
            <p:cNvSpPr>
              <a:spLocks noEditPoints="1"/>
            </p:cNvSpPr>
            <p:nvPr/>
          </p:nvSpPr>
          <p:spPr bwMode="auto">
            <a:xfrm>
              <a:off x="8625557" y="5381090"/>
              <a:ext cx="793394" cy="459363"/>
            </a:xfrm>
            <a:custGeom>
              <a:avLst/>
              <a:gdLst>
                <a:gd name="T0" fmla="*/ 97 w 97"/>
                <a:gd name="T1" fmla="*/ 16 h 63"/>
                <a:gd name="T2" fmla="*/ 90 w 97"/>
                <a:gd name="T3" fmla="*/ 22 h 63"/>
                <a:gd name="T4" fmla="*/ 75 w 97"/>
                <a:gd name="T5" fmla="*/ 33 h 63"/>
                <a:gd name="T6" fmla="*/ 46 w 97"/>
                <a:gd name="T7" fmla="*/ 51 h 63"/>
                <a:gd name="T8" fmla="*/ 29 w 97"/>
                <a:gd name="T9" fmla="*/ 63 h 63"/>
                <a:gd name="T10" fmla="*/ 26 w 97"/>
                <a:gd name="T11" fmla="*/ 62 h 63"/>
                <a:gd name="T12" fmla="*/ 16 w 97"/>
                <a:gd name="T13" fmla="*/ 47 h 63"/>
                <a:gd name="T14" fmla="*/ 2 w 97"/>
                <a:gd name="T15" fmla="*/ 48 h 63"/>
                <a:gd name="T16" fmla="*/ 10 w 97"/>
                <a:gd name="T17" fmla="*/ 28 h 63"/>
                <a:gd name="T18" fmla="*/ 10 w 97"/>
                <a:gd name="T19" fmla="*/ 26 h 63"/>
                <a:gd name="T20" fmla="*/ 18 w 97"/>
                <a:gd name="T21" fmla="*/ 0 h 63"/>
                <a:gd name="T22" fmla="*/ 40 w 97"/>
                <a:gd name="T23" fmla="*/ 5 h 63"/>
                <a:gd name="T24" fmla="*/ 75 w 97"/>
                <a:gd name="T25" fmla="*/ 13 h 63"/>
                <a:gd name="T26" fmla="*/ 94 w 97"/>
                <a:gd name="T27" fmla="*/ 15 h 63"/>
                <a:gd name="T28" fmla="*/ 97 w 97"/>
                <a:gd name="T29" fmla="*/ 16 h 63"/>
                <a:gd name="T30" fmla="*/ 20 w 97"/>
                <a:gd name="T31" fmla="*/ 3 h 63"/>
                <a:gd name="T32" fmla="*/ 16 w 97"/>
                <a:gd name="T33" fmla="*/ 18 h 63"/>
                <a:gd name="T34" fmla="*/ 14 w 97"/>
                <a:gd name="T35" fmla="*/ 26 h 63"/>
                <a:gd name="T36" fmla="*/ 65 w 97"/>
                <a:gd name="T37" fmla="*/ 20 h 63"/>
                <a:gd name="T38" fmla="*/ 86 w 97"/>
                <a:gd name="T39" fmla="*/ 17 h 63"/>
                <a:gd name="T40" fmla="*/ 20 w 97"/>
                <a:gd name="T41" fmla="*/ 3 h 63"/>
                <a:gd name="T42" fmla="*/ 14 w 97"/>
                <a:gd name="T43" fmla="*/ 38 h 63"/>
                <a:gd name="T44" fmla="*/ 28 w 97"/>
                <a:gd name="T45" fmla="*/ 60 h 63"/>
                <a:gd name="T46" fmla="*/ 82 w 97"/>
                <a:gd name="T47" fmla="*/ 24 h 63"/>
                <a:gd name="T48" fmla="*/ 82 w 97"/>
                <a:gd name="T49" fmla="*/ 23 h 63"/>
                <a:gd name="T50" fmla="*/ 14 w 97"/>
                <a:gd name="T51" fmla="*/ 38 h 63"/>
                <a:gd name="T52" fmla="*/ 13 w 97"/>
                <a:gd name="T53" fmla="*/ 29 h 63"/>
                <a:gd name="T54" fmla="*/ 7 w 97"/>
                <a:gd name="T55" fmla="*/ 40 h 63"/>
                <a:gd name="T56" fmla="*/ 12 w 97"/>
                <a:gd name="T57" fmla="*/ 35 h 63"/>
                <a:gd name="T58" fmla="*/ 15 w 97"/>
                <a:gd name="T59" fmla="*/ 36 h 63"/>
                <a:gd name="T60" fmla="*/ 57 w 97"/>
                <a:gd name="T61" fmla="*/ 27 h 63"/>
                <a:gd name="T62" fmla="*/ 77 w 97"/>
                <a:gd name="T63" fmla="*/ 21 h 63"/>
                <a:gd name="T64" fmla="*/ 13 w 97"/>
                <a:gd name="T65" fmla="*/ 29 h 63"/>
                <a:gd name="T66" fmla="*/ 6 w 97"/>
                <a:gd name="T67" fmla="*/ 45 h 63"/>
                <a:gd name="T68" fmla="*/ 14 w 97"/>
                <a:gd name="T69" fmla="*/ 44 h 63"/>
                <a:gd name="T70" fmla="*/ 11 w 97"/>
                <a:gd name="T71" fmla="*/ 39 h 63"/>
                <a:gd name="T72" fmla="*/ 6 w 97"/>
                <a:gd name="T73" fmla="*/ 4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7" h="63">
                  <a:moveTo>
                    <a:pt x="97" y="16"/>
                  </a:moveTo>
                  <a:cubicBezTo>
                    <a:pt x="96" y="20"/>
                    <a:pt x="92" y="19"/>
                    <a:pt x="90" y="22"/>
                  </a:cubicBezTo>
                  <a:cubicBezTo>
                    <a:pt x="85" y="24"/>
                    <a:pt x="80" y="29"/>
                    <a:pt x="75" y="33"/>
                  </a:cubicBezTo>
                  <a:cubicBezTo>
                    <a:pt x="65" y="38"/>
                    <a:pt x="56" y="45"/>
                    <a:pt x="46" y="51"/>
                  </a:cubicBezTo>
                  <a:cubicBezTo>
                    <a:pt x="40" y="54"/>
                    <a:pt x="35" y="58"/>
                    <a:pt x="29" y="63"/>
                  </a:cubicBezTo>
                  <a:cubicBezTo>
                    <a:pt x="28" y="62"/>
                    <a:pt x="27" y="62"/>
                    <a:pt x="26" y="62"/>
                  </a:cubicBezTo>
                  <a:cubicBezTo>
                    <a:pt x="22" y="57"/>
                    <a:pt x="20" y="52"/>
                    <a:pt x="16" y="47"/>
                  </a:cubicBezTo>
                  <a:cubicBezTo>
                    <a:pt x="12" y="47"/>
                    <a:pt x="6" y="49"/>
                    <a:pt x="2" y="48"/>
                  </a:cubicBezTo>
                  <a:cubicBezTo>
                    <a:pt x="0" y="42"/>
                    <a:pt x="7" y="35"/>
                    <a:pt x="10" y="28"/>
                  </a:cubicBezTo>
                  <a:cubicBezTo>
                    <a:pt x="10" y="27"/>
                    <a:pt x="10" y="26"/>
                    <a:pt x="10" y="26"/>
                  </a:cubicBezTo>
                  <a:cubicBezTo>
                    <a:pt x="13" y="17"/>
                    <a:pt x="15" y="8"/>
                    <a:pt x="18" y="0"/>
                  </a:cubicBezTo>
                  <a:cubicBezTo>
                    <a:pt x="25" y="0"/>
                    <a:pt x="33" y="4"/>
                    <a:pt x="40" y="5"/>
                  </a:cubicBezTo>
                  <a:cubicBezTo>
                    <a:pt x="51" y="8"/>
                    <a:pt x="63" y="10"/>
                    <a:pt x="75" y="13"/>
                  </a:cubicBezTo>
                  <a:cubicBezTo>
                    <a:pt x="81" y="13"/>
                    <a:pt x="88" y="15"/>
                    <a:pt x="94" y="15"/>
                  </a:cubicBezTo>
                  <a:cubicBezTo>
                    <a:pt x="95" y="15"/>
                    <a:pt x="96" y="14"/>
                    <a:pt x="97" y="16"/>
                  </a:cubicBezTo>
                  <a:close/>
                  <a:moveTo>
                    <a:pt x="20" y="3"/>
                  </a:moveTo>
                  <a:cubicBezTo>
                    <a:pt x="18" y="8"/>
                    <a:pt x="16" y="13"/>
                    <a:pt x="16" y="18"/>
                  </a:cubicBezTo>
                  <a:cubicBezTo>
                    <a:pt x="15" y="21"/>
                    <a:pt x="13" y="23"/>
                    <a:pt x="14" y="26"/>
                  </a:cubicBezTo>
                  <a:cubicBezTo>
                    <a:pt x="31" y="24"/>
                    <a:pt x="48" y="21"/>
                    <a:pt x="65" y="20"/>
                  </a:cubicBezTo>
                  <a:cubicBezTo>
                    <a:pt x="72" y="18"/>
                    <a:pt x="80" y="19"/>
                    <a:pt x="86" y="17"/>
                  </a:cubicBezTo>
                  <a:cubicBezTo>
                    <a:pt x="64" y="14"/>
                    <a:pt x="41" y="7"/>
                    <a:pt x="20" y="3"/>
                  </a:cubicBezTo>
                  <a:close/>
                  <a:moveTo>
                    <a:pt x="14" y="38"/>
                  </a:moveTo>
                  <a:cubicBezTo>
                    <a:pt x="19" y="45"/>
                    <a:pt x="22" y="53"/>
                    <a:pt x="28" y="60"/>
                  </a:cubicBezTo>
                  <a:cubicBezTo>
                    <a:pt x="46" y="48"/>
                    <a:pt x="64" y="37"/>
                    <a:pt x="82" y="24"/>
                  </a:cubicBezTo>
                  <a:cubicBezTo>
                    <a:pt x="82" y="23"/>
                    <a:pt x="82" y="23"/>
                    <a:pt x="82" y="23"/>
                  </a:cubicBezTo>
                  <a:cubicBezTo>
                    <a:pt x="59" y="29"/>
                    <a:pt x="37" y="35"/>
                    <a:pt x="14" y="38"/>
                  </a:cubicBezTo>
                  <a:close/>
                  <a:moveTo>
                    <a:pt x="13" y="29"/>
                  </a:moveTo>
                  <a:cubicBezTo>
                    <a:pt x="11" y="33"/>
                    <a:pt x="8" y="37"/>
                    <a:pt x="7" y="40"/>
                  </a:cubicBezTo>
                  <a:cubicBezTo>
                    <a:pt x="9" y="39"/>
                    <a:pt x="9" y="36"/>
                    <a:pt x="12" y="35"/>
                  </a:cubicBezTo>
                  <a:cubicBezTo>
                    <a:pt x="13" y="35"/>
                    <a:pt x="14" y="35"/>
                    <a:pt x="15" y="36"/>
                  </a:cubicBezTo>
                  <a:cubicBezTo>
                    <a:pt x="29" y="33"/>
                    <a:pt x="43" y="30"/>
                    <a:pt x="57" y="27"/>
                  </a:cubicBezTo>
                  <a:cubicBezTo>
                    <a:pt x="64" y="24"/>
                    <a:pt x="70" y="23"/>
                    <a:pt x="77" y="21"/>
                  </a:cubicBezTo>
                  <a:cubicBezTo>
                    <a:pt x="55" y="23"/>
                    <a:pt x="34" y="25"/>
                    <a:pt x="13" y="29"/>
                  </a:cubicBezTo>
                  <a:close/>
                  <a:moveTo>
                    <a:pt x="6" y="45"/>
                  </a:moveTo>
                  <a:cubicBezTo>
                    <a:pt x="9" y="46"/>
                    <a:pt x="12" y="44"/>
                    <a:pt x="14" y="44"/>
                  </a:cubicBezTo>
                  <a:cubicBezTo>
                    <a:pt x="13" y="42"/>
                    <a:pt x="13" y="41"/>
                    <a:pt x="11" y="39"/>
                  </a:cubicBezTo>
                  <a:cubicBezTo>
                    <a:pt x="10" y="41"/>
                    <a:pt x="8" y="43"/>
                    <a:pt x="6" y="45"/>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6" name="任意多边形 5"/>
            <p:cNvSpPr/>
            <p:nvPr/>
          </p:nvSpPr>
          <p:spPr>
            <a:xfrm>
              <a:off x="3532280" y="5475339"/>
              <a:ext cx="5024077" cy="401116"/>
            </a:xfrm>
            <a:custGeom>
              <a:avLst/>
              <a:gdLst>
                <a:gd name="connsiteX0" fmla="*/ 0 w 6766560"/>
                <a:gd name="connsiteY0" fmla="*/ 39809 h 361457"/>
                <a:gd name="connsiteX1" fmla="*/ 4411980 w 6766560"/>
                <a:gd name="connsiteY1" fmla="*/ 28379 h 361457"/>
                <a:gd name="connsiteX2" fmla="*/ 4023360 w 6766560"/>
                <a:gd name="connsiteY2" fmla="*/ 359849 h 361457"/>
                <a:gd name="connsiteX3" fmla="*/ 6766560 w 6766560"/>
                <a:gd name="connsiteY3" fmla="*/ 131249 h 361457"/>
                <a:gd name="connsiteX0" fmla="*/ 0 w 6766560"/>
                <a:gd name="connsiteY0" fmla="*/ 75291 h 398381"/>
                <a:gd name="connsiteX1" fmla="*/ 4369154 w 6766560"/>
                <a:gd name="connsiteY1" fmla="*/ 18141 h 398381"/>
                <a:gd name="connsiteX2" fmla="*/ 4023360 w 6766560"/>
                <a:gd name="connsiteY2" fmla="*/ 395331 h 398381"/>
                <a:gd name="connsiteX3" fmla="*/ 6766560 w 6766560"/>
                <a:gd name="connsiteY3" fmla="*/ 166731 h 398381"/>
                <a:gd name="connsiteX0" fmla="*/ 0 w 6766560"/>
                <a:gd name="connsiteY0" fmla="*/ 71354 h 339035"/>
                <a:gd name="connsiteX1" fmla="*/ 4369154 w 6766560"/>
                <a:gd name="connsiteY1" fmla="*/ 14204 h 339035"/>
                <a:gd name="connsiteX2" fmla="*/ 4351696 w 6766560"/>
                <a:gd name="connsiteY2" fmla="*/ 334244 h 339035"/>
                <a:gd name="connsiteX3" fmla="*/ 6766560 w 6766560"/>
                <a:gd name="connsiteY3" fmla="*/ 162794 h 339035"/>
                <a:gd name="connsiteX0" fmla="*/ 0 w 7194823"/>
                <a:gd name="connsiteY0" fmla="*/ 71354 h 334304"/>
                <a:gd name="connsiteX1" fmla="*/ 4369154 w 7194823"/>
                <a:gd name="connsiteY1" fmla="*/ 14204 h 334304"/>
                <a:gd name="connsiteX2" fmla="*/ 4351696 w 7194823"/>
                <a:gd name="connsiteY2" fmla="*/ 334244 h 334304"/>
                <a:gd name="connsiteX3" fmla="*/ 7194823 w 7194823"/>
                <a:gd name="connsiteY3" fmla="*/ 37064 h 334304"/>
                <a:gd name="connsiteX0" fmla="*/ 0 w 7194823"/>
                <a:gd name="connsiteY0" fmla="*/ 72918 h 358721"/>
                <a:gd name="connsiteX1" fmla="*/ 4369154 w 7194823"/>
                <a:gd name="connsiteY1" fmla="*/ 15768 h 358721"/>
                <a:gd name="connsiteX2" fmla="*/ 4051911 w 7194823"/>
                <a:gd name="connsiteY2" fmla="*/ 358668 h 358721"/>
                <a:gd name="connsiteX3" fmla="*/ 7194823 w 7194823"/>
                <a:gd name="connsiteY3" fmla="*/ 38628 h 358721"/>
                <a:gd name="connsiteX0" fmla="*/ 0 w 6454042"/>
                <a:gd name="connsiteY0" fmla="*/ 72918 h 359955"/>
                <a:gd name="connsiteX1" fmla="*/ 4369154 w 6454042"/>
                <a:gd name="connsiteY1" fmla="*/ 15768 h 359955"/>
                <a:gd name="connsiteX2" fmla="*/ 4051911 w 6454042"/>
                <a:gd name="connsiteY2" fmla="*/ 358668 h 359955"/>
                <a:gd name="connsiteX3" fmla="*/ 6454042 w 6454042"/>
                <a:gd name="connsiteY3" fmla="*/ 112769 h 359955"/>
                <a:gd name="connsiteX0" fmla="*/ 0 w 6454042"/>
                <a:gd name="connsiteY0" fmla="*/ 62493 h 349247"/>
                <a:gd name="connsiteX1" fmla="*/ 4122228 w 6454042"/>
                <a:gd name="connsiteY1" fmla="*/ 17700 h 349247"/>
                <a:gd name="connsiteX2" fmla="*/ 4051911 w 6454042"/>
                <a:gd name="connsiteY2" fmla="*/ 348243 h 349247"/>
                <a:gd name="connsiteX3" fmla="*/ 6454042 w 6454042"/>
                <a:gd name="connsiteY3" fmla="*/ 102344 h 349247"/>
                <a:gd name="connsiteX0" fmla="*/ 0 w 4341830"/>
                <a:gd name="connsiteY0" fmla="*/ 62493 h 348243"/>
                <a:gd name="connsiteX1" fmla="*/ 4122228 w 4341830"/>
                <a:gd name="connsiteY1" fmla="*/ 17700 h 348243"/>
                <a:gd name="connsiteX2" fmla="*/ 4051911 w 4341830"/>
                <a:gd name="connsiteY2" fmla="*/ 348243 h 348243"/>
                <a:gd name="connsiteX0" fmla="*/ 0 w 4122228"/>
                <a:gd name="connsiteY0" fmla="*/ 62493 h 62493"/>
                <a:gd name="connsiteX1" fmla="*/ 4122228 w 4122228"/>
                <a:gd name="connsiteY1" fmla="*/ 17700 h 62493"/>
                <a:gd name="connsiteX0" fmla="*/ 0 w 4122228"/>
                <a:gd name="connsiteY0" fmla="*/ 44793 h 66159"/>
                <a:gd name="connsiteX1" fmla="*/ 4122228 w 4122228"/>
                <a:gd name="connsiteY1" fmla="*/ 0 h 66159"/>
                <a:gd name="connsiteX0" fmla="*/ 0 w 4245691"/>
                <a:gd name="connsiteY0" fmla="*/ 156004 h 156004"/>
                <a:gd name="connsiteX1" fmla="*/ 4245691 w 4245691"/>
                <a:gd name="connsiteY1" fmla="*/ 0 h 156004"/>
                <a:gd name="connsiteX0" fmla="*/ 0 w 4245691"/>
                <a:gd name="connsiteY0" fmla="*/ 156004 h 163985"/>
                <a:gd name="connsiteX1" fmla="*/ 4245691 w 4245691"/>
                <a:gd name="connsiteY1" fmla="*/ 0 h 163985"/>
                <a:gd name="connsiteX0" fmla="*/ 0 w 5449458"/>
                <a:gd name="connsiteY0" fmla="*/ 143648 h 143648"/>
                <a:gd name="connsiteX1" fmla="*/ 5449458 w 5449458"/>
                <a:gd name="connsiteY1" fmla="*/ 0 h 143648"/>
                <a:gd name="connsiteX0" fmla="*/ 0 w 5449458"/>
                <a:gd name="connsiteY0" fmla="*/ 143648 h 260913"/>
                <a:gd name="connsiteX1" fmla="*/ 1990356 w 5449458"/>
                <a:gd name="connsiteY1" fmla="*/ 260339 h 260913"/>
                <a:gd name="connsiteX2" fmla="*/ 5449458 w 5449458"/>
                <a:gd name="connsiteY2" fmla="*/ 0 h 260913"/>
                <a:gd name="connsiteX0" fmla="*/ 0 w 4693246"/>
                <a:gd name="connsiteY0" fmla="*/ 169 h 463018"/>
                <a:gd name="connsiteX1" fmla="*/ 1234144 w 4693246"/>
                <a:gd name="connsiteY1" fmla="*/ 462849 h 463018"/>
                <a:gd name="connsiteX2" fmla="*/ 4693246 w 4693246"/>
                <a:gd name="connsiteY2" fmla="*/ 202510 h 463018"/>
                <a:gd name="connsiteX0" fmla="*/ 153395 w 4846641"/>
                <a:gd name="connsiteY0" fmla="*/ 0 h 462988"/>
                <a:gd name="connsiteX1" fmla="*/ 1387539 w 4846641"/>
                <a:gd name="connsiteY1" fmla="*/ 462680 h 462988"/>
                <a:gd name="connsiteX2" fmla="*/ 4846641 w 4846641"/>
                <a:gd name="connsiteY2" fmla="*/ 202341 h 462988"/>
                <a:gd name="connsiteX0" fmla="*/ 212160 w 4457851"/>
                <a:gd name="connsiteY0" fmla="*/ 0 h 462988"/>
                <a:gd name="connsiteX1" fmla="*/ 998749 w 4457851"/>
                <a:gd name="connsiteY1" fmla="*/ 462680 h 462988"/>
                <a:gd name="connsiteX2" fmla="*/ 4457851 w 4457851"/>
                <a:gd name="connsiteY2" fmla="*/ 202341 h 462988"/>
                <a:gd name="connsiteX0" fmla="*/ 238795 w 4484486"/>
                <a:gd name="connsiteY0" fmla="*/ 0 h 462868"/>
                <a:gd name="connsiteX1" fmla="*/ 1025384 w 4484486"/>
                <a:gd name="connsiteY1" fmla="*/ 462680 h 462868"/>
                <a:gd name="connsiteX2" fmla="*/ 4484486 w 4484486"/>
                <a:gd name="connsiteY2" fmla="*/ 202341 h 462868"/>
                <a:gd name="connsiteX0" fmla="*/ 410770 w 4656461"/>
                <a:gd name="connsiteY0" fmla="*/ 0 h 425815"/>
                <a:gd name="connsiteX1" fmla="*/ 595476 w 4656461"/>
                <a:gd name="connsiteY1" fmla="*/ 425610 h 425815"/>
                <a:gd name="connsiteX2" fmla="*/ 4656461 w 4656461"/>
                <a:gd name="connsiteY2" fmla="*/ 202341 h 425815"/>
                <a:gd name="connsiteX0" fmla="*/ 410770 w 4656461"/>
                <a:gd name="connsiteY0" fmla="*/ 0 h 364069"/>
                <a:gd name="connsiteX1" fmla="*/ 595476 w 4656461"/>
                <a:gd name="connsiteY1" fmla="*/ 363827 h 364069"/>
                <a:gd name="connsiteX2" fmla="*/ 4656461 w 4656461"/>
                <a:gd name="connsiteY2" fmla="*/ 202341 h 364069"/>
                <a:gd name="connsiteX0" fmla="*/ 558636 w 4511100"/>
                <a:gd name="connsiteY0" fmla="*/ 0 h 388767"/>
                <a:gd name="connsiteX1" fmla="*/ 450115 w 4511100"/>
                <a:gd name="connsiteY1" fmla="*/ 388541 h 388767"/>
                <a:gd name="connsiteX2" fmla="*/ 4511100 w 4511100"/>
                <a:gd name="connsiteY2" fmla="*/ 227055 h 388767"/>
                <a:gd name="connsiteX0" fmla="*/ 445007 w 4613533"/>
                <a:gd name="connsiteY0" fmla="*/ 0 h 413467"/>
                <a:gd name="connsiteX1" fmla="*/ 552548 w 4613533"/>
                <a:gd name="connsiteY1" fmla="*/ 413255 h 413467"/>
                <a:gd name="connsiteX2" fmla="*/ 4613533 w 4613533"/>
                <a:gd name="connsiteY2" fmla="*/ 251769 h 413467"/>
                <a:gd name="connsiteX0" fmla="*/ 437894 w 4606420"/>
                <a:gd name="connsiteY0" fmla="*/ 0 h 351722"/>
                <a:gd name="connsiteX1" fmla="*/ 560868 w 4606420"/>
                <a:gd name="connsiteY1" fmla="*/ 351471 h 351722"/>
                <a:gd name="connsiteX2" fmla="*/ 4606420 w 4606420"/>
                <a:gd name="connsiteY2" fmla="*/ 251769 h 351722"/>
                <a:gd name="connsiteX0" fmla="*/ 424068 w 4592594"/>
                <a:gd name="connsiteY0" fmla="*/ 0 h 401116"/>
                <a:gd name="connsiteX1" fmla="*/ 577907 w 4592594"/>
                <a:gd name="connsiteY1" fmla="*/ 400898 h 401116"/>
                <a:gd name="connsiteX2" fmla="*/ 4592594 w 4592594"/>
                <a:gd name="connsiteY2" fmla="*/ 251769 h 401116"/>
                <a:gd name="connsiteX0" fmla="*/ 424068 w 4592594"/>
                <a:gd name="connsiteY0" fmla="*/ 0 h 401116"/>
                <a:gd name="connsiteX1" fmla="*/ 577907 w 4592594"/>
                <a:gd name="connsiteY1" fmla="*/ 400898 h 401116"/>
                <a:gd name="connsiteX2" fmla="*/ 4592594 w 4592594"/>
                <a:gd name="connsiteY2" fmla="*/ 338266 h 401116"/>
                <a:gd name="connsiteX0" fmla="*/ 391353 w 4638179"/>
                <a:gd name="connsiteY0" fmla="*/ 0 h 401116"/>
                <a:gd name="connsiteX1" fmla="*/ 623492 w 4638179"/>
                <a:gd name="connsiteY1" fmla="*/ 400898 h 401116"/>
                <a:gd name="connsiteX2" fmla="*/ 4638179 w 4638179"/>
                <a:gd name="connsiteY2" fmla="*/ 338266 h 401116"/>
                <a:gd name="connsiteX0" fmla="*/ 391353 w 4904398"/>
                <a:gd name="connsiteY0" fmla="*/ 0 h 401116"/>
                <a:gd name="connsiteX1" fmla="*/ 623492 w 4904398"/>
                <a:gd name="connsiteY1" fmla="*/ 400898 h 401116"/>
                <a:gd name="connsiteX2" fmla="*/ 4904398 w 4904398"/>
                <a:gd name="connsiteY2" fmla="*/ 322224 h 401116"/>
              </a:gdLst>
              <a:ahLst/>
              <a:cxnLst>
                <a:cxn ang="0">
                  <a:pos x="connsiteX0" y="connsiteY0"/>
                </a:cxn>
                <a:cxn ang="0">
                  <a:pos x="connsiteX1" y="connsiteY1"/>
                </a:cxn>
                <a:cxn ang="0">
                  <a:pos x="connsiteX2" y="connsiteY2"/>
                </a:cxn>
              </a:cxnLst>
              <a:rect l="l" t="t" r="r" b="b"/>
              <a:pathLst>
                <a:path w="4904398" h="401116">
                  <a:moveTo>
                    <a:pt x="391353" y="0"/>
                  </a:moveTo>
                  <a:cubicBezTo>
                    <a:pt x="-226127" y="38897"/>
                    <a:pt x="-86259" y="411428"/>
                    <a:pt x="623492" y="400898"/>
                  </a:cubicBezTo>
                  <a:lnTo>
                    <a:pt x="4904398" y="322224"/>
                  </a:ln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2453503" y="5467647"/>
              <a:ext cx="988875" cy="416499"/>
            </a:xfrm>
            <a:custGeom>
              <a:avLst/>
              <a:gdLst>
                <a:gd name="connsiteX0" fmla="*/ 755361 w 755361"/>
                <a:gd name="connsiteY0" fmla="*/ 383586 h 416878"/>
                <a:gd name="connsiteX1" fmla="*/ 1599 w 755361"/>
                <a:gd name="connsiteY1" fmla="*/ 383586 h 416878"/>
                <a:gd name="connsiteX2" fmla="*/ 557653 w 755361"/>
                <a:gd name="connsiteY2" fmla="*/ 37597 h 416878"/>
                <a:gd name="connsiteX3" fmla="*/ 619437 w 755361"/>
                <a:gd name="connsiteY3" fmla="*/ 25240 h 416878"/>
                <a:gd name="connsiteX0" fmla="*/ 754492 w 754492"/>
                <a:gd name="connsiteY0" fmla="*/ 358346 h 392510"/>
                <a:gd name="connsiteX1" fmla="*/ 730 w 754492"/>
                <a:gd name="connsiteY1" fmla="*/ 358346 h 392510"/>
                <a:gd name="connsiteX2" fmla="*/ 618568 w 754492"/>
                <a:gd name="connsiteY2" fmla="*/ 0 h 392510"/>
                <a:gd name="connsiteX0" fmla="*/ 1458409 w 1458409"/>
                <a:gd name="connsiteY0" fmla="*/ 358346 h 379568"/>
                <a:gd name="connsiteX1" fmla="*/ 312 w 1458409"/>
                <a:gd name="connsiteY1" fmla="*/ 333633 h 379568"/>
                <a:gd name="connsiteX2" fmla="*/ 1322485 w 1458409"/>
                <a:gd name="connsiteY2" fmla="*/ 0 h 379568"/>
                <a:gd name="connsiteX0" fmla="*/ 1483885 w 1483885"/>
                <a:gd name="connsiteY0" fmla="*/ 457200 h 484234"/>
                <a:gd name="connsiteX1" fmla="*/ 25788 w 1483885"/>
                <a:gd name="connsiteY1" fmla="*/ 432487 h 484234"/>
                <a:gd name="connsiteX2" fmla="*/ 569485 w 1483885"/>
                <a:gd name="connsiteY2" fmla="*/ 0 h 484234"/>
                <a:gd name="connsiteX0" fmla="*/ 1475175 w 1475175"/>
                <a:gd name="connsiteY0" fmla="*/ 469557 h 497359"/>
                <a:gd name="connsiteX1" fmla="*/ 17078 w 1475175"/>
                <a:gd name="connsiteY1" fmla="*/ 444844 h 497359"/>
                <a:gd name="connsiteX2" fmla="*/ 684342 w 1475175"/>
                <a:gd name="connsiteY2" fmla="*/ 0 h 497359"/>
                <a:gd name="connsiteX0" fmla="*/ 1482176 w 1482176"/>
                <a:gd name="connsiteY0" fmla="*/ 469557 h 497359"/>
                <a:gd name="connsiteX1" fmla="*/ 24079 w 1482176"/>
                <a:gd name="connsiteY1" fmla="*/ 444844 h 497359"/>
                <a:gd name="connsiteX2" fmla="*/ 691343 w 1482176"/>
                <a:gd name="connsiteY2" fmla="*/ 0 h 497359"/>
                <a:gd name="connsiteX0" fmla="*/ 1496003 w 1496003"/>
                <a:gd name="connsiteY0" fmla="*/ 383060 h 405670"/>
                <a:gd name="connsiteX1" fmla="*/ 37906 w 1496003"/>
                <a:gd name="connsiteY1" fmla="*/ 358347 h 405670"/>
                <a:gd name="connsiteX2" fmla="*/ 581603 w 1496003"/>
                <a:gd name="connsiteY2" fmla="*/ 0 h 405670"/>
                <a:gd name="connsiteX0" fmla="*/ 1498863 w 1498863"/>
                <a:gd name="connsiteY0" fmla="*/ 383060 h 405670"/>
                <a:gd name="connsiteX1" fmla="*/ 40766 w 1498863"/>
                <a:gd name="connsiteY1" fmla="*/ 358347 h 405670"/>
                <a:gd name="connsiteX2" fmla="*/ 584463 w 1498863"/>
                <a:gd name="connsiteY2" fmla="*/ 0 h 405670"/>
                <a:gd name="connsiteX0" fmla="*/ 1473706 w 1473706"/>
                <a:gd name="connsiteY0" fmla="*/ 383060 h 440354"/>
                <a:gd name="connsiteX1" fmla="*/ 15609 w 1473706"/>
                <a:gd name="connsiteY1" fmla="*/ 358347 h 440354"/>
                <a:gd name="connsiteX2" fmla="*/ 559306 w 1473706"/>
                <a:gd name="connsiteY2" fmla="*/ 0 h 440354"/>
                <a:gd name="connsiteX0" fmla="*/ 1682620 w 1682620"/>
                <a:gd name="connsiteY0" fmla="*/ 383060 h 405670"/>
                <a:gd name="connsiteX1" fmla="*/ 51528 w 1682620"/>
                <a:gd name="connsiteY1" fmla="*/ 358347 h 405670"/>
                <a:gd name="connsiteX2" fmla="*/ 595225 w 1682620"/>
                <a:gd name="connsiteY2" fmla="*/ 0 h 405670"/>
                <a:gd name="connsiteX0" fmla="*/ 1653020 w 1653020"/>
                <a:gd name="connsiteY0" fmla="*/ 320540 h 339742"/>
                <a:gd name="connsiteX1" fmla="*/ 21928 w 1653020"/>
                <a:gd name="connsiteY1" fmla="*/ 295827 h 339742"/>
                <a:gd name="connsiteX2" fmla="*/ 825980 w 1653020"/>
                <a:gd name="connsiteY2" fmla="*/ 0 h 339742"/>
                <a:gd name="connsiteX0" fmla="*/ 1717144 w 1717144"/>
                <a:gd name="connsiteY0" fmla="*/ 381397 h 403200"/>
                <a:gd name="connsiteX1" fmla="*/ 86052 w 1717144"/>
                <a:gd name="connsiteY1" fmla="*/ 356684 h 403200"/>
                <a:gd name="connsiteX2" fmla="*/ 296123 w 1717144"/>
                <a:gd name="connsiteY2" fmla="*/ 12588 h 403200"/>
                <a:gd name="connsiteX3" fmla="*/ 890104 w 1717144"/>
                <a:gd name="connsiteY3" fmla="*/ 60857 h 403200"/>
                <a:gd name="connsiteX0" fmla="*/ 1717144 w 1717144"/>
                <a:gd name="connsiteY0" fmla="*/ 376649 h 398452"/>
                <a:gd name="connsiteX1" fmla="*/ 86052 w 1717144"/>
                <a:gd name="connsiteY1" fmla="*/ 351936 h 398452"/>
                <a:gd name="connsiteX2" fmla="*/ 296123 w 1717144"/>
                <a:gd name="connsiteY2" fmla="*/ 7840 h 398452"/>
                <a:gd name="connsiteX3" fmla="*/ 651445 w 1717144"/>
                <a:gd name="connsiteY3" fmla="*/ 143636 h 398452"/>
                <a:gd name="connsiteX0" fmla="*/ 1717144 w 1717144"/>
                <a:gd name="connsiteY0" fmla="*/ 384043 h 405846"/>
                <a:gd name="connsiteX1" fmla="*/ 86052 w 1717144"/>
                <a:gd name="connsiteY1" fmla="*/ 359330 h 405846"/>
                <a:gd name="connsiteX2" fmla="*/ 296123 w 1717144"/>
                <a:gd name="connsiteY2" fmla="*/ 15234 h 405846"/>
                <a:gd name="connsiteX3" fmla="*/ 1237241 w 1717144"/>
                <a:gd name="connsiteY3" fmla="*/ 38495 h 405846"/>
                <a:gd name="connsiteX0" fmla="*/ 1717144 w 1717144"/>
                <a:gd name="connsiteY0" fmla="*/ 377444 h 399247"/>
                <a:gd name="connsiteX1" fmla="*/ 86052 w 1717144"/>
                <a:gd name="connsiteY1" fmla="*/ 352731 h 399247"/>
                <a:gd name="connsiteX2" fmla="*/ 296123 w 1717144"/>
                <a:gd name="connsiteY2" fmla="*/ 8635 h 399247"/>
                <a:gd name="connsiteX3" fmla="*/ 1237241 w 1717144"/>
                <a:gd name="connsiteY3" fmla="*/ 31896 h 399247"/>
                <a:gd name="connsiteX0" fmla="*/ 1717144 w 1717144"/>
                <a:gd name="connsiteY0" fmla="*/ 416694 h 438497"/>
                <a:gd name="connsiteX1" fmla="*/ 86052 w 1717144"/>
                <a:gd name="connsiteY1" fmla="*/ 391981 h 438497"/>
                <a:gd name="connsiteX2" fmla="*/ 296123 w 1717144"/>
                <a:gd name="connsiteY2" fmla="*/ 47885 h 438497"/>
                <a:gd name="connsiteX3" fmla="*/ 1237241 w 1717144"/>
                <a:gd name="connsiteY3" fmla="*/ 71146 h 438497"/>
                <a:gd name="connsiteX0" fmla="*/ 1717144 w 1717144"/>
                <a:gd name="connsiteY0" fmla="*/ 385519 h 407322"/>
                <a:gd name="connsiteX1" fmla="*/ 86052 w 1717144"/>
                <a:gd name="connsiteY1" fmla="*/ 360806 h 407322"/>
                <a:gd name="connsiteX2" fmla="*/ 296123 w 1717144"/>
                <a:gd name="connsiteY2" fmla="*/ 16710 h 407322"/>
                <a:gd name="connsiteX3" fmla="*/ 751724 w 1717144"/>
                <a:gd name="connsiteY3" fmla="*/ 141722 h 407322"/>
                <a:gd name="connsiteX0" fmla="*/ 1717144 w 1717144"/>
                <a:gd name="connsiteY0" fmla="*/ 385132 h 406935"/>
                <a:gd name="connsiteX1" fmla="*/ 86052 w 1717144"/>
                <a:gd name="connsiteY1" fmla="*/ 360419 h 406935"/>
                <a:gd name="connsiteX2" fmla="*/ 296123 w 1717144"/>
                <a:gd name="connsiteY2" fmla="*/ 16323 h 406935"/>
                <a:gd name="connsiteX3" fmla="*/ 751724 w 1717144"/>
                <a:gd name="connsiteY3" fmla="*/ 141335 h 406935"/>
                <a:gd name="connsiteX0" fmla="*/ 1717144 w 1717144"/>
                <a:gd name="connsiteY0" fmla="*/ 402465 h 424268"/>
                <a:gd name="connsiteX1" fmla="*/ 86052 w 1717144"/>
                <a:gd name="connsiteY1" fmla="*/ 377752 h 424268"/>
                <a:gd name="connsiteX2" fmla="*/ 296123 w 1717144"/>
                <a:gd name="connsiteY2" fmla="*/ 33656 h 424268"/>
                <a:gd name="connsiteX3" fmla="*/ 751724 w 1717144"/>
                <a:gd name="connsiteY3" fmla="*/ 158668 h 424268"/>
                <a:gd name="connsiteX0" fmla="*/ 1703068 w 1703068"/>
                <a:gd name="connsiteY0" fmla="*/ 402465 h 433569"/>
                <a:gd name="connsiteX1" fmla="*/ 71976 w 1703068"/>
                <a:gd name="connsiteY1" fmla="*/ 377752 h 433569"/>
                <a:gd name="connsiteX2" fmla="*/ 282047 w 1703068"/>
                <a:gd name="connsiteY2" fmla="*/ 33656 h 433569"/>
                <a:gd name="connsiteX3" fmla="*/ 737648 w 1703068"/>
                <a:gd name="connsiteY3" fmla="*/ 158668 h 433569"/>
                <a:gd name="connsiteX0" fmla="*/ 1703068 w 1703068"/>
                <a:gd name="connsiteY0" fmla="*/ 402465 h 433569"/>
                <a:gd name="connsiteX1" fmla="*/ 71976 w 1703068"/>
                <a:gd name="connsiteY1" fmla="*/ 377752 h 433569"/>
                <a:gd name="connsiteX2" fmla="*/ 282047 w 1703068"/>
                <a:gd name="connsiteY2" fmla="*/ 33656 h 433569"/>
                <a:gd name="connsiteX3" fmla="*/ 737648 w 1703068"/>
                <a:gd name="connsiteY3" fmla="*/ 158668 h 433569"/>
                <a:gd name="connsiteX0" fmla="*/ 1736283 w 1736283"/>
                <a:gd name="connsiteY0" fmla="*/ 399831 h 421458"/>
                <a:gd name="connsiteX1" fmla="*/ 105191 w 1736283"/>
                <a:gd name="connsiteY1" fmla="*/ 375118 h 421458"/>
                <a:gd name="connsiteX2" fmla="*/ 243539 w 1736283"/>
                <a:gd name="connsiteY2" fmla="*/ 34201 h 421458"/>
                <a:gd name="connsiteX3" fmla="*/ 770863 w 1736283"/>
                <a:gd name="connsiteY3" fmla="*/ 156034 h 421458"/>
              </a:gdLst>
              <a:ahLst/>
              <a:cxnLst>
                <a:cxn ang="0">
                  <a:pos x="connsiteX0" y="connsiteY0"/>
                </a:cxn>
                <a:cxn ang="0">
                  <a:pos x="connsiteX1" y="connsiteY1"/>
                </a:cxn>
                <a:cxn ang="0">
                  <a:pos x="connsiteX2" y="connsiteY2"/>
                </a:cxn>
                <a:cxn ang="0">
                  <a:pos x="connsiteX3" y="connsiteY3"/>
                </a:cxn>
              </a:cxnLst>
              <a:rect l="l" t="t" r="r" b="b"/>
              <a:pathLst>
                <a:path w="1736283" h="421458">
                  <a:moveTo>
                    <a:pt x="1736283" y="399831"/>
                  </a:moveTo>
                  <a:cubicBezTo>
                    <a:pt x="1375877" y="428663"/>
                    <a:pt x="353982" y="436056"/>
                    <a:pt x="105191" y="375118"/>
                  </a:cubicBezTo>
                  <a:cubicBezTo>
                    <a:pt x="-143600" y="314180"/>
                    <a:pt x="109530" y="83505"/>
                    <a:pt x="243539" y="34201"/>
                  </a:cubicBezTo>
                  <a:cubicBezTo>
                    <a:pt x="438239" y="-56438"/>
                    <a:pt x="1137030" y="50085"/>
                    <a:pt x="770863" y="156034"/>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任意多边形 7"/>
          <p:cNvSpPr/>
          <p:nvPr/>
        </p:nvSpPr>
        <p:spPr>
          <a:xfrm>
            <a:off x="3316936" y="3641870"/>
            <a:ext cx="466974" cy="800526"/>
          </a:xfrm>
          <a:custGeom>
            <a:avLst/>
            <a:gdLst>
              <a:gd name="connsiteX0" fmla="*/ 0 w 786063"/>
              <a:gd name="connsiteY0" fmla="*/ 0 h 1347536"/>
              <a:gd name="connsiteX1" fmla="*/ 513347 w 786063"/>
              <a:gd name="connsiteY1" fmla="*/ 401052 h 1347536"/>
              <a:gd name="connsiteX2" fmla="*/ 336884 w 786063"/>
              <a:gd name="connsiteY2" fmla="*/ 1155031 h 1347536"/>
              <a:gd name="connsiteX3" fmla="*/ 786063 w 786063"/>
              <a:gd name="connsiteY3" fmla="*/ 1347536 h 1347536"/>
            </a:gdLst>
            <a:ahLst/>
            <a:cxnLst>
              <a:cxn ang="0">
                <a:pos x="connsiteX0" y="connsiteY0"/>
              </a:cxn>
              <a:cxn ang="0">
                <a:pos x="connsiteX1" y="connsiteY1"/>
              </a:cxn>
              <a:cxn ang="0">
                <a:pos x="connsiteX2" y="connsiteY2"/>
              </a:cxn>
              <a:cxn ang="0">
                <a:pos x="connsiteX3" y="connsiteY3"/>
              </a:cxn>
            </a:cxnLst>
            <a:rect l="l" t="t" r="r" b="b"/>
            <a:pathLst>
              <a:path w="786063" h="1347536">
                <a:moveTo>
                  <a:pt x="0" y="0"/>
                </a:moveTo>
                <a:cubicBezTo>
                  <a:pt x="228600" y="104273"/>
                  <a:pt x="457200" y="208547"/>
                  <a:pt x="513347" y="401052"/>
                </a:cubicBezTo>
                <a:cubicBezTo>
                  <a:pt x="569494" y="593557"/>
                  <a:pt x="291431" y="997284"/>
                  <a:pt x="336884" y="1155031"/>
                </a:cubicBezTo>
                <a:cubicBezTo>
                  <a:pt x="382337" y="1312778"/>
                  <a:pt x="584200" y="1330157"/>
                  <a:pt x="786063" y="1347536"/>
                </a:cubicBezTo>
              </a:path>
            </a:pathLst>
          </a:custGeom>
          <a:noFill/>
          <a:ln w="25400" cap="rnd">
            <a:solidFill>
              <a:schemeClr val="bg1"/>
            </a:soli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3870847" y="725646"/>
            <a:ext cx="3971693" cy="4252077"/>
            <a:chOff x="4427538" y="954088"/>
            <a:chExt cx="3333750" cy="3729038"/>
          </a:xfrm>
        </p:grpSpPr>
        <p:sp>
          <p:nvSpPr>
            <p:cNvPr id="10" name="Freeform 5"/>
            <p:cNvSpPr>
              <a:spLocks/>
            </p:cNvSpPr>
            <p:nvPr/>
          </p:nvSpPr>
          <p:spPr bwMode="auto">
            <a:xfrm>
              <a:off x="5026026" y="1547813"/>
              <a:ext cx="2144713" cy="2363788"/>
            </a:xfrm>
            <a:custGeom>
              <a:avLst/>
              <a:gdLst>
                <a:gd name="T0" fmla="*/ 518 w 570"/>
                <a:gd name="T1" fmla="*/ 231 h 629"/>
                <a:gd name="T2" fmla="*/ 454 w 570"/>
                <a:gd name="T3" fmla="*/ 271 h 629"/>
                <a:gd name="T4" fmla="*/ 496 w 570"/>
                <a:gd name="T5" fmla="*/ 135 h 629"/>
                <a:gd name="T6" fmla="*/ 393 w 570"/>
                <a:gd name="T7" fmla="*/ 205 h 629"/>
                <a:gd name="T8" fmla="*/ 326 w 570"/>
                <a:gd name="T9" fmla="*/ 264 h 629"/>
                <a:gd name="T10" fmla="*/ 474 w 570"/>
                <a:gd name="T11" fmla="*/ 89 h 629"/>
                <a:gd name="T12" fmla="*/ 385 w 570"/>
                <a:gd name="T13" fmla="*/ 100 h 629"/>
                <a:gd name="T14" fmla="*/ 322 w 570"/>
                <a:gd name="T15" fmla="*/ 156 h 629"/>
                <a:gd name="T16" fmla="*/ 401 w 570"/>
                <a:gd name="T17" fmla="*/ 66 h 629"/>
                <a:gd name="T18" fmla="*/ 279 w 570"/>
                <a:gd name="T19" fmla="*/ 80 h 629"/>
                <a:gd name="T20" fmla="*/ 223 w 570"/>
                <a:gd name="T21" fmla="*/ 103 h 629"/>
                <a:gd name="T22" fmla="*/ 280 w 570"/>
                <a:gd name="T23" fmla="*/ 61 h 629"/>
                <a:gd name="T24" fmla="*/ 212 w 570"/>
                <a:gd name="T25" fmla="*/ 33 h 629"/>
                <a:gd name="T26" fmla="*/ 78 w 570"/>
                <a:gd name="T27" fmla="*/ 109 h 629"/>
                <a:gd name="T28" fmla="*/ 29 w 570"/>
                <a:gd name="T29" fmla="*/ 198 h 629"/>
                <a:gd name="T30" fmla="*/ 35 w 570"/>
                <a:gd name="T31" fmla="*/ 232 h 629"/>
                <a:gd name="T32" fmla="*/ 42 w 570"/>
                <a:gd name="T33" fmla="*/ 311 h 629"/>
                <a:gd name="T34" fmla="*/ 20 w 570"/>
                <a:gd name="T35" fmla="*/ 366 h 629"/>
                <a:gd name="T36" fmla="*/ 73 w 570"/>
                <a:gd name="T37" fmla="*/ 388 h 629"/>
                <a:gd name="T38" fmla="*/ 178 w 570"/>
                <a:gd name="T39" fmla="*/ 311 h 629"/>
                <a:gd name="T40" fmla="*/ 102 w 570"/>
                <a:gd name="T41" fmla="*/ 390 h 629"/>
                <a:gd name="T42" fmla="*/ 92 w 570"/>
                <a:gd name="T43" fmla="*/ 469 h 629"/>
                <a:gd name="T44" fmla="*/ 196 w 570"/>
                <a:gd name="T45" fmla="*/ 407 h 629"/>
                <a:gd name="T46" fmla="*/ 265 w 570"/>
                <a:gd name="T47" fmla="*/ 373 h 629"/>
                <a:gd name="T48" fmla="*/ 196 w 570"/>
                <a:gd name="T49" fmla="*/ 450 h 629"/>
                <a:gd name="T50" fmla="*/ 179 w 570"/>
                <a:gd name="T51" fmla="*/ 542 h 629"/>
                <a:gd name="T52" fmla="*/ 261 w 570"/>
                <a:gd name="T53" fmla="*/ 489 h 629"/>
                <a:gd name="T54" fmla="*/ 270 w 570"/>
                <a:gd name="T55" fmla="*/ 506 h 629"/>
                <a:gd name="T56" fmla="*/ 208 w 570"/>
                <a:gd name="T57" fmla="*/ 588 h 629"/>
                <a:gd name="T58" fmla="*/ 303 w 570"/>
                <a:gd name="T59" fmla="*/ 597 h 629"/>
                <a:gd name="T60" fmla="*/ 332 w 570"/>
                <a:gd name="T61" fmla="*/ 603 h 629"/>
                <a:gd name="T62" fmla="*/ 406 w 570"/>
                <a:gd name="T63" fmla="*/ 554 h 629"/>
                <a:gd name="T64" fmla="*/ 430 w 570"/>
                <a:gd name="T65" fmla="*/ 535 h 629"/>
                <a:gd name="T66" fmla="*/ 504 w 570"/>
                <a:gd name="T67" fmla="*/ 444 h 629"/>
                <a:gd name="T68" fmla="*/ 549 w 570"/>
                <a:gd name="T69" fmla="*/ 342 h 629"/>
                <a:gd name="T70" fmla="*/ 563 w 570"/>
                <a:gd name="T71" fmla="*/ 26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70" h="629">
                  <a:moveTo>
                    <a:pt x="558" y="231"/>
                  </a:moveTo>
                  <a:cubicBezTo>
                    <a:pt x="547" y="219"/>
                    <a:pt x="530" y="221"/>
                    <a:pt x="518" y="231"/>
                  </a:cubicBezTo>
                  <a:cubicBezTo>
                    <a:pt x="477" y="265"/>
                    <a:pt x="437" y="300"/>
                    <a:pt x="395" y="332"/>
                  </a:cubicBezTo>
                  <a:cubicBezTo>
                    <a:pt x="415" y="313"/>
                    <a:pt x="434" y="292"/>
                    <a:pt x="454" y="271"/>
                  </a:cubicBezTo>
                  <a:cubicBezTo>
                    <a:pt x="482" y="243"/>
                    <a:pt x="510" y="213"/>
                    <a:pt x="528" y="177"/>
                  </a:cubicBezTo>
                  <a:cubicBezTo>
                    <a:pt x="539" y="156"/>
                    <a:pt x="521" y="127"/>
                    <a:pt x="496" y="135"/>
                  </a:cubicBezTo>
                  <a:cubicBezTo>
                    <a:pt x="475" y="142"/>
                    <a:pt x="458" y="154"/>
                    <a:pt x="441" y="168"/>
                  </a:cubicBezTo>
                  <a:cubicBezTo>
                    <a:pt x="425" y="180"/>
                    <a:pt x="408" y="191"/>
                    <a:pt x="393" y="205"/>
                  </a:cubicBezTo>
                  <a:cubicBezTo>
                    <a:pt x="377" y="218"/>
                    <a:pt x="364" y="234"/>
                    <a:pt x="349" y="247"/>
                  </a:cubicBezTo>
                  <a:cubicBezTo>
                    <a:pt x="342" y="253"/>
                    <a:pt x="334" y="259"/>
                    <a:pt x="326" y="264"/>
                  </a:cubicBezTo>
                  <a:cubicBezTo>
                    <a:pt x="353" y="239"/>
                    <a:pt x="378" y="210"/>
                    <a:pt x="407" y="186"/>
                  </a:cubicBezTo>
                  <a:cubicBezTo>
                    <a:pt x="437" y="160"/>
                    <a:pt x="471" y="131"/>
                    <a:pt x="474" y="89"/>
                  </a:cubicBezTo>
                  <a:cubicBezTo>
                    <a:pt x="475" y="66"/>
                    <a:pt x="448" y="54"/>
                    <a:pt x="430" y="64"/>
                  </a:cubicBezTo>
                  <a:cubicBezTo>
                    <a:pt x="413" y="73"/>
                    <a:pt x="399" y="87"/>
                    <a:pt x="385" y="100"/>
                  </a:cubicBezTo>
                  <a:cubicBezTo>
                    <a:pt x="369" y="115"/>
                    <a:pt x="353" y="130"/>
                    <a:pt x="336" y="144"/>
                  </a:cubicBezTo>
                  <a:cubicBezTo>
                    <a:pt x="331" y="148"/>
                    <a:pt x="326" y="152"/>
                    <a:pt x="322" y="156"/>
                  </a:cubicBezTo>
                  <a:cubicBezTo>
                    <a:pt x="323" y="155"/>
                    <a:pt x="323" y="154"/>
                    <a:pt x="324" y="153"/>
                  </a:cubicBezTo>
                  <a:cubicBezTo>
                    <a:pt x="351" y="125"/>
                    <a:pt x="374" y="93"/>
                    <a:pt x="401" y="66"/>
                  </a:cubicBezTo>
                  <a:cubicBezTo>
                    <a:pt x="423" y="43"/>
                    <a:pt x="393" y="1"/>
                    <a:pt x="366" y="21"/>
                  </a:cubicBezTo>
                  <a:cubicBezTo>
                    <a:pt x="337" y="41"/>
                    <a:pt x="309" y="62"/>
                    <a:pt x="279" y="80"/>
                  </a:cubicBezTo>
                  <a:cubicBezTo>
                    <a:pt x="256" y="95"/>
                    <a:pt x="232" y="107"/>
                    <a:pt x="208" y="119"/>
                  </a:cubicBezTo>
                  <a:cubicBezTo>
                    <a:pt x="213" y="113"/>
                    <a:pt x="218" y="108"/>
                    <a:pt x="223" y="103"/>
                  </a:cubicBezTo>
                  <a:cubicBezTo>
                    <a:pt x="229" y="96"/>
                    <a:pt x="236" y="88"/>
                    <a:pt x="244" y="81"/>
                  </a:cubicBezTo>
                  <a:cubicBezTo>
                    <a:pt x="256" y="75"/>
                    <a:pt x="268" y="69"/>
                    <a:pt x="280" y="61"/>
                  </a:cubicBezTo>
                  <a:cubicBezTo>
                    <a:pt x="306" y="42"/>
                    <a:pt x="291" y="0"/>
                    <a:pt x="257" y="8"/>
                  </a:cubicBezTo>
                  <a:cubicBezTo>
                    <a:pt x="240" y="12"/>
                    <a:pt x="225" y="22"/>
                    <a:pt x="212" y="33"/>
                  </a:cubicBezTo>
                  <a:cubicBezTo>
                    <a:pt x="187" y="45"/>
                    <a:pt x="161" y="54"/>
                    <a:pt x="138" y="68"/>
                  </a:cubicBezTo>
                  <a:cubicBezTo>
                    <a:pt x="116" y="79"/>
                    <a:pt x="97" y="94"/>
                    <a:pt x="78" y="109"/>
                  </a:cubicBezTo>
                  <a:cubicBezTo>
                    <a:pt x="59" y="123"/>
                    <a:pt x="47" y="142"/>
                    <a:pt x="29" y="157"/>
                  </a:cubicBezTo>
                  <a:cubicBezTo>
                    <a:pt x="17" y="167"/>
                    <a:pt x="19" y="187"/>
                    <a:pt x="29" y="198"/>
                  </a:cubicBezTo>
                  <a:cubicBezTo>
                    <a:pt x="36" y="205"/>
                    <a:pt x="45" y="207"/>
                    <a:pt x="54" y="205"/>
                  </a:cubicBezTo>
                  <a:cubicBezTo>
                    <a:pt x="48" y="215"/>
                    <a:pt x="42" y="224"/>
                    <a:pt x="35" y="232"/>
                  </a:cubicBezTo>
                  <a:cubicBezTo>
                    <a:pt x="23" y="245"/>
                    <a:pt x="11" y="258"/>
                    <a:pt x="7" y="275"/>
                  </a:cubicBezTo>
                  <a:cubicBezTo>
                    <a:pt x="0" y="298"/>
                    <a:pt x="21" y="314"/>
                    <a:pt x="42" y="311"/>
                  </a:cubicBezTo>
                  <a:cubicBezTo>
                    <a:pt x="46" y="310"/>
                    <a:pt x="49" y="309"/>
                    <a:pt x="52" y="308"/>
                  </a:cubicBezTo>
                  <a:cubicBezTo>
                    <a:pt x="39" y="326"/>
                    <a:pt x="28" y="345"/>
                    <a:pt x="20" y="366"/>
                  </a:cubicBezTo>
                  <a:cubicBezTo>
                    <a:pt x="15" y="378"/>
                    <a:pt x="23" y="392"/>
                    <a:pt x="33" y="398"/>
                  </a:cubicBezTo>
                  <a:cubicBezTo>
                    <a:pt x="47" y="407"/>
                    <a:pt x="64" y="401"/>
                    <a:pt x="73" y="388"/>
                  </a:cubicBezTo>
                  <a:cubicBezTo>
                    <a:pt x="93" y="358"/>
                    <a:pt x="122" y="337"/>
                    <a:pt x="155" y="321"/>
                  </a:cubicBezTo>
                  <a:cubicBezTo>
                    <a:pt x="162" y="317"/>
                    <a:pt x="170" y="314"/>
                    <a:pt x="178" y="311"/>
                  </a:cubicBezTo>
                  <a:cubicBezTo>
                    <a:pt x="167" y="323"/>
                    <a:pt x="157" y="337"/>
                    <a:pt x="146" y="349"/>
                  </a:cubicBezTo>
                  <a:cubicBezTo>
                    <a:pt x="134" y="364"/>
                    <a:pt x="118" y="379"/>
                    <a:pt x="102" y="390"/>
                  </a:cubicBezTo>
                  <a:cubicBezTo>
                    <a:pt x="87" y="400"/>
                    <a:pt x="68" y="410"/>
                    <a:pt x="59" y="427"/>
                  </a:cubicBezTo>
                  <a:cubicBezTo>
                    <a:pt x="48" y="450"/>
                    <a:pt x="67" y="476"/>
                    <a:pt x="92" y="469"/>
                  </a:cubicBezTo>
                  <a:cubicBezTo>
                    <a:pt x="112" y="465"/>
                    <a:pt x="127" y="451"/>
                    <a:pt x="142" y="438"/>
                  </a:cubicBezTo>
                  <a:cubicBezTo>
                    <a:pt x="158" y="426"/>
                    <a:pt x="178" y="417"/>
                    <a:pt x="196" y="407"/>
                  </a:cubicBezTo>
                  <a:cubicBezTo>
                    <a:pt x="216" y="397"/>
                    <a:pt x="237" y="388"/>
                    <a:pt x="258" y="377"/>
                  </a:cubicBezTo>
                  <a:cubicBezTo>
                    <a:pt x="260" y="376"/>
                    <a:pt x="263" y="375"/>
                    <a:pt x="265" y="373"/>
                  </a:cubicBezTo>
                  <a:cubicBezTo>
                    <a:pt x="255" y="384"/>
                    <a:pt x="245" y="394"/>
                    <a:pt x="236" y="405"/>
                  </a:cubicBezTo>
                  <a:cubicBezTo>
                    <a:pt x="223" y="421"/>
                    <a:pt x="210" y="436"/>
                    <a:pt x="196" y="450"/>
                  </a:cubicBezTo>
                  <a:cubicBezTo>
                    <a:pt x="180" y="465"/>
                    <a:pt x="164" y="477"/>
                    <a:pt x="150" y="493"/>
                  </a:cubicBezTo>
                  <a:cubicBezTo>
                    <a:pt x="131" y="516"/>
                    <a:pt x="150" y="546"/>
                    <a:pt x="179" y="542"/>
                  </a:cubicBezTo>
                  <a:cubicBezTo>
                    <a:pt x="193" y="539"/>
                    <a:pt x="204" y="525"/>
                    <a:pt x="211" y="519"/>
                  </a:cubicBezTo>
                  <a:cubicBezTo>
                    <a:pt x="227" y="508"/>
                    <a:pt x="244" y="498"/>
                    <a:pt x="261" y="489"/>
                  </a:cubicBezTo>
                  <a:cubicBezTo>
                    <a:pt x="279" y="479"/>
                    <a:pt x="298" y="468"/>
                    <a:pt x="316" y="457"/>
                  </a:cubicBezTo>
                  <a:cubicBezTo>
                    <a:pt x="300" y="473"/>
                    <a:pt x="286" y="490"/>
                    <a:pt x="270" y="506"/>
                  </a:cubicBezTo>
                  <a:cubicBezTo>
                    <a:pt x="258" y="517"/>
                    <a:pt x="247" y="531"/>
                    <a:pt x="236" y="543"/>
                  </a:cubicBezTo>
                  <a:cubicBezTo>
                    <a:pt x="225" y="557"/>
                    <a:pt x="214" y="571"/>
                    <a:pt x="208" y="588"/>
                  </a:cubicBezTo>
                  <a:cubicBezTo>
                    <a:pt x="204" y="602"/>
                    <a:pt x="214" y="620"/>
                    <a:pt x="229" y="623"/>
                  </a:cubicBezTo>
                  <a:cubicBezTo>
                    <a:pt x="256" y="629"/>
                    <a:pt x="281" y="611"/>
                    <a:pt x="303" y="597"/>
                  </a:cubicBezTo>
                  <a:cubicBezTo>
                    <a:pt x="310" y="592"/>
                    <a:pt x="317" y="588"/>
                    <a:pt x="324" y="583"/>
                  </a:cubicBezTo>
                  <a:cubicBezTo>
                    <a:pt x="324" y="590"/>
                    <a:pt x="326" y="597"/>
                    <a:pt x="332" y="603"/>
                  </a:cubicBezTo>
                  <a:cubicBezTo>
                    <a:pt x="343" y="614"/>
                    <a:pt x="363" y="615"/>
                    <a:pt x="373" y="603"/>
                  </a:cubicBezTo>
                  <a:cubicBezTo>
                    <a:pt x="386" y="588"/>
                    <a:pt x="401" y="574"/>
                    <a:pt x="406" y="554"/>
                  </a:cubicBezTo>
                  <a:cubicBezTo>
                    <a:pt x="407" y="550"/>
                    <a:pt x="407" y="547"/>
                    <a:pt x="407" y="543"/>
                  </a:cubicBezTo>
                  <a:cubicBezTo>
                    <a:pt x="415" y="544"/>
                    <a:pt x="423" y="541"/>
                    <a:pt x="430" y="535"/>
                  </a:cubicBezTo>
                  <a:cubicBezTo>
                    <a:pt x="444" y="523"/>
                    <a:pt x="457" y="511"/>
                    <a:pt x="469" y="497"/>
                  </a:cubicBezTo>
                  <a:cubicBezTo>
                    <a:pt x="483" y="481"/>
                    <a:pt x="494" y="462"/>
                    <a:pt x="504" y="444"/>
                  </a:cubicBezTo>
                  <a:cubicBezTo>
                    <a:pt x="514" y="427"/>
                    <a:pt x="523" y="413"/>
                    <a:pt x="536" y="400"/>
                  </a:cubicBezTo>
                  <a:cubicBezTo>
                    <a:pt x="553" y="383"/>
                    <a:pt x="558" y="364"/>
                    <a:pt x="549" y="342"/>
                  </a:cubicBezTo>
                  <a:cubicBezTo>
                    <a:pt x="544" y="332"/>
                    <a:pt x="527" y="325"/>
                    <a:pt x="516" y="329"/>
                  </a:cubicBezTo>
                  <a:cubicBezTo>
                    <a:pt x="533" y="309"/>
                    <a:pt x="549" y="288"/>
                    <a:pt x="563" y="266"/>
                  </a:cubicBezTo>
                  <a:cubicBezTo>
                    <a:pt x="570" y="255"/>
                    <a:pt x="567" y="240"/>
                    <a:pt x="558" y="23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6"/>
            <p:cNvSpPr>
              <a:spLocks noEditPoints="1"/>
            </p:cNvSpPr>
            <p:nvPr/>
          </p:nvSpPr>
          <p:spPr bwMode="auto">
            <a:xfrm>
              <a:off x="5462588" y="2581276"/>
              <a:ext cx="1274763" cy="1308100"/>
            </a:xfrm>
            <a:custGeom>
              <a:avLst/>
              <a:gdLst>
                <a:gd name="T0" fmla="*/ 275 w 339"/>
                <a:gd name="T1" fmla="*/ 103 h 348"/>
                <a:gd name="T2" fmla="*/ 261 w 339"/>
                <a:gd name="T3" fmla="*/ 119 h 348"/>
                <a:gd name="T4" fmla="*/ 256 w 339"/>
                <a:gd name="T5" fmla="*/ 55 h 348"/>
                <a:gd name="T6" fmla="*/ 214 w 339"/>
                <a:gd name="T7" fmla="*/ 32 h 348"/>
                <a:gd name="T8" fmla="*/ 151 w 339"/>
                <a:gd name="T9" fmla="*/ 73 h 348"/>
                <a:gd name="T10" fmla="*/ 161 w 339"/>
                <a:gd name="T11" fmla="*/ 56 h 348"/>
                <a:gd name="T12" fmla="*/ 111 w 339"/>
                <a:gd name="T13" fmla="*/ 46 h 348"/>
                <a:gd name="T14" fmla="*/ 86 w 339"/>
                <a:gd name="T15" fmla="*/ 100 h 348"/>
                <a:gd name="T16" fmla="*/ 74 w 339"/>
                <a:gd name="T17" fmla="*/ 103 h 348"/>
                <a:gd name="T18" fmla="*/ 49 w 339"/>
                <a:gd name="T19" fmla="*/ 132 h 348"/>
                <a:gd name="T20" fmla="*/ 67 w 339"/>
                <a:gd name="T21" fmla="*/ 154 h 348"/>
                <a:gd name="T22" fmla="*/ 102 w 339"/>
                <a:gd name="T23" fmla="*/ 239 h 348"/>
                <a:gd name="T24" fmla="*/ 131 w 339"/>
                <a:gd name="T25" fmla="*/ 333 h 348"/>
                <a:gd name="T26" fmla="*/ 117 w 339"/>
                <a:gd name="T27" fmla="*/ 205 h 348"/>
                <a:gd name="T28" fmla="*/ 83 w 339"/>
                <a:gd name="T29" fmla="*/ 129 h 348"/>
                <a:gd name="T30" fmla="*/ 132 w 339"/>
                <a:gd name="T31" fmla="*/ 89 h 348"/>
                <a:gd name="T32" fmla="*/ 217 w 339"/>
                <a:gd name="T33" fmla="*/ 87 h 348"/>
                <a:gd name="T34" fmla="*/ 257 w 339"/>
                <a:gd name="T35" fmla="*/ 143 h 348"/>
                <a:gd name="T36" fmla="*/ 208 w 339"/>
                <a:gd name="T37" fmla="*/ 272 h 348"/>
                <a:gd name="T38" fmla="*/ 186 w 339"/>
                <a:gd name="T39" fmla="*/ 333 h 348"/>
                <a:gd name="T40" fmla="*/ 228 w 339"/>
                <a:gd name="T41" fmla="*/ 283 h 348"/>
                <a:gd name="T42" fmla="*/ 280 w 339"/>
                <a:gd name="T43" fmla="*/ 147 h 348"/>
                <a:gd name="T44" fmla="*/ 323 w 339"/>
                <a:gd name="T45" fmla="*/ 92 h 348"/>
                <a:gd name="T46" fmla="*/ 40 w 339"/>
                <a:gd name="T47" fmla="*/ 99 h 348"/>
                <a:gd name="T48" fmla="*/ 43 w 339"/>
                <a:gd name="T49" fmla="*/ 103 h 348"/>
                <a:gd name="T50" fmla="*/ 142 w 339"/>
                <a:gd name="T51" fmla="*/ 37 h 348"/>
                <a:gd name="T52" fmla="*/ 141 w 339"/>
                <a:gd name="T53" fmla="*/ 44 h 348"/>
                <a:gd name="T54" fmla="*/ 142 w 339"/>
                <a:gd name="T55" fmla="*/ 37 h 348"/>
                <a:gd name="T56" fmla="*/ 235 w 339"/>
                <a:gd name="T57" fmla="*/ 43 h 348"/>
                <a:gd name="T58" fmla="*/ 234 w 339"/>
                <a:gd name="T59" fmla="*/ 46 h 348"/>
                <a:gd name="T60" fmla="*/ 300 w 339"/>
                <a:gd name="T61" fmla="*/ 115 h 348"/>
                <a:gd name="T62" fmla="*/ 296 w 339"/>
                <a:gd name="T63" fmla="*/ 112 h 348"/>
                <a:gd name="T64" fmla="*/ 304 w 339"/>
                <a:gd name="T65" fmla="*/ 1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9" h="348">
                  <a:moveTo>
                    <a:pt x="323" y="92"/>
                  </a:moveTo>
                  <a:cubicBezTo>
                    <a:pt x="308" y="65"/>
                    <a:pt x="286" y="83"/>
                    <a:pt x="275" y="103"/>
                  </a:cubicBezTo>
                  <a:cubicBezTo>
                    <a:pt x="272" y="109"/>
                    <a:pt x="269" y="115"/>
                    <a:pt x="266" y="121"/>
                  </a:cubicBezTo>
                  <a:cubicBezTo>
                    <a:pt x="264" y="121"/>
                    <a:pt x="263" y="120"/>
                    <a:pt x="261" y="119"/>
                  </a:cubicBezTo>
                  <a:cubicBezTo>
                    <a:pt x="249" y="111"/>
                    <a:pt x="242" y="94"/>
                    <a:pt x="238" y="76"/>
                  </a:cubicBezTo>
                  <a:cubicBezTo>
                    <a:pt x="246" y="71"/>
                    <a:pt x="253" y="65"/>
                    <a:pt x="256" y="55"/>
                  </a:cubicBezTo>
                  <a:cubicBezTo>
                    <a:pt x="259" y="45"/>
                    <a:pt x="260" y="25"/>
                    <a:pt x="248" y="20"/>
                  </a:cubicBezTo>
                  <a:cubicBezTo>
                    <a:pt x="236" y="15"/>
                    <a:pt x="220" y="19"/>
                    <a:pt x="214" y="32"/>
                  </a:cubicBezTo>
                  <a:cubicBezTo>
                    <a:pt x="210" y="41"/>
                    <a:pt x="210" y="52"/>
                    <a:pt x="211" y="64"/>
                  </a:cubicBezTo>
                  <a:cubicBezTo>
                    <a:pt x="193" y="73"/>
                    <a:pt x="171" y="78"/>
                    <a:pt x="151" y="73"/>
                  </a:cubicBezTo>
                  <a:cubicBezTo>
                    <a:pt x="151" y="73"/>
                    <a:pt x="150" y="73"/>
                    <a:pt x="149" y="72"/>
                  </a:cubicBezTo>
                  <a:cubicBezTo>
                    <a:pt x="154" y="67"/>
                    <a:pt x="158" y="62"/>
                    <a:pt x="161" y="56"/>
                  </a:cubicBezTo>
                  <a:cubicBezTo>
                    <a:pt x="167" y="46"/>
                    <a:pt x="169" y="27"/>
                    <a:pt x="160" y="18"/>
                  </a:cubicBezTo>
                  <a:cubicBezTo>
                    <a:pt x="141" y="0"/>
                    <a:pt x="114" y="25"/>
                    <a:pt x="111" y="46"/>
                  </a:cubicBezTo>
                  <a:cubicBezTo>
                    <a:pt x="110" y="55"/>
                    <a:pt x="113" y="64"/>
                    <a:pt x="117" y="72"/>
                  </a:cubicBezTo>
                  <a:cubicBezTo>
                    <a:pt x="107" y="82"/>
                    <a:pt x="97" y="92"/>
                    <a:pt x="86" y="100"/>
                  </a:cubicBezTo>
                  <a:cubicBezTo>
                    <a:pt x="82" y="103"/>
                    <a:pt x="79" y="105"/>
                    <a:pt x="75" y="106"/>
                  </a:cubicBezTo>
                  <a:cubicBezTo>
                    <a:pt x="75" y="105"/>
                    <a:pt x="75" y="104"/>
                    <a:pt x="74" y="103"/>
                  </a:cubicBezTo>
                  <a:cubicBezTo>
                    <a:pt x="64" y="84"/>
                    <a:pt x="32" y="62"/>
                    <a:pt x="14" y="86"/>
                  </a:cubicBezTo>
                  <a:cubicBezTo>
                    <a:pt x="0" y="105"/>
                    <a:pt x="36" y="127"/>
                    <a:pt x="49" y="132"/>
                  </a:cubicBezTo>
                  <a:cubicBezTo>
                    <a:pt x="53" y="133"/>
                    <a:pt x="57" y="134"/>
                    <a:pt x="61" y="134"/>
                  </a:cubicBezTo>
                  <a:cubicBezTo>
                    <a:pt x="63" y="141"/>
                    <a:pt x="65" y="148"/>
                    <a:pt x="67" y="154"/>
                  </a:cubicBezTo>
                  <a:cubicBezTo>
                    <a:pt x="71" y="168"/>
                    <a:pt x="79" y="180"/>
                    <a:pt x="86" y="193"/>
                  </a:cubicBezTo>
                  <a:cubicBezTo>
                    <a:pt x="94" y="207"/>
                    <a:pt x="98" y="223"/>
                    <a:pt x="102" y="239"/>
                  </a:cubicBezTo>
                  <a:cubicBezTo>
                    <a:pt x="106" y="253"/>
                    <a:pt x="112" y="267"/>
                    <a:pt x="117" y="281"/>
                  </a:cubicBezTo>
                  <a:cubicBezTo>
                    <a:pt x="123" y="298"/>
                    <a:pt x="126" y="316"/>
                    <a:pt x="131" y="333"/>
                  </a:cubicBezTo>
                  <a:cubicBezTo>
                    <a:pt x="135" y="347"/>
                    <a:pt x="157" y="341"/>
                    <a:pt x="153" y="326"/>
                  </a:cubicBezTo>
                  <a:cubicBezTo>
                    <a:pt x="141" y="286"/>
                    <a:pt x="129" y="246"/>
                    <a:pt x="117" y="205"/>
                  </a:cubicBezTo>
                  <a:cubicBezTo>
                    <a:pt x="110" y="186"/>
                    <a:pt x="98" y="171"/>
                    <a:pt x="91" y="153"/>
                  </a:cubicBezTo>
                  <a:cubicBezTo>
                    <a:pt x="88" y="145"/>
                    <a:pt x="86" y="137"/>
                    <a:pt x="83" y="129"/>
                  </a:cubicBezTo>
                  <a:cubicBezTo>
                    <a:pt x="101" y="120"/>
                    <a:pt x="118" y="103"/>
                    <a:pt x="130" y="91"/>
                  </a:cubicBezTo>
                  <a:cubicBezTo>
                    <a:pt x="131" y="90"/>
                    <a:pt x="132" y="90"/>
                    <a:pt x="132" y="89"/>
                  </a:cubicBezTo>
                  <a:cubicBezTo>
                    <a:pt x="145" y="97"/>
                    <a:pt x="160" y="98"/>
                    <a:pt x="175" y="97"/>
                  </a:cubicBezTo>
                  <a:cubicBezTo>
                    <a:pt x="190" y="97"/>
                    <a:pt x="204" y="92"/>
                    <a:pt x="217" y="87"/>
                  </a:cubicBezTo>
                  <a:cubicBezTo>
                    <a:pt x="220" y="95"/>
                    <a:pt x="223" y="102"/>
                    <a:pt x="225" y="108"/>
                  </a:cubicBezTo>
                  <a:cubicBezTo>
                    <a:pt x="232" y="123"/>
                    <a:pt x="243" y="136"/>
                    <a:pt x="257" y="143"/>
                  </a:cubicBezTo>
                  <a:cubicBezTo>
                    <a:pt x="248" y="165"/>
                    <a:pt x="241" y="187"/>
                    <a:pt x="232" y="209"/>
                  </a:cubicBezTo>
                  <a:cubicBezTo>
                    <a:pt x="225" y="230"/>
                    <a:pt x="216" y="251"/>
                    <a:pt x="208" y="272"/>
                  </a:cubicBezTo>
                  <a:cubicBezTo>
                    <a:pt x="200" y="289"/>
                    <a:pt x="191" y="305"/>
                    <a:pt x="187" y="323"/>
                  </a:cubicBezTo>
                  <a:cubicBezTo>
                    <a:pt x="186" y="326"/>
                    <a:pt x="186" y="330"/>
                    <a:pt x="186" y="333"/>
                  </a:cubicBezTo>
                  <a:cubicBezTo>
                    <a:pt x="185" y="348"/>
                    <a:pt x="208" y="348"/>
                    <a:pt x="209" y="333"/>
                  </a:cubicBezTo>
                  <a:cubicBezTo>
                    <a:pt x="210" y="316"/>
                    <a:pt x="220" y="299"/>
                    <a:pt x="228" y="283"/>
                  </a:cubicBezTo>
                  <a:cubicBezTo>
                    <a:pt x="237" y="263"/>
                    <a:pt x="245" y="242"/>
                    <a:pt x="253" y="221"/>
                  </a:cubicBezTo>
                  <a:cubicBezTo>
                    <a:pt x="262" y="196"/>
                    <a:pt x="270" y="171"/>
                    <a:pt x="280" y="147"/>
                  </a:cubicBezTo>
                  <a:cubicBezTo>
                    <a:pt x="282" y="147"/>
                    <a:pt x="283" y="146"/>
                    <a:pt x="285" y="146"/>
                  </a:cubicBezTo>
                  <a:cubicBezTo>
                    <a:pt x="309" y="141"/>
                    <a:pt x="339" y="120"/>
                    <a:pt x="323" y="92"/>
                  </a:cubicBezTo>
                  <a:close/>
                  <a:moveTo>
                    <a:pt x="39" y="99"/>
                  </a:moveTo>
                  <a:cubicBezTo>
                    <a:pt x="39" y="99"/>
                    <a:pt x="39" y="99"/>
                    <a:pt x="40" y="99"/>
                  </a:cubicBezTo>
                  <a:cubicBezTo>
                    <a:pt x="43" y="100"/>
                    <a:pt x="46" y="103"/>
                    <a:pt x="48" y="106"/>
                  </a:cubicBezTo>
                  <a:cubicBezTo>
                    <a:pt x="46" y="105"/>
                    <a:pt x="45" y="104"/>
                    <a:pt x="43" y="103"/>
                  </a:cubicBezTo>
                  <a:cubicBezTo>
                    <a:pt x="42" y="102"/>
                    <a:pt x="40" y="101"/>
                    <a:pt x="39" y="99"/>
                  </a:cubicBezTo>
                  <a:close/>
                  <a:moveTo>
                    <a:pt x="142" y="37"/>
                  </a:moveTo>
                  <a:cubicBezTo>
                    <a:pt x="142" y="36"/>
                    <a:pt x="143" y="36"/>
                    <a:pt x="143" y="36"/>
                  </a:cubicBezTo>
                  <a:cubicBezTo>
                    <a:pt x="143" y="39"/>
                    <a:pt x="142" y="42"/>
                    <a:pt x="141" y="44"/>
                  </a:cubicBezTo>
                  <a:cubicBezTo>
                    <a:pt x="139" y="48"/>
                    <a:pt x="137" y="51"/>
                    <a:pt x="135" y="54"/>
                  </a:cubicBezTo>
                  <a:cubicBezTo>
                    <a:pt x="134" y="48"/>
                    <a:pt x="136" y="41"/>
                    <a:pt x="142" y="37"/>
                  </a:cubicBezTo>
                  <a:close/>
                  <a:moveTo>
                    <a:pt x="234" y="43"/>
                  </a:moveTo>
                  <a:cubicBezTo>
                    <a:pt x="235" y="43"/>
                    <a:pt x="235" y="43"/>
                    <a:pt x="235" y="43"/>
                  </a:cubicBezTo>
                  <a:cubicBezTo>
                    <a:pt x="235" y="45"/>
                    <a:pt x="234" y="46"/>
                    <a:pt x="234" y="48"/>
                  </a:cubicBezTo>
                  <a:cubicBezTo>
                    <a:pt x="234" y="47"/>
                    <a:pt x="234" y="47"/>
                    <a:pt x="234" y="46"/>
                  </a:cubicBezTo>
                  <a:cubicBezTo>
                    <a:pt x="234" y="45"/>
                    <a:pt x="234" y="44"/>
                    <a:pt x="234" y="43"/>
                  </a:cubicBezTo>
                  <a:close/>
                  <a:moveTo>
                    <a:pt x="300" y="115"/>
                  </a:moveTo>
                  <a:cubicBezTo>
                    <a:pt x="298" y="117"/>
                    <a:pt x="295" y="119"/>
                    <a:pt x="292" y="120"/>
                  </a:cubicBezTo>
                  <a:cubicBezTo>
                    <a:pt x="294" y="118"/>
                    <a:pt x="295" y="115"/>
                    <a:pt x="296" y="112"/>
                  </a:cubicBezTo>
                  <a:cubicBezTo>
                    <a:pt x="298" y="109"/>
                    <a:pt x="300" y="105"/>
                    <a:pt x="303" y="103"/>
                  </a:cubicBezTo>
                  <a:cubicBezTo>
                    <a:pt x="304" y="104"/>
                    <a:pt x="304" y="106"/>
                    <a:pt x="304" y="108"/>
                  </a:cubicBezTo>
                  <a:cubicBezTo>
                    <a:pt x="305" y="111"/>
                    <a:pt x="302" y="114"/>
                    <a:pt x="30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7"/>
            <p:cNvSpPr>
              <a:spLocks/>
            </p:cNvSpPr>
            <p:nvPr/>
          </p:nvSpPr>
          <p:spPr bwMode="auto">
            <a:xfrm>
              <a:off x="4999038" y="1325563"/>
              <a:ext cx="285750" cy="315913"/>
            </a:xfrm>
            <a:custGeom>
              <a:avLst/>
              <a:gdLst>
                <a:gd name="T0" fmla="*/ 72 w 76"/>
                <a:gd name="T1" fmla="*/ 66 h 84"/>
                <a:gd name="T2" fmla="*/ 54 w 76"/>
                <a:gd name="T3" fmla="*/ 15 h 84"/>
                <a:gd name="T4" fmla="*/ 32 w 76"/>
                <a:gd name="T5" fmla="*/ 21 h 84"/>
                <a:gd name="T6" fmla="*/ 34 w 76"/>
                <a:gd name="T7" fmla="*/ 27 h 84"/>
                <a:gd name="T8" fmla="*/ 27 w 76"/>
                <a:gd name="T9" fmla="*/ 14 h 84"/>
                <a:gd name="T10" fmla="*/ 5 w 76"/>
                <a:gd name="T11" fmla="*/ 20 h 84"/>
                <a:gd name="T12" fmla="*/ 63 w 76"/>
                <a:gd name="T13" fmla="*/ 83 h 84"/>
                <a:gd name="T14" fmla="*/ 72 w 76"/>
                <a:gd name="T15" fmla="*/ 66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4">
                  <a:moveTo>
                    <a:pt x="72" y="66"/>
                  </a:moveTo>
                  <a:cubicBezTo>
                    <a:pt x="65" y="50"/>
                    <a:pt x="59" y="33"/>
                    <a:pt x="54" y="15"/>
                  </a:cubicBezTo>
                  <a:cubicBezTo>
                    <a:pt x="51" y="1"/>
                    <a:pt x="28" y="7"/>
                    <a:pt x="32" y="21"/>
                  </a:cubicBezTo>
                  <a:cubicBezTo>
                    <a:pt x="33" y="23"/>
                    <a:pt x="33" y="25"/>
                    <a:pt x="34" y="27"/>
                  </a:cubicBezTo>
                  <a:cubicBezTo>
                    <a:pt x="31" y="23"/>
                    <a:pt x="29" y="18"/>
                    <a:pt x="27" y="14"/>
                  </a:cubicBezTo>
                  <a:cubicBezTo>
                    <a:pt x="22" y="0"/>
                    <a:pt x="0" y="6"/>
                    <a:pt x="5" y="20"/>
                  </a:cubicBezTo>
                  <a:cubicBezTo>
                    <a:pt x="15" y="44"/>
                    <a:pt x="33" y="82"/>
                    <a:pt x="63" y="83"/>
                  </a:cubicBezTo>
                  <a:cubicBezTo>
                    <a:pt x="72" y="84"/>
                    <a:pt x="76" y="73"/>
                    <a:pt x="72" y="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8"/>
            <p:cNvSpPr>
              <a:spLocks/>
            </p:cNvSpPr>
            <p:nvPr/>
          </p:nvSpPr>
          <p:spPr bwMode="auto">
            <a:xfrm>
              <a:off x="5988051" y="987426"/>
              <a:ext cx="188913" cy="354013"/>
            </a:xfrm>
            <a:custGeom>
              <a:avLst/>
              <a:gdLst>
                <a:gd name="T0" fmla="*/ 49 w 50"/>
                <a:gd name="T1" fmla="*/ 26 h 94"/>
                <a:gd name="T2" fmla="*/ 47 w 50"/>
                <a:gd name="T3" fmla="*/ 19 h 94"/>
                <a:gd name="T4" fmla="*/ 46 w 50"/>
                <a:gd name="T5" fmla="*/ 10 h 94"/>
                <a:gd name="T6" fmla="*/ 32 w 50"/>
                <a:gd name="T7" fmla="*/ 2 h 94"/>
                <a:gd name="T8" fmla="*/ 15 w 50"/>
                <a:gd name="T9" fmla="*/ 5 h 94"/>
                <a:gd name="T10" fmla="*/ 15 w 50"/>
                <a:gd name="T11" fmla="*/ 28 h 94"/>
                <a:gd name="T12" fmla="*/ 22 w 50"/>
                <a:gd name="T13" fmla="*/ 28 h 94"/>
                <a:gd name="T14" fmla="*/ 15 w 50"/>
                <a:gd name="T15" fmla="*/ 46 h 94"/>
                <a:gd name="T16" fmla="*/ 13 w 50"/>
                <a:gd name="T17" fmla="*/ 82 h 94"/>
                <a:gd name="T18" fmla="*/ 33 w 50"/>
                <a:gd name="T19" fmla="*/ 87 h 94"/>
                <a:gd name="T20" fmla="*/ 49 w 50"/>
                <a:gd name="T21" fmla="*/ 2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0" h="94">
                  <a:moveTo>
                    <a:pt x="49" y="26"/>
                  </a:moveTo>
                  <a:cubicBezTo>
                    <a:pt x="49" y="23"/>
                    <a:pt x="48" y="21"/>
                    <a:pt x="47" y="19"/>
                  </a:cubicBezTo>
                  <a:cubicBezTo>
                    <a:pt x="47" y="16"/>
                    <a:pt x="47" y="13"/>
                    <a:pt x="46" y="10"/>
                  </a:cubicBezTo>
                  <a:cubicBezTo>
                    <a:pt x="45" y="4"/>
                    <a:pt x="38" y="0"/>
                    <a:pt x="32" y="2"/>
                  </a:cubicBezTo>
                  <a:cubicBezTo>
                    <a:pt x="26" y="3"/>
                    <a:pt x="21" y="5"/>
                    <a:pt x="15" y="5"/>
                  </a:cubicBezTo>
                  <a:cubicBezTo>
                    <a:pt x="0" y="6"/>
                    <a:pt x="0" y="29"/>
                    <a:pt x="15" y="28"/>
                  </a:cubicBezTo>
                  <a:cubicBezTo>
                    <a:pt x="17" y="28"/>
                    <a:pt x="20" y="28"/>
                    <a:pt x="22" y="28"/>
                  </a:cubicBezTo>
                  <a:cubicBezTo>
                    <a:pt x="19" y="34"/>
                    <a:pt x="16" y="41"/>
                    <a:pt x="15" y="46"/>
                  </a:cubicBezTo>
                  <a:cubicBezTo>
                    <a:pt x="12" y="58"/>
                    <a:pt x="10" y="70"/>
                    <a:pt x="13" y="82"/>
                  </a:cubicBezTo>
                  <a:cubicBezTo>
                    <a:pt x="15" y="90"/>
                    <a:pt x="27" y="94"/>
                    <a:pt x="33" y="87"/>
                  </a:cubicBezTo>
                  <a:cubicBezTo>
                    <a:pt x="45" y="71"/>
                    <a:pt x="50" y="46"/>
                    <a:pt x="49"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9"/>
            <p:cNvSpPr>
              <a:spLocks/>
            </p:cNvSpPr>
            <p:nvPr/>
          </p:nvSpPr>
          <p:spPr bwMode="auto">
            <a:xfrm>
              <a:off x="6869113" y="1319213"/>
              <a:ext cx="320675" cy="352425"/>
            </a:xfrm>
            <a:custGeom>
              <a:avLst/>
              <a:gdLst>
                <a:gd name="T0" fmla="*/ 61 w 85"/>
                <a:gd name="T1" fmla="*/ 15 h 94"/>
                <a:gd name="T2" fmla="*/ 60 w 85"/>
                <a:gd name="T3" fmla="*/ 10 h 94"/>
                <a:gd name="T4" fmla="*/ 46 w 85"/>
                <a:gd name="T5" fmla="*/ 2 h 94"/>
                <a:gd name="T6" fmla="*/ 20 w 85"/>
                <a:gd name="T7" fmla="*/ 27 h 94"/>
                <a:gd name="T8" fmla="*/ 8 w 85"/>
                <a:gd name="T9" fmla="*/ 59 h 94"/>
                <a:gd name="T10" fmla="*/ 15 w 85"/>
                <a:gd name="T11" fmla="*/ 78 h 94"/>
                <a:gd name="T12" fmla="*/ 15 w 85"/>
                <a:gd name="T13" fmla="*/ 79 h 94"/>
                <a:gd name="T14" fmla="*/ 29 w 85"/>
                <a:gd name="T15" fmla="*/ 93 h 94"/>
                <a:gd name="T16" fmla="*/ 60 w 85"/>
                <a:gd name="T17" fmla="*/ 66 h 94"/>
                <a:gd name="T18" fmla="*/ 80 w 85"/>
                <a:gd name="T19" fmla="*/ 26 h 94"/>
                <a:gd name="T20" fmla="*/ 61 w 85"/>
                <a:gd name="T21" fmla="*/ 1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94">
                  <a:moveTo>
                    <a:pt x="61" y="15"/>
                  </a:moveTo>
                  <a:cubicBezTo>
                    <a:pt x="61" y="14"/>
                    <a:pt x="61" y="12"/>
                    <a:pt x="60" y="10"/>
                  </a:cubicBezTo>
                  <a:cubicBezTo>
                    <a:pt x="58" y="5"/>
                    <a:pt x="52" y="0"/>
                    <a:pt x="46" y="2"/>
                  </a:cubicBezTo>
                  <a:cubicBezTo>
                    <a:pt x="33" y="7"/>
                    <a:pt x="26" y="15"/>
                    <a:pt x="20" y="27"/>
                  </a:cubicBezTo>
                  <a:cubicBezTo>
                    <a:pt x="16" y="38"/>
                    <a:pt x="17" y="51"/>
                    <a:pt x="8" y="59"/>
                  </a:cubicBezTo>
                  <a:cubicBezTo>
                    <a:pt x="0" y="66"/>
                    <a:pt x="6" y="77"/>
                    <a:pt x="15" y="78"/>
                  </a:cubicBezTo>
                  <a:cubicBezTo>
                    <a:pt x="15" y="78"/>
                    <a:pt x="15" y="78"/>
                    <a:pt x="15" y="79"/>
                  </a:cubicBezTo>
                  <a:cubicBezTo>
                    <a:pt x="13" y="88"/>
                    <a:pt x="20" y="94"/>
                    <a:pt x="29" y="93"/>
                  </a:cubicBezTo>
                  <a:cubicBezTo>
                    <a:pt x="43" y="91"/>
                    <a:pt x="52" y="77"/>
                    <a:pt x="60" y="66"/>
                  </a:cubicBezTo>
                  <a:cubicBezTo>
                    <a:pt x="68" y="54"/>
                    <a:pt x="75" y="40"/>
                    <a:pt x="80" y="26"/>
                  </a:cubicBezTo>
                  <a:cubicBezTo>
                    <a:pt x="85" y="14"/>
                    <a:pt x="69" y="8"/>
                    <a:pt x="61" y="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10"/>
            <p:cNvSpPr>
              <a:spLocks/>
            </p:cNvSpPr>
            <p:nvPr/>
          </p:nvSpPr>
          <p:spPr bwMode="auto">
            <a:xfrm>
              <a:off x="7351713" y="2228851"/>
              <a:ext cx="349250" cy="179388"/>
            </a:xfrm>
            <a:custGeom>
              <a:avLst/>
              <a:gdLst>
                <a:gd name="T0" fmla="*/ 90 w 93"/>
                <a:gd name="T1" fmla="*/ 33 h 48"/>
                <a:gd name="T2" fmla="*/ 84 w 93"/>
                <a:gd name="T3" fmla="*/ 11 h 48"/>
                <a:gd name="T4" fmla="*/ 70 w 93"/>
                <a:gd name="T5" fmla="*/ 2 h 48"/>
                <a:gd name="T6" fmla="*/ 31 w 93"/>
                <a:gd name="T7" fmla="*/ 19 h 48"/>
                <a:gd name="T8" fmla="*/ 30 w 93"/>
                <a:gd name="T9" fmla="*/ 19 h 48"/>
                <a:gd name="T10" fmla="*/ 29 w 93"/>
                <a:gd name="T11" fmla="*/ 18 h 48"/>
                <a:gd name="T12" fmla="*/ 8 w 93"/>
                <a:gd name="T13" fmla="*/ 23 h 48"/>
                <a:gd name="T14" fmla="*/ 14 w 93"/>
                <a:gd name="T15" fmla="*/ 44 h 48"/>
                <a:gd name="T16" fmla="*/ 28 w 93"/>
                <a:gd name="T17" fmla="*/ 43 h 48"/>
                <a:gd name="T18" fmla="*/ 76 w 93"/>
                <a:gd name="T19" fmla="*/ 47 h 48"/>
                <a:gd name="T20" fmla="*/ 90 w 93"/>
                <a:gd name="T21" fmla="*/ 3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8">
                  <a:moveTo>
                    <a:pt x="90" y="33"/>
                  </a:moveTo>
                  <a:cubicBezTo>
                    <a:pt x="87" y="25"/>
                    <a:pt x="86" y="18"/>
                    <a:pt x="84" y="11"/>
                  </a:cubicBezTo>
                  <a:cubicBezTo>
                    <a:pt x="83" y="5"/>
                    <a:pt x="76" y="0"/>
                    <a:pt x="70" y="2"/>
                  </a:cubicBezTo>
                  <a:cubicBezTo>
                    <a:pt x="57" y="8"/>
                    <a:pt x="44" y="15"/>
                    <a:pt x="31" y="19"/>
                  </a:cubicBezTo>
                  <a:cubicBezTo>
                    <a:pt x="31" y="19"/>
                    <a:pt x="31" y="19"/>
                    <a:pt x="30" y="19"/>
                  </a:cubicBezTo>
                  <a:cubicBezTo>
                    <a:pt x="30" y="18"/>
                    <a:pt x="29" y="18"/>
                    <a:pt x="29" y="18"/>
                  </a:cubicBezTo>
                  <a:cubicBezTo>
                    <a:pt x="24" y="9"/>
                    <a:pt x="8" y="13"/>
                    <a:pt x="8" y="23"/>
                  </a:cubicBezTo>
                  <a:cubicBezTo>
                    <a:pt x="0" y="29"/>
                    <a:pt x="2" y="44"/>
                    <a:pt x="14" y="44"/>
                  </a:cubicBezTo>
                  <a:cubicBezTo>
                    <a:pt x="19" y="44"/>
                    <a:pt x="24" y="44"/>
                    <a:pt x="28" y="43"/>
                  </a:cubicBezTo>
                  <a:cubicBezTo>
                    <a:pt x="44" y="47"/>
                    <a:pt x="65" y="45"/>
                    <a:pt x="76" y="47"/>
                  </a:cubicBezTo>
                  <a:cubicBezTo>
                    <a:pt x="83" y="48"/>
                    <a:pt x="93" y="42"/>
                    <a:pt x="90" y="3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11"/>
            <p:cNvSpPr>
              <a:spLocks/>
            </p:cNvSpPr>
            <p:nvPr/>
          </p:nvSpPr>
          <p:spPr bwMode="auto">
            <a:xfrm>
              <a:off x="7234238" y="3190876"/>
              <a:ext cx="368300" cy="247650"/>
            </a:xfrm>
            <a:custGeom>
              <a:avLst/>
              <a:gdLst>
                <a:gd name="T0" fmla="*/ 97 w 98"/>
                <a:gd name="T1" fmla="*/ 50 h 66"/>
                <a:gd name="T2" fmla="*/ 80 w 98"/>
                <a:gd name="T3" fmla="*/ 27 h 66"/>
                <a:gd name="T4" fmla="*/ 68 w 98"/>
                <a:gd name="T5" fmla="*/ 28 h 66"/>
                <a:gd name="T6" fmla="*/ 45 w 98"/>
                <a:gd name="T7" fmla="*/ 3 h 66"/>
                <a:gd name="T8" fmla="*/ 32 w 98"/>
                <a:gd name="T9" fmla="*/ 4 h 66"/>
                <a:gd name="T10" fmla="*/ 15 w 98"/>
                <a:gd name="T11" fmla="*/ 6 h 66"/>
                <a:gd name="T12" fmla="*/ 15 w 98"/>
                <a:gd name="T13" fmla="*/ 29 h 66"/>
                <a:gd name="T14" fmla="*/ 28 w 98"/>
                <a:gd name="T15" fmla="*/ 28 h 66"/>
                <a:gd name="T16" fmla="*/ 30 w 98"/>
                <a:gd name="T17" fmla="*/ 28 h 66"/>
                <a:gd name="T18" fmla="*/ 29 w 98"/>
                <a:gd name="T19" fmla="*/ 36 h 66"/>
                <a:gd name="T20" fmla="*/ 42 w 98"/>
                <a:gd name="T21" fmla="*/ 57 h 66"/>
                <a:gd name="T22" fmla="*/ 64 w 98"/>
                <a:gd name="T23" fmla="*/ 55 h 66"/>
                <a:gd name="T24" fmla="*/ 65 w 98"/>
                <a:gd name="T25" fmla="*/ 55 h 66"/>
                <a:gd name="T26" fmla="*/ 83 w 98"/>
                <a:gd name="T27" fmla="*/ 64 h 66"/>
                <a:gd name="T28" fmla="*/ 97 w 98"/>
                <a:gd name="T29" fmla="*/ 5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8" h="66">
                  <a:moveTo>
                    <a:pt x="97" y="50"/>
                  </a:moveTo>
                  <a:cubicBezTo>
                    <a:pt x="95" y="39"/>
                    <a:pt x="91" y="29"/>
                    <a:pt x="80" y="27"/>
                  </a:cubicBezTo>
                  <a:cubicBezTo>
                    <a:pt x="76" y="26"/>
                    <a:pt x="72" y="26"/>
                    <a:pt x="68" y="28"/>
                  </a:cubicBezTo>
                  <a:cubicBezTo>
                    <a:pt x="61" y="19"/>
                    <a:pt x="54" y="9"/>
                    <a:pt x="45" y="3"/>
                  </a:cubicBezTo>
                  <a:cubicBezTo>
                    <a:pt x="40" y="0"/>
                    <a:pt x="35" y="1"/>
                    <a:pt x="32" y="4"/>
                  </a:cubicBezTo>
                  <a:cubicBezTo>
                    <a:pt x="26" y="4"/>
                    <a:pt x="20" y="5"/>
                    <a:pt x="15" y="6"/>
                  </a:cubicBezTo>
                  <a:cubicBezTo>
                    <a:pt x="0" y="6"/>
                    <a:pt x="0" y="29"/>
                    <a:pt x="15" y="29"/>
                  </a:cubicBezTo>
                  <a:cubicBezTo>
                    <a:pt x="19" y="28"/>
                    <a:pt x="24" y="28"/>
                    <a:pt x="28" y="28"/>
                  </a:cubicBezTo>
                  <a:cubicBezTo>
                    <a:pt x="29" y="28"/>
                    <a:pt x="30" y="28"/>
                    <a:pt x="30" y="28"/>
                  </a:cubicBezTo>
                  <a:cubicBezTo>
                    <a:pt x="30" y="31"/>
                    <a:pt x="29" y="33"/>
                    <a:pt x="29" y="36"/>
                  </a:cubicBezTo>
                  <a:cubicBezTo>
                    <a:pt x="28" y="45"/>
                    <a:pt x="34" y="54"/>
                    <a:pt x="42" y="57"/>
                  </a:cubicBezTo>
                  <a:cubicBezTo>
                    <a:pt x="50" y="60"/>
                    <a:pt x="57" y="58"/>
                    <a:pt x="64" y="55"/>
                  </a:cubicBezTo>
                  <a:cubicBezTo>
                    <a:pt x="64" y="55"/>
                    <a:pt x="64" y="55"/>
                    <a:pt x="65" y="55"/>
                  </a:cubicBezTo>
                  <a:cubicBezTo>
                    <a:pt x="70" y="59"/>
                    <a:pt x="75" y="62"/>
                    <a:pt x="83" y="64"/>
                  </a:cubicBezTo>
                  <a:cubicBezTo>
                    <a:pt x="92" y="66"/>
                    <a:pt x="98" y="58"/>
                    <a:pt x="97"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2"/>
            <p:cNvSpPr>
              <a:spLocks noEditPoints="1"/>
            </p:cNvSpPr>
            <p:nvPr/>
          </p:nvSpPr>
          <p:spPr bwMode="auto">
            <a:xfrm>
              <a:off x="4600576" y="3221038"/>
              <a:ext cx="349250" cy="209550"/>
            </a:xfrm>
            <a:custGeom>
              <a:avLst/>
              <a:gdLst>
                <a:gd name="T0" fmla="*/ 87 w 93"/>
                <a:gd name="T1" fmla="*/ 6 h 56"/>
                <a:gd name="T2" fmla="*/ 67 w 93"/>
                <a:gd name="T3" fmla="*/ 2 h 56"/>
                <a:gd name="T4" fmla="*/ 51 w 93"/>
                <a:gd name="T5" fmla="*/ 8 h 56"/>
                <a:gd name="T6" fmla="*/ 46 w 93"/>
                <a:gd name="T7" fmla="*/ 5 h 56"/>
                <a:gd name="T8" fmla="*/ 34 w 93"/>
                <a:gd name="T9" fmla="*/ 5 h 56"/>
                <a:gd name="T10" fmla="*/ 24 w 93"/>
                <a:gd name="T11" fmla="*/ 4 h 56"/>
                <a:gd name="T12" fmla="*/ 2 w 93"/>
                <a:gd name="T13" fmla="*/ 41 h 56"/>
                <a:gd name="T14" fmla="*/ 25 w 93"/>
                <a:gd name="T15" fmla="*/ 41 h 56"/>
                <a:gd name="T16" fmla="*/ 25 w 93"/>
                <a:gd name="T17" fmla="*/ 39 h 56"/>
                <a:gd name="T18" fmla="*/ 42 w 93"/>
                <a:gd name="T19" fmla="*/ 47 h 56"/>
                <a:gd name="T20" fmla="*/ 50 w 93"/>
                <a:gd name="T21" fmla="*/ 33 h 56"/>
                <a:gd name="T22" fmla="*/ 52 w 93"/>
                <a:gd name="T23" fmla="*/ 33 h 56"/>
                <a:gd name="T24" fmla="*/ 85 w 93"/>
                <a:gd name="T25" fmla="*/ 27 h 56"/>
                <a:gd name="T26" fmla="*/ 87 w 93"/>
                <a:gd name="T27" fmla="*/ 6 h 56"/>
                <a:gd name="T28" fmla="*/ 25 w 93"/>
                <a:gd name="T29" fmla="*/ 36 h 56"/>
                <a:gd name="T30" fmla="*/ 25 w 93"/>
                <a:gd name="T31" fmla="*/ 30 h 56"/>
                <a:gd name="T32" fmla="*/ 25 w 93"/>
                <a:gd name="T33" fmla="*/ 28 h 56"/>
                <a:gd name="T34" fmla="*/ 25 w 93"/>
                <a:gd name="T35" fmla="*/ 27 h 56"/>
                <a:gd name="T36" fmla="*/ 27 w 93"/>
                <a:gd name="T37" fmla="*/ 27 h 56"/>
                <a:gd name="T38" fmla="*/ 30 w 93"/>
                <a:gd name="T39" fmla="*/ 27 h 56"/>
                <a:gd name="T40" fmla="*/ 30 w 93"/>
                <a:gd name="T41" fmla="*/ 27 h 56"/>
                <a:gd name="T42" fmla="*/ 25 w 93"/>
                <a:gd name="T43" fmla="*/ 3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56">
                  <a:moveTo>
                    <a:pt x="87" y="6"/>
                  </a:moveTo>
                  <a:cubicBezTo>
                    <a:pt x="81" y="0"/>
                    <a:pt x="74" y="1"/>
                    <a:pt x="67" y="2"/>
                  </a:cubicBezTo>
                  <a:cubicBezTo>
                    <a:pt x="62" y="3"/>
                    <a:pt x="56" y="5"/>
                    <a:pt x="51" y="8"/>
                  </a:cubicBezTo>
                  <a:cubicBezTo>
                    <a:pt x="49" y="7"/>
                    <a:pt x="47" y="6"/>
                    <a:pt x="46" y="5"/>
                  </a:cubicBezTo>
                  <a:cubicBezTo>
                    <a:pt x="41" y="2"/>
                    <a:pt x="37" y="3"/>
                    <a:pt x="34" y="5"/>
                  </a:cubicBezTo>
                  <a:cubicBezTo>
                    <a:pt x="31" y="4"/>
                    <a:pt x="28" y="4"/>
                    <a:pt x="24" y="4"/>
                  </a:cubicBezTo>
                  <a:cubicBezTo>
                    <a:pt x="4" y="6"/>
                    <a:pt x="0" y="24"/>
                    <a:pt x="2" y="41"/>
                  </a:cubicBezTo>
                  <a:cubicBezTo>
                    <a:pt x="4" y="55"/>
                    <a:pt x="27" y="56"/>
                    <a:pt x="25" y="41"/>
                  </a:cubicBezTo>
                  <a:cubicBezTo>
                    <a:pt x="25" y="40"/>
                    <a:pt x="25" y="40"/>
                    <a:pt x="25" y="39"/>
                  </a:cubicBezTo>
                  <a:cubicBezTo>
                    <a:pt x="27" y="47"/>
                    <a:pt x="34" y="52"/>
                    <a:pt x="42" y="47"/>
                  </a:cubicBezTo>
                  <a:cubicBezTo>
                    <a:pt x="47" y="43"/>
                    <a:pt x="49" y="39"/>
                    <a:pt x="50" y="33"/>
                  </a:cubicBezTo>
                  <a:cubicBezTo>
                    <a:pt x="50" y="33"/>
                    <a:pt x="51" y="33"/>
                    <a:pt x="52" y="33"/>
                  </a:cubicBezTo>
                  <a:cubicBezTo>
                    <a:pt x="63" y="36"/>
                    <a:pt x="76" y="36"/>
                    <a:pt x="85" y="27"/>
                  </a:cubicBezTo>
                  <a:cubicBezTo>
                    <a:pt x="90" y="21"/>
                    <a:pt x="93" y="12"/>
                    <a:pt x="87" y="6"/>
                  </a:cubicBezTo>
                  <a:close/>
                  <a:moveTo>
                    <a:pt x="25" y="36"/>
                  </a:moveTo>
                  <a:cubicBezTo>
                    <a:pt x="25" y="34"/>
                    <a:pt x="25" y="32"/>
                    <a:pt x="25" y="30"/>
                  </a:cubicBezTo>
                  <a:cubicBezTo>
                    <a:pt x="25" y="29"/>
                    <a:pt x="25" y="28"/>
                    <a:pt x="25" y="28"/>
                  </a:cubicBezTo>
                  <a:cubicBezTo>
                    <a:pt x="25" y="27"/>
                    <a:pt x="25" y="27"/>
                    <a:pt x="25" y="27"/>
                  </a:cubicBezTo>
                  <a:cubicBezTo>
                    <a:pt x="26" y="27"/>
                    <a:pt x="26" y="27"/>
                    <a:pt x="27" y="27"/>
                  </a:cubicBezTo>
                  <a:cubicBezTo>
                    <a:pt x="27" y="29"/>
                    <a:pt x="27" y="29"/>
                    <a:pt x="30" y="27"/>
                  </a:cubicBezTo>
                  <a:cubicBezTo>
                    <a:pt x="30" y="27"/>
                    <a:pt x="30" y="27"/>
                    <a:pt x="30" y="27"/>
                  </a:cubicBezTo>
                  <a:cubicBezTo>
                    <a:pt x="26" y="30"/>
                    <a:pt x="25" y="33"/>
                    <a:pt x="25" y="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Freeform 13"/>
            <p:cNvSpPr>
              <a:spLocks/>
            </p:cNvSpPr>
            <p:nvPr/>
          </p:nvSpPr>
          <p:spPr bwMode="auto">
            <a:xfrm>
              <a:off x="4441826" y="2228851"/>
              <a:ext cx="381000" cy="195263"/>
            </a:xfrm>
            <a:custGeom>
              <a:avLst/>
              <a:gdLst>
                <a:gd name="T0" fmla="*/ 77 w 101"/>
                <a:gd name="T1" fmla="*/ 14 h 52"/>
                <a:gd name="T2" fmla="*/ 31 w 101"/>
                <a:gd name="T3" fmla="*/ 0 h 52"/>
                <a:gd name="T4" fmla="*/ 20 w 101"/>
                <a:gd name="T5" fmla="*/ 14 h 52"/>
                <a:gd name="T6" fmla="*/ 15 w 101"/>
                <a:gd name="T7" fmla="*/ 14 h 52"/>
                <a:gd name="T8" fmla="*/ 15 w 101"/>
                <a:gd name="T9" fmla="*/ 37 h 52"/>
                <a:gd name="T10" fmla="*/ 67 w 101"/>
                <a:gd name="T11" fmla="*/ 48 h 52"/>
                <a:gd name="T12" fmla="*/ 98 w 101"/>
                <a:gd name="T13" fmla="*/ 38 h 52"/>
                <a:gd name="T14" fmla="*/ 77 w 101"/>
                <a:gd name="T15" fmla="*/ 1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52">
                  <a:moveTo>
                    <a:pt x="77" y="14"/>
                  </a:moveTo>
                  <a:cubicBezTo>
                    <a:pt x="62" y="7"/>
                    <a:pt x="48" y="0"/>
                    <a:pt x="31" y="0"/>
                  </a:cubicBezTo>
                  <a:cubicBezTo>
                    <a:pt x="23" y="0"/>
                    <a:pt x="19" y="7"/>
                    <a:pt x="20" y="14"/>
                  </a:cubicBezTo>
                  <a:cubicBezTo>
                    <a:pt x="18" y="14"/>
                    <a:pt x="17" y="14"/>
                    <a:pt x="15" y="14"/>
                  </a:cubicBezTo>
                  <a:cubicBezTo>
                    <a:pt x="0" y="13"/>
                    <a:pt x="0" y="36"/>
                    <a:pt x="15" y="37"/>
                  </a:cubicBezTo>
                  <a:cubicBezTo>
                    <a:pt x="34" y="37"/>
                    <a:pt x="50" y="40"/>
                    <a:pt x="67" y="48"/>
                  </a:cubicBezTo>
                  <a:cubicBezTo>
                    <a:pt x="77" y="52"/>
                    <a:pt x="94" y="51"/>
                    <a:pt x="98" y="38"/>
                  </a:cubicBezTo>
                  <a:cubicBezTo>
                    <a:pt x="101" y="26"/>
                    <a:pt x="86" y="18"/>
                    <a:pt x="77" y="1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Freeform 14"/>
            <p:cNvSpPr>
              <a:spLocks/>
            </p:cNvSpPr>
            <p:nvPr/>
          </p:nvSpPr>
          <p:spPr bwMode="auto">
            <a:xfrm>
              <a:off x="5619751" y="3903663"/>
              <a:ext cx="971550" cy="142875"/>
            </a:xfrm>
            <a:custGeom>
              <a:avLst/>
              <a:gdLst>
                <a:gd name="T0" fmla="*/ 243 w 258"/>
                <a:gd name="T1" fmla="*/ 1 h 38"/>
                <a:gd name="T2" fmla="*/ 129 w 258"/>
                <a:gd name="T3" fmla="*/ 1 h 38"/>
                <a:gd name="T4" fmla="*/ 15 w 258"/>
                <a:gd name="T5" fmla="*/ 9 h 38"/>
                <a:gd name="T6" fmla="*/ 15 w 258"/>
                <a:gd name="T7" fmla="*/ 32 h 38"/>
                <a:gd name="T8" fmla="*/ 93 w 258"/>
                <a:gd name="T9" fmla="*/ 26 h 38"/>
                <a:gd name="T10" fmla="*/ 107 w 258"/>
                <a:gd name="T11" fmla="*/ 35 h 38"/>
                <a:gd name="T12" fmla="*/ 169 w 258"/>
                <a:gd name="T13" fmla="*/ 32 h 38"/>
                <a:gd name="T14" fmla="*/ 204 w 258"/>
                <a:gd name="T15" fmla="*/ 32 h 38"/>
                <a:gd name="T16" fmla="*/ 243 w 258"/>
                <a:gd name="T17" fmla="*/ 24 h 38"/>
                <a:gd name="T18" fmla="*/ 243 w 258"/>
                <a:gd name="T1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38">
                  <a:moveTo>
                    <a:pt x="243" y="1"/>
                  </a:moveTo>
                  <a:cubicBezTo>
                    <a:pt x="205" y="1"/>
                    <a:pt x="167" y="0"/>
                    <a:pt x="129" y="1"/>
                  </a:cubicBezTo>
                  <a:cubicBezTo>
                    <a:pt x="90" y="2"/>
                    <a:pt x="53" y="6"/>
                    <a:pt x="15" y="9"/>
                  </a:cubicBezTo>
                  <a:cubicBezTo>
                    <a:pt x="0" y="10"/>
                    <a:pt x="0" y="34"/>
                    <a:pt x="15" y="32"/>
                  </a:cubicBezTo>
                  <a:cubicBezTo>
                    <a:pt x="41" y="30"/>
                    <a:pt x="67" y="28"/>
                    <a:pt x="93" y="26"/>
                  </a:cubicBezTo>
                  <a:cubicBezTo>
                    <a:pt x="94" y="32"/>
                    <a:pt x="99" y="38"/>
                    <a:pt x="107" y="35"/>
                  </a:cubicBezTo>
                  <a:cubicBezTo>
                    <a:pt x="126" y="27"/>
                    <a:pt x="149" y="32"/>
                    <a:pt x="169" y="32"/>
                  </a:cubicBezTo>
                  <a:cubicBezTo>
                    <a:pt x="181" y="32"/>
                    <a:pt x="192" y="33"/>
                    <a:pt x="204" y="32"/>
                  </a:cubicBezTo>
                  <a:cubicBezTo>
                    <a:pt x="217" y="30"/>
                    <a:pt x="230" y="25"/>
                    <a:pt x="243" y="24"/>
                  </a:cubicBezTo>
                  <a:cubicBezTo>
                    <a:pt x="258" y="22"/>
                    <a:pt x="258" y="1"/>
                    <a:pt x="243" y="1"/>
                  </a:cubicBezTo>
                  <a:close/>
                </a:path>
              </a:pathLst>
            </a:custGeom>
            <a:solidFill>
              <a:srgbClr val="3C3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p:cNvSpPr>
              <a:spLocks/>
            </p:cNvSpPr>
            <p:nvPr/>
          </p:nvSpPr>
          <p:spPr bwMode="auto">
            <a:xfrm>
              <a:off x="5605463" y="4081463"/>
              <a:ext cx="974725" cy="153988"/>
            </a:xfrm>
            <a:custGeom>
              <a:avLst/>
              <a:gdLst>
                <a:gd name="T0" fmla="*/ 248 w 259"/>
                <a:gd name="T1" fmla="*/ 5 h 41"/>
                <a:gd name="T2" fmla="*/ 186 w 259"/>
                <a:gd name="T3" fmla="*/ 2 h 41"/>
                <a:gd name="T4" fmla="*/ 117 w 259"/>
                <a:gd name="T5" fmla="*/ 3 h 41"/>
                <a:gd name="T6" fmla="*/ 60 w 259"/>
                <a:gd name="T7" fmla="*/ 1 h 41"/>
                <a:gd name="T8" fmla="*/ 12 w 259"/>
                <a:gd name="T9" fmla="*/ 11 h 41"/>
                <a:gd name="T10" fmla="*/ 24 w 259"/>
                <a:gd name="T11" fmla="*/ 31 h 41"/>
                <a:gd name="T12" fmla="*/ 64 w 259"/>
                <a:gd name="T13" fmla="*/ 25 h 41"/>
                <a:gd name="T14" fmla="*/ 100 w 259"/>
                <a:gd name="T15" fmla="*/ 26 h 41"/>
                <a:gd name="T16" fmla="*/ 110 w 259"/>
                <a:gd name="T17" fmla="*/ 40 h 41"/>
                <a:gd name="T18" fmla="*/ 191 w 259"/>
                <a:gd name="T19" fmla="*/ 40 h 41"/>
                <a:gd name="T20" fmla="*/ 250 w 259"/>
                <a:gd name="T21" fmla="*/ 26 h 41"/>
                <a:gd name="T22" fmla="*/ 248 w 259"/>
                <a:gd name="T23" fmla="*/ 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9" h="41">
                  <a:moveTo>
                    <a:pt x="248" y="5"/>
                  </a:moveTo>
                  <a:cubicBezTo>
                    <a:pt x="227" y="1"/>
                    <a:pt x="206" y="2"/>
                    <a:pt x="186" y="2"/>
                  </a:cubicBezTo>
                  <a:cubicBezTo>
                    <a:pt x="163" y="3"/>
                    <a:pt x="140" y="3"/>
                    <a:pt x="117" y="3"/>
                  </a:cubicBezTo>
                  <a:cubicBezTo>
                    <a:pt x="98" y="3"/>
                    <a:pt x="79" y="2"/>
                    <a:pt x="60" y="1"/>
                  </a:cubicBezTo>
                  <a:cubicBezTo>
                    <a:pt x="44" y="0"/>
                    <a:pt x="26" y="1"/>
                    <a:pt x="12" y="11"/>
                  </a:cubicBezTo>
                  <a:cubicBezTo>
                    <a:pt x="0" y="19"/>
                    <a:pt x="12" y="39"/>
                    <a:pt x="24" y="31"/>
                  </a:cubicBezTo>
                  <a:cubicBezTo>
                    <a:pt x="35" y="22"/>
                    <a:pt x="50" y="24"/>
                    <a:pt x="64" y="25"/>
                  </a:cubicBezTo>
                  <a:cubicBezTo>
                    <a:pt x="76" y="25"/>
                    <a:pt x="88" y="26"/>
                    <a:pt x="100" y="26"/>
                  </a:cubicBezTo>
                  <a:cubicBezTo>
                    <a:pt x="98" y="32"/>
                    <a:pt x="102" y="40"/>
                    <a:pt x="110" y="40"/>
                  </a:cubicBezTo>
                  <a:cubicBezTo>
                    <a:pt x="137" y="40"/>
                    <a:pt x="164" y="41"/>
                    <a:pt x="191" y="40"/>
                  </a:cubicBezTo>
                  <a:cubicBezTo>
                    <a:pt x="210" y="40"/>
                    <a:pt x="235" y="38"/>
                    <a:pt x="250" y="26"/>
                  </a:cubicBezTo>
                  <a:cubicBezTo>
                    <a:pt x="257" y="21"/>
                    <a:pt x="259" y="7"/>
                    <a:pt x="248" y="5"/>
                  </a:cubicBezTo>
                  <a:close/>
                </a:path>
              </a:pathLst>
            </a:custGeom>
            <a:solidFill>
              <a:srgbClr val="3C3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p:cNvSpPr>
              <a:spLocks noEditPoints="1"/>
            </p:cNvSpPr>
            <p:nvPr/>
          </p:nvSpPr>
          <p:spPr bwMode="auto">
            <a:xfrm>
              <a:off x="5619751" y="4230688"/>
              <a:ext cx="925513" cy="403225"/>
            </a:xfrm>
            <a:custGeom>
              <a:avLst/>
              <a:gdLst>
                <a:gd name="T0" fmla="*/ 239 w 246"/>
                <a:gd name="T1" fmla="*/ 18 h 107"/>
                <a:gd name="T2" fmla="*/ 159 w 246"/>
                <a:gd name="T3" fmla="*/ 9 h 107"/>
                <a:gd name="T4" fmla="*/ 15 w 246"/>
                <a:gd name="T5" fmla="*/ 23 h 107"/>
                <a:gd name="T6" fmla="*/ 21 w 246"/>
                <a:gd name="T7" fmla="*/ 45 h 107"/>
                <a:gd name="T8" fmla="*/ 45 w 246"/>
                <a:gd name="T9" fmla="*/ 40 h 107"/>
                <a:gd name="T10" fmla="*/ 46 w 246"/>
                <a:gd name="T11" fmla="*/ 54 h 107"/>
                <a:gd name="T12" fmla="*/ 64 w 246"/>
                <a:gd name="T13" fmla="*/ 63 h 107"/>
                <a:gd name="T14" fmla="*/ 61 w 246"/>
                <a:gd name="T15" fmla="*/ 73 h 107"/>
                <a:gd name="T16" fmla="*/ 63 w 246"/>
                <a:gd name="T17" fmla="*/ 78 h 107"/>
                <a:gd name="T18" fmla="*/ 63 w 246"/>
                <a:gd name="T19" fmla="*/ 95 h 107"/>
                <a:gd name="T20" fmla="*/ 80 w 246"/>
                <a:gd name="T21" fmla="*/ 102 h 107"/>
                <a:gd name="T22" fmla="*/ 84 w 246"/>
                <a:gd name="T23" fmla="*/ 100 h 107"/>
                <a:gd name="T24" fmla="*/ 112 w 246"/>
                <a:gd name="T25" fmla="*/ 106 h 107"/>
                <a:gd name="T26" fmla="*/ 150 w 246"/>
                <a:gd name="T27" fmla="*/ 106 h 107"/>
                <a:gd name="T28" fmla="*/ 189 w 246"/>
                <a:gd name="T29" fmla="*/ 78 h 107"/>
                <a:gd name="T30" fmla="*/ 193 w 246"/>
                <a:gd name="T31" fmla="*/ 70 h 107"/>
                <a:gd name="T32" fmla="*/ 200 w 246"/>
                <a:gd name="T33" fmla="*/ 56 h 107"/>
                <a:gd name="T34" fmla="*/ 197 w 246"/>
                <a:gd name="T35" fmla="*/ 45 h 107"/>
                <a:gd name="T36" fmla="*/ 234 w 246"/>
                <a:gd name="T37" fmla="*/ 37 h 107"/>
                <a:gd name="T38" fmla="*/ 239 w 246"/>
                <a:gd name="T39" fmla="*/ 18 h 107"/>
                <a:gd name="T40" fmla="*/ 97 w 246"/>
                <a:gd name="T41" fmla="*/ 62 h 107"/>
                <a:gd name="T42" fmla="*/ 104 w 246"/>
                <a:gd name="T43" fmla="*/ 62 h 107"/>
                <a:gd name="T44" fmla="*/ 166 w 246"/>
                <a:gd name="T45" fmla="*/ 62 h 107"/>
                <a:gd name="T46" fmla="*/ 97 w 246"/>
                <a:gd name="T47" fmla="*/ 6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6" h="107">
                  <a:moveTo>
                    <a:pt x="239" y="18"/>
                  </a:moveTo>
                  <a:cubicBezTo>
                    <a:pt x="221" y="0"/>
                    <a:pt x="182" y="9"/>
                    <a:pt x="159" y="9"/>
                  </a:cubicBezTo>
                  <a:cubicBezTo>
                    <a:pt x="110" y="9"/>
                    <a:pt x="62" y="10"/>
                    <a:pt x="15" y="23"/>
                  </a:cubicBezTo>
                  <a:cubicBezTo>
                    <a:pt x="0" y="27"/>
                    <a:pt x="6" y="49"/>
                    <a:pt x="21" y="45"/>
                  </a:cubicBezTo>
                  <a:cubicBezTo>
                    <a:pt x="29" y="43"/>
                    <a:pt x="37" y="41"/>
                    <a:pt x="45" y="40"/>
                  </a:cubicBezTo>
                  <a:cubicBezTo>
                    <a:pt x="42" y="44"/>
                    <a:pt x="43" y="51"/>
                    <a:pt x="46" y="54"/>
                  </a:cubicBezTo>
                  <a:cubicBezTo>
                    <a:pt x="51" y="59"/>
                    <a:pt x="57" y="62"/>
                    <a:pt x="64" y="63"/>
                  </a:cubicBezTo>
                  <a:cubicBezTo>
                    <a:pt x="62" y="65"/>
                    <a:pt x="60" y="69"/>
                    <a:pt x="61" y="73"/>
                  </a:cubicBezTo>
                  <a:cubicBezTo>
                    <a:pt x="62" y="75"/>
                    <a:pt x="62" y="76"/>
                    <a:pt x="63" y="78"/>
                  </a:cubicBezTo>
                  <a:cubicBezTo>
                    <a:pt x="61" y="83"/>
                    <a:pt x="61" y="88"/>
                    <a:pt x="63" y="95"/>
                  </a:cubicBezTo>
                  <a:cubicBezTo>
                    <a:pt x="66" y="102"/>
                    <a:pt x="73" y="105"/>
                    <a:pt x="80" y="102"/>
                  </a:cubicBezTo>
                  <a:cubicBezTo>
                    <a:pt x="82" y="101"/>
                    <a:pt x="83" y="101"/>
                    <a:pt x="84" y="100"/>
                  </a:cubicBezTo>
                  <a:cubicBezTo>
                    <a:pt x="92" y="104"/>
                    <a:pt x="102" y="105"/>
                    <a:pt x="112" y="106"/>
                  </a:cubicBezTo>
                  <a:cubicBezTo>
                    <a:pt x="124" y="107"/>
                    <a:pt x="138" y="107"/>
                    <a:pt x="150" y="106"/>
                  </a:cubicBezTo>
                  <a:cubicBezTo>
                    <a:pt x="169" y="104"/>
                    <a:pt x="178" y="91"/>
                    <a:pt x="189" y="78"/>
                  </a:cubicBezTo>
                  <a:cubicBezTo>
                    <a:pt x="192" y="76"/>
                    <a:pt x="193" y="73"/>
                    <a:pt x="193" y="70"/>
                  </a:cubicBezTo>
                  <a:cubicBezTo>
                    <a:pt x="196" y="66"/>
                    <a:pt x="199" y="62"/>
                    <a:pt x="200" y="56"/>
                  </a:cubicBezTo>
                  <a:cubicBezTo>
                    <a:pt x="201" y="52"/>
                    <a:pt x="200" y="47"/>
                    <a:pt x="197" y="45"/>
                  </a:cubicBezTo>
                  <a:cubicBezTo>
                    <a:pt x="210" y="43"/>
                    <a:pt x="223" y="41"/>
                    <a:pt x="234" y="37"/>
                  </a:cubicBezTo>
                  <a:cubicBezTo>
                    <a:pt x="242" y="34"/>
                    <a:pt x="246" y="24"/>
                    <a:pt x="239" y="18"/>
                  </a:cubicBezTo>
                  <a:close/>
                  <a:moveTo>
                    <a:pt x="97" y="62"/>
                  </a:moveTo>
                  <a:cubicBezTo>
                    <a:pt x="100" y="62"/>
                    <a:pt x="102" y="62"/>
                    <a:pt x="104" y="62"/>
                  </a:cubicBezTo>
                  <a:cubicBezTo>
                    <a:pt x="124" y="62"/>
                    <a:pt x="145" y="60"/>
                    <a:pt x="166" y="62"/>
                  </a:cubicBezTo>
                  <a:cubicBezTo>
                    <a:pt x="143" y="65"/>
                    <a:pt x="120" y="63"/>
                    <a:pt x="97" y="62"/>
                  </a:cubicBezTo>
                  <a:close/>
                </a:path>
              </a:pathLst>
            </a:custGeom>
            <a:solidFill>
              <a:srgbClr val="3C34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p:cNvSpPr>
              <a:spLocks/>
            </p:cNvSpPr>
            <p:nvPr/>
          </p:nvSpPr>
          <p:spPr bwMode="auto">
            <a:xfrm>
              <a:off x="7475538" y="3452813"/>
              <a:ext cx="11113" cy="7938"/>
            </a:xfrm>
            <a:custGeom>
              <a:avLst/>
              <a:gdLst>
                <a:gd name="T0" fmla="*/ 3 w 3"/>
                <a:gd name="T1" fmla="*/ 2 h 2"/>
                <a:gd name="T2" fmla="*/ 0 w 3"/>
                <a:gd name="T3" fmla="*/ 0 h 2"/>
                <a:gd name="T4" fmla="*/ 1 w 3"/>
                <a:gd name="T5" fmla="*/ 1 h 2"/>
                <a:gd name="T6" fmla="*/ 3 w 3"/>
                <a:gd name="T7" fmla="*/ 2 h 2"/>
              </a:gdLst>
              <a:ahLst/>
              <a:cxnLst>
                <a:cxn ang="0">
                  <a:pos x="T0" y="T1"/>
                </a:cxn>
                <a:cxn ang="0">
                  <a:pos x="T2" y="T3"/>
                </a:cxn>
                <a:cxn ang="0">
                  <a:pos x="T4" y="T5"/>
                </a:cxn>
                <a:cxn ang="0">
                  <a:pos x="T6" y="T7"/>
                </a:cxn>
              </a:cxnLst>
              <a:rect l="0" t="0" r="r" b="b"/>
              <a:pathLst>
                <a:path w="3" h="2">
                  <a:moveTo>
                    <a:pt x="3" y="2"/>
                  </a:moveTo>
                  <a:cubicBezTo>
                    <a:pt x="2" y="1"/>
                    <a:pt x="1" y="1"/>
                    <a:pt x="0" y="0"/>
                  </a:cubicBezTo>
                  <a:cubicBezTo>
                    <a:pt x="0" y="0"/>
                    <a:pt x="1" y="1"/>
                    <a:pt x="1" y="1"/>
                  </a:cubicBezTo>
                  <a:cubicBezTo>
                    <a:pt x="2" y="1"/>
                    <a:pt x="3" y="1"/>
                    <a:pt x="3" y="2"/>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18"/>
            <p:cNvSpPr>
              <a:spLocks/>
            </p:cNvSpPr>
            <p:nvPr/>
          </p:nvSpPr>
          <p:spPr bwMode="auto">
            <a:xfrm>
              <a:off x="7489826" y="3460751"/>
              <a:ext cx="11113" cy="3175"/>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0"/>
                    <a:pt x="2" y="0"/>
                    <a:pt x="3" y="1"/>
                  </a:cubicBezTo>
                  <a:cubicBezTo>
                    <a:pt x="2"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19"/>
            <p:cNvSpPr>
              <a:spLocks/>
            </p:cNvSpPr>
            <p:nvPr/>
          </p:nvSpPr>
          <p:spPr bwMode="auto">
            <a:xfrm>
              <a:off x="7486651" y="3460751"/>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20"/>
            <p:cNvSpPr>
              <a:spLocks/>
            </p:cNvSpPr>
            <p:nvPr/>
          </p:nvSpPr>
          <p:spPr bwMode="auto">
            <a:xfrm>
              <a:off x="7475538" y="34528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Freeform 21"/>
            <p:cNvSpPr>
              <a:spLocks/>
            </p:cNvSpPr>
            <p:nvPr/>
          </p:nvSpPr>
          <p:spPr bwMode="auto">
            <a:xfrm>
              <a:off x="7212013" y="3141663"/>
              <a:ext cx="420688" cy="322263"/>
            </a:xfrm>
            <a:custGeom>
              <a:avLst/>
              <a:gdLst>
                <a:gd name="T0" fmla="*/ 107 w 112"/>
                <a:gd name="T1" fmla="*/ 42 h 86"/>
                <a:gd name="T2" fmla="*/ 110 w 112"/>
                <a:gd name="T3" fmla="*/ 58 h 86"/>
                <a:gd name="T4" fmla="*/ 106 w 112"/>
                <a:gd name="T5" fmla="*/ 70 h 86"/>
                <a:gd name="T6" fmla="*/ 105 w 112"/>
                <a:gd name="T7" fmla="*/ 72 h 86"/>
                <a:gd name="T8" fmla="*/ 72 w 112"/>
                <a:gd name="T9" fmla="*/ 81 h 86"/>
                <a:gd name="T10" fmla="*/ 65 w 112"/>
                <a:gd name="T11" fmla="*/ 78 h 86"/>
                <a:gd name="T12" fmla="*/ 73 w 112"/>
                <a:gd name="T13" fmla="*/ 82 h 86"/>
                <a:gd name="T14" fmla="*/ 103 w 112"/>
                <a:gd name="T15" fmla="*/ 73 h 86"/>
                <a:gd name="T16" fmla="*/ 109 w 112"/>
                <a:gd name="T17" fmla="*/ 60 h 86"/>
                <a:gd name="T18" fmla="*/ 106 w 112"/>
                <a:gd name="T19" fmla="*/ 42 h 86"/>
                <a:gd name="T20" fmla="*/ 94 w 112"/>
                <a:gd name="T21" fmla="*/ 35 h 86"/>
                <a:gd name="T22" fmla="*/ 100 w 112"/>
                <a:gd name="T23" fmla="*/ 44 h 86"/>
                <a:gd name="T24" fmla="*/ 101 w 112"/>
                <a:gd name="T25" fmla="*/ 52 h 86"/>
                <a:gd name="T26" fmla="*/ 99 w 112"/>
                <a:gd name="T27" fmla="*/ 66 h 86"/>
                <a:gd name="T28" fmla="*/ 92 w 112"/>
                <a:gd name="T29" fmla="*/ 73 h 86"/>
                <a:gd name="T30" fmla="*/ 75 w 112"/>
                <a:gd name="T31" fmla="*/ 74 h 86"/>
                <a:gd name="T32" fmla="*/ 60 w 112"/>
                <a:gd name="T33" fmla="*/ 66 h 86"/>
                <a:gd name="T34" fmla="*/ 72 w 112"/>
                <a:gd name="T35" fmla="*/ 73 h 86"/>
                <a:gd name="T36" fmla="*/ 75 w 112"/>
                <a:gd name="T37" fmla="*/ 74 h 86"/>
                <a:gd name="T38" fmla="*/ 92 w 112"/>
                <a:gd name="T39" fmla="*/ 73 h 86"/>
                <a:gd name="T40" fmla="*/ 98 w 112"/>
                <a:gd name="T41" fmla="*/ 67 h 86"/>
                <a:gd name="T42" fmla="*/ 101 w 112"/>
                <a:gd name="T43" fmla="*/ 54 h 86"/>
                <a:gd name="T44" fmla="*/ 98 w 112"/>
                <a:gd name="T45" fmla="*/ 50 h 86"/>
                <a:gd name="T46" fmla="*/ 97 w 112"/>
                <a:gd name="T47" fmla="*/ 63 h 86"/>
                <a:gd name="T48" fmla="*/ 96 w 112"/>
                <a:gd name="T49" fmla="*/ 66 h 86"/>
                <a:gd name="T50" fmla="*/ 78 w 112"/>
                <a:gd name="T51" fmla="*/ 72 h 86"/>
                <a:gd name="T52" fmla="*/ 73 w 112"/>
                <a:gd name="T53" fmla="*/ 70 h 86"/>
                <a:gd name="T54" fmla="*/ 28 w 112"/>
                <a:gd name="T55" fmla="*/ 46 h 86"/>
                <a:gd name="T56" fmla="*/ 20 w 112"/>
                <a:gd name="T57" fmla="*/ 42 h 86"/>
                <a:gd name="T58" fmla="*/ 14 w 112"/>
                <a:gd name="T59" fmla="*/ 33 h 86"/>
                <a:gd name="T60" fmla="*/ 21 w 112"/>
                <a:gd name="T61" fmla="*/ 17 h 86"/>
                <a:gd name="T62" fmla="*/ 36 w 112"/>
                <a:gd name="T63" fmla="*/ 17 h 86"/>
                <a:gd name="T64" fmla="*/ 50 w 112"/>
                <a:gd name="T65" fmla="*/ 23 h 86"/>
                <a:gd name="T66" fmla="*/ 79 w 112"/>
                <a:gd name="T67" fmla="*/ 28 h 86"/>
                <a:gd name="T68" fmla="*/ 59 w 112"/>
                <a:gd name="T69" fmla="*/ 12 h 86"/>
                <a:gd name="T70" fmla="*/ 43 w 112"/>
                <a:gd name="T71" fmla="*/ 4 h 86"/>
                <a:gd name="T72" fmla="*/ 6 w 112"/>
                <a:gd name="T73" fmla="*/ 12 h 86"/>
                <a:gd name="T74" fmla="*/ 5 w 112"/>
                <a:gd name="T75" fmla="*/ 47 h 86"/>
                <a:gd name="T76" fmla="*/ 23 w 112"/>
                <a:gd name="T77" fmla="*/ 60 h 86"/>
                <a:gd name="T78" fmla="*/ 66 w 112"/>
                <a:gd name="T79" fmla="*/ 81 h 86"/>
                <a:gd name="T80" fmla="*/ 70 w 112"/>
                <a:gd name="T81" fmla="*/ 83 h 86"/>
                <a:gd name="T82" fmla="*/ 31 w 112"/>
                <a:gd name="T83" fmla="*/ 63 h 86"/>
                <a:gd name="T84" fmla="*/ 14 w 112"/>
                <a:gd name="T85" fmla="*/ 55 h 86"/>
                <a:gd name="T86" fmla="*/ 8 w 112"/>
                <a:gd name="T87" fmla="*/ 50 h 86"/>
                <a:gd name="T88" fmla="*/ 2 w 112"/>
                <a:gd name="T89" fmla="*/ 21 h 86"/>
                <a:gd name="T90" fmla="*/ 12 w 112"/>
                <a:gd name="T91" fmla="*/ 52 h 86"/>
                <a:gd name="T92" fmla="*/ 21 w 112"/>
                <a:gd name="T93" fmla="*/ 57 h 86"/>
                <a:gd name="T94" fmla="*/ 65 w 112"/>
                <a:gd name="T95" fmla="*/ 80 h 86"/>
                <a:gd name="T96" fmla="*/ 72 w 112"/>
                <a:gd name="T97" fmla="*/ 83 h 86"/>
                <a:gd name="T98" fmla="*/ 91 w 112"/>
                <a:gd name="T99" fmla="*/ 85 h 86"/>
                <a:gd name="T100" fmla="*/ 107 w 112"/>
                <a:gd name="T101" fmla="*/ 72 h 86"/>
                <a:gd name="T102" fmla="*/ 112 w 112"/>
                <a:gd name="T103" fmla="*/ 5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2" h="86">
                  <a:moveTo>
                    <a:pt x="111" y="53"/>
                  </a:moveTo>
                  <a:cubicBezTo>
                    <a:pt x="111" y="51"/>
                    <a:pt x="111" y="50"/>
                    <a:pt x="110" y="49"/>
                  </a:cubicBezTo>
                  <a:cubicBezTo>
                    <a:pt x="110" y="46"/>
                    <a:pt x="108" y="44"/>
                    <a:pt x="107" y="42"/>
                  </a:cubicBezTo>
                  <a:cubicBezTo>
                    <a:pt x="108" y="44"/>
                    <a:pt x="109" y="47"/>
                    <a:pt x="109" y="50"/>
                  </a:cubicBezTo>
                  <a:cubicBezTo>
                    <a:pt x="110" y="51"/>
                    <a:pt x="110" y="53"/>
                    <a:pt x="110" y="54"/>
                  </a:cubicBezTo>
                  <a:cubicBezTo>
                    <a:pt x="110" y="55"/>
                    <a:pt x="110" y="57"/>
                    <a:pt x="110" y="58"/>
                  </a:cubicBezTo>
                  <a:cubicBezTo>
                    <a:pt x="109" y="61"/>
                    <a:pt x="109" y="64"/>
                    <a:pt x="108" y="67"/>
                  </a:cubicBezTo>
                  <a:cubicBezTo>
                    <a:pt x="107" y="67"/>
                    <a:pt x="107" y="68"/>
                    <a:pt x="107" y="69"/>
                  </a:cubicBezTo>
                  <a:cubicBezTo>
                    <a:pt x="106" y="70"/>
                    <a:pt x="106" y="70"/>
                    <a:pt x="106" y="70"/>
                  </a:cubicBezTo>
                  <a:cubicBezTo>
                    <a:pt x="106" y="70"/>
                    <a:pt x="106" y="70"/>
                    <a:pt x="106" y="70"/>
                  </a:cubicBezTo>
                  <a:cubicBezTo>
                    <a:pt x="105" y="71"/>
                    <a:pt x="105" y="71"/>
                    <a:pt x="105" y="71"/>
                  </a:cubicBezTo>
                  <a:cubicBezTo>
                    <a:pt x="105" y="72"/>
                    <a:pt x="105" y="72"/>
                    <a:pt x="105" y="72"/>
                  </a:cubicBezTo>
                  <a:cubicBezTo>
                    <a:pt x="104" y="73"/>
                    <a:pt x="104" y="73"/>
                    <a:pt x="103" y="74"/>
                  </a:cubicBezTo>
                  <a:cubicBezTo>
                    <a:pt x="99" y="79"/>
                    <a:pt x="94" y="82"/>
                    <a:pt x="88" y="83"/>
                  </a:cubicBezTo>
                  <a:cubicBezTo>
                    <a:pt x="83" y="84"/>
                    <a:pt x="77" y="84"/>
                    <a:pt x="72" y="81"/>
                  </a:cubicBezTo>
                  <a:cubicBezTo>
                    <a:pt x="20" y="55"/>
                    <a:pt x="20" y="55"/>
                    <a:pt x="20" y="55"/>
                  </a:cubicBezTo>
                  <a:cubicBezTo>
                    <a:pt x="43" y="66"/>
                    <a:pt x="43" y="66"/>
                    <a:pt x="43" y="66"/>
                  </a:cubicBezTo>
                  <a:cubicBezTo>
                    <a:pt x="50" y="70"/>
                    <a:pt x="58" y="74"/>
                    <a:pt x="65" y="78"/>
                  </a:cubicBezTo>
                  <a:cubicBezTo>
                    <a:pt x="68" y="80"/>
                    <a:pt x="68" y="80"/>
                    <a:pt x="68" y="80"/>
                  </a:cubicBezTo>
                  <a:cubicBezTo>
                    <a:pt x="69" y="80"/>
                    <a:pt x="70" y="80"/>
                    <a:pt x="71" y="81"/>
                  </a:cubicBezTo>
                  <a:cubicBezTo>
                    <a:pt x="71" y="81"/>
                    <a:pt x="72" y="81"/>
                    <a:pt x="73" y="82"/>
                  </a:cubicBezTo>
                  <a:cubicBezTo>
                    <a:pt x="76" y="83"/>
                    <a:pt x="79" y="83"/>
                    <a:pt x="82" y="83"/>
                  </a:cubicBezTo>
                  <a:cubicBezTo>
                    <a:pt x="89" y="83"/>
                    <a:pt x="95" y="81"/>
                    <a:pt x="100" y="77"/>
                  </a:cubicBezTo>
                  <a:cubicBezTo>
                    <a:pt x="101" y="76"/>
                    <a:pt x="102" y="74"/>
                    <a:pt x="103" y="73"/>
                  </a:cubicBezTo>
                  <a:cubicBezTo>
                    <a:pt x="104" y="72"/>
                    <a:pt x="104" y="72"/>
                    <a:pt x="105" y="71"/>
                  </a:cubicBezTo>
                  <a:cubicBezTo>
                    <a:pt x="106" y="69"/>
                    <a:pt x="106" y="69"/>
                    <a:pt x="106" y="69"/>
                  </a:cubicBezTo>
                  <a:cubicBezTo>
                    <a:pt x="107" y="66"/>
                    <a:pt x="108" y="63"/>
                    <a:pt x="109" y="60"/>
                  </a:cubicBezTo>
                  <a:cubicBezTo>
                    <a:pt x="109" y="59"/>
                    <a:pt x="109" y="57"/>
                    <a:pt x="109" y="55"/>
                  </a:cubicBezTo>
                  <a:cubicBezTo>
                    <a:pt x="109" y="54"/>
                    <a:pt x="109" y="53"/>
                    <a:pt x="109" y="51"/>
                  </a:cubicBezTo>
                  <a:cubicBezTo>
                    <a:pt x="108" y="48"/>
                    <a:pt x="107" y="45"/>
                    <a:pt x="106" y="42"/>
                  </a:cubicBezTo>
                  <a:cubicBezTo>
                    <a:pt x="105" y="41"/>
                    <a:pt x="104" y="40"/>
                    <a:pt x="104" y="38"/>
                  </a:cubicBezTo>
                  <a:cubicBezTo>
                    <a:pt x="102" y="37"/>
                    <a:pt x="101" y="36"/>
                    <a:pt x="99" y="36"/>
                  </a:cubicBezTo>
                  <a:cubicBezTo>
                    <a:pt x="97" y="34"/>
                    <a:pt x="94" y="35"/>
                    <a:pt x="94" y="35"/>
                  </a:cubicBezTo>
                  <a:cubicBezTo>
                    <a:pt x="94" y="36"/>
                    <a:pt x="94" y="36"/>
                    <a:pt x="95" y="37"/>
                  </a:cubicBezTo>
                  <a:cubicBezTo>
                    <a:pt x="95" y="38"/>
                    <a:pt x="96" y="39"/>
                    <a:pt x="98" y="41"/>
                  </a:cubicBezTo>
                  <a:cubicBezTo>
                    <a:pt x="98" y="42"/>
                    <a:pt x="99" y="43"/>
                    <a:pt x="100" y="44"/>
                  </a:cubicBezTo>
                  <a:cubicBezTo>
                    <a:pt x="101" y="46"/>
                    <a:pt x="101" y="47"/>
                    <a:pt x="101" y="47"/>
                  </a:cubicBezTo>
                  <a:cubicBezTo>
                    <a:pt x="101" y="48"/>
                    <a:pt x="100" y="47"/>
                    <a:pt x="99" y="47"/>
                  </a:cubicBezTo>
                  <a:cubicBezTo>
                    <a:pt x="100" y="49"/>
                    <a:pt x="101" y="50"/>
                    <a:pt x="101" y="52"/>
                  </a:cubicBezTo>
                  <a:cubicBezTo>
                    <a:pt x="101" y="53"/>
                    <a:pt x="101" y="54"/>
                    <a:pt x="101" y="54"/>
                  </a:cubicBezTo>
                  <a:cubicBezTo>
                    <a:pt x="101" y="55"/>
                    <a:pt x="101" y="56"/>
                    <a:pt x="101" y="57"/>
                  </a:cubicBezTo>
                  <a:cubicBezTo>
                    <a:pt x="101" y="60"/>
                    <a:pt x="100" y="63"/>
                    <a:pt x="99" y="66"/>
                  </a:cubicBezTo>
                  <a:cubicBezTo>
                    <a:pt x="98" y="67"/>
                    <a:pt x="98" y="67"/>
                    <a:pt x="97" y="68"/>
                  </a:cubicBezTo>
                  <a:cubicBezTo>
                    <a:pt x="97" y="69"/>
                    <a:pt x="96" y="69"/>
                    <a:pt x="96" y="70"/>
                  </a:cubicBezTo>
                  <a:cubicBezTo>
                    <a:pt x="95" y="71"/>
                    <a:pt x="94" y="72"/>
                    <a:pt x="92" y="73"/>
                  </a:cubicBezTo>
                  <a:cubicBezTo>
                    <a:pt x="90" y="74"/>
                    <a:pt x="86" y="75"/>
                    <a:pt x="83" y="75"/>
                  </a:cubicBezTo>
                  <a:cubicBezTo>
                    <a:pt x="81" y="75"/>
                    <a:pt x="79" y="75"/>
                    <a:pt x="78" y="75"/>
                  </a:cubicBezTo>
                  <a:cubicBezTo>
                    <a:pt x="77" y="75"/>
                    <a:pt x="76" y="74"/>
                    <a:pt x="75" y="74"/>
                  </a:cubicBezTo>
                  <a:cubicBezTo>
                    <a:pt x="74" y="74"/>
                    <a:pt x="74" y="73"/>
                    <a:pt x="74" y="73"/>
                  </a:cubicBezTo>
                  <a:cubicBezTo>
                    <a:pt x="72" y="73"/>
                    <a:pt x="72" y="73"/>
                    <a:pt x="72" y="73"/>
                  </a:cubicBezTo>
                  <a:cubicBezTo>
                    <a:pt x="60" y="66"/>
                    <a:pt x="60" y="66"/>
                    <a:pt x="60" y="66"/>
                  </a:cubicBezTo>
                  <a:cubicBezTo>
                    <a:pt x="52" y="62"/>
                    <a:pt x="44" y="58"/>
                    <a:pt x="36" y="53"/>
                  </a:cubicBezTo>
                  <a:cubicBezTo>
                    <a:pt x="44" y="58"/>
                    <a:pt x="52" y="62"/>
                    <a:pt x="60" y="66"/>
                  </a:cubicBezTo>
                  <a:cubicBezTo>
                    <a:pt x="72" y="73"/>
                    <a:pt x="72" y="73"/>
                    <a:pt x="72" y="73"/>
                  </a:cubicBezTo>
                  <a:cubicBezTo>
                    <a:pt x="73" y="73"/>
                    <a:pt x="73" y="73"/>
                    <a:pt x="73" y="73"/>
                  </a:cubicBezTo>
                  <a:cubicBezTo>
                    <a:pt x="74" y="73"/>
                    <a:pt x="74" y="73"/>
                    <a:pt x="74" y="73"/>
                  </a:cubicBezTo>
                  <a:cubicBezTo>
                    <a:pt x="74" y="73"/>
                    <a:pt x="75" y="74"/>
                    <a:pt x="75" y="74"/>
                  </a:cubicBezTo>
                  <a:cubicBezTo>
                    <a:pt x="76" y="74"/>
                    <a:pt x="77" y="74"/>
                    <a:pt x="78" y="75"/>
                  </a:cubicBezTo>
                  <a:cubicBezTo>
                    <a:pt x="79" y="75"/>
                    <a:pt x="81" y="75"/>
                    <a:pt x="83" y="75"/>
                  </a:cubicBezTo>
                  <a:cubicBezTo>
                    <a:pt x="86" y="75"/>
                    <a:pt x="90" y="74"/>
                    <a:pt x="92" y="73"/>
                  </a:cubicBezTo>
                  <a:cubicBezTo>
                    <a:pt x="94" y="72"/>
                    <a:pt x="95" y="71"/>
                    <a:pt x="96" y="70"/>
                  </a:cubicBezTo>
                  <a:cubicBezTo>
                    <a:pt x="96" y="69"/>
                    <a:pt x="97" y="68"/>
                    <a:pt x="97" y="68"/>
                  </a:cubicBezTo>
                  <a:cubicBezTo>
                    <a:pt x="97" y="68"/>
                    <a:pt x="98" y="67"/>
                    <a:pt x="98" y="67"/>
                  </a:cubicBezTo>
                  <a:cubicBezTo>
                    <a:pt x="98" y="66"/>
                    <a:pt x="98" y="66"/>
                    <a:pt x="98" y="66"/>
                  </a:cubicBezTo>
                  <a:cubicBezTo>
                    <a:pt x="100" y="63"/>
                    <a:pt x="101" y="60"/>
                    <a:pt x="101" y="57"/>
                  </a:cubicBezTo>
                  <a:cubicBezTo>
                    <a:pt x="101" y="56"/>
                    <a:pt x="101" y="55"/>
                    <a:pt x="101" y="54"/>
                  </a:cubicBezTo>
                  <a:cubicBezTo>
                    <a:pt x="101" y="53"/>
                    <a:pt x="100" y="52"/>
                    <a:pt x="100" y="52"/>
                  </a:cubicBezTo>
                  <a:cubicBezTo>
                    <a:pt x="100" y="50"/>
                    <a:pt x="99" y="49"/>
                    <a:pt x="99" y="47"/>
                  </a:cubicBezTo>
                  <a:cubicBezTo>
                    <a:pt x="98" y="47"/>
                    <a:pt x="98" y="48"/>
                    <a:pt x="98" y="50"/>
                  </a:cubicBezTo>
                  <a:cubicBezTo>
                    <a:pt x="98" y="51"/>
                    <a:pt x="98" y="52"/>
                    <a:pt x="98" y="54"/>
                  </a:cubicBezTo>
                  <a:cubicBezTo>
                    <a:pt x="98" y="56"/>
                    <a:pt x="99" y="58"/>
                    <a:pt x="98" y="60"/>
                  </a:cubicBezTo>
                  <a:cubicBezTo>
                    <a:pt x="98" y="61"/>
                    <a:pt x="98" y="62"/>
                    <a:pt x="97" y="63"/>
                  </a:cubicBezTo>
                  <a:cubicBezTo>
                    <a:pt x="97" y="64"/>
                    <a:pt x="97" y="64"/>
                    <a:pt x="97" y="64"/>
                  </a:cubicBezTo>
                  <a:cubicBezTo>
                    <a:pt x="97" y="64"/>
                    <a:pt x="97" y="65"/>
                    <a:pt x="97" y="65"/>
                  </a:cubicBezTo>
                  <a:cubicBezTo>
                    <a:pt x="96" y="66"/>
                    <a:pt x="96" y="66"/>
                    <a:pt x="96" y="66"/>
                  </a:cubicBezTo>
                  <a:cubicBezTo>
                    <a:pt x="96" y="66"/>
                    <a:pt x="96" y="66"/>
                    <a:pt x="96" y="66"/>
                  </a:cubicBezTo>
                  <a:cubicBezTo>
                    <a:pt x="95" y="68"/>
                    <a:pt x="93" y="70"/>
                    <a:pt x="92" y="70"/>
                  </a:cubicBezTo>
                  <a:cubicBezTo>
                    <a:pt x="88" y="73"/>
                    <a:pt x="83" y="74"/>
                    <a:pt x="78" y="72"/>
                  </a:cubicBezTo>
                  <a:cubicBezTo>
                    <a:pt x="77" y="72"/>
                    <a:pt x="76" y="72"/>
                    <a:pt x="75" y="71"/>
                  </a:cubicBezTo>
                  <a:cubicBezTo>
                    <a:pt x="74" y="71"/>
                    <a:pt x="74" y="71"/>
                    <a:pt x="74" y="71"/>
                  </a:cubicBezTo>
                  <a:cubicBezTo>
                    <a:pt x="74" y="70"/>
                    <a:pt x="73" y="70"/>
                    <a:pt x="73" y="70"/>
                  </a:cubicBezTo>
                  <a:cubicBezTo>
                    <a:pt x="71" y="69"/>
                    <a:pt x="71" y="69"/>
                    <a:pt x="71" y="69"/>
                  </a:cubicBezTo>
                  <a:cubicBezTo>
                    <a:pt x="62" y="64"/>
                    <a:pt x="62" y="64"/>
                    <a:pt x="62" y="64"/>
                  </a:cubicBezTo>
                  <a:cubicBezTo>
                    <a:pt x="50" y="58"/>
                    <a:pt x="39" y="52"/>
                    <a:pt x="28" y="46"/>
                  </a:cubicBezTo>
                  <a:cubicBezTo>
                    <a:pt x="22" y="43"/>
                    <a:pt x="22" y="43"/>
                    <a:pt x="22" y="43"/>
                  </a:cubicBezTo>
                  <a:cubicBezTo>
                    <a:pt x="21" y="43"/>
                    <a:pt x="21" y="43"/>
                    <a:pt x="21" y="43"/>
                  </a:cubicBezTo>
                  <a:cubicBezTo>
                    <a:pt x="20" y="42"/>
                    <a:pt x="20" y="42"/>
                    <a:pt x="20" y="42"/>
                  </a:cubicBezTo>
                  <a:cubicBezTo>
                    <a:pt x="20" y="42"/>
                    <a:pt x="20" y="42"/>
                    <a:pt x="20" y="42"/>
                  </a:cubicBezTo>
                  <a:cubicBezTo>
                    <a:pt x="19" y="41"/>
                    <a:pt x="18" y="41"/>
                    <a:pt x="18" y="41"/>
                  </a:cubicBezTo>
                  <a:cubicBezTo>
                    <a:pt x="16" y="39"/>
                    <a:pt x="15" y="36"/>
                    <a:pt x="14" y="33"/>
                  </a:cubicBezTo>
                  <a:cubicBezTo>
                    <a:pt x="14" y="30"/>
                    <a:pt x="14" y="26"/>
                    <a:pt x="15" y="23"/>
                  </a:cubicBezTo>
                  <a:cubicBezTo>
                    <a:pt x="16" y="22"/>
                    <a:pt x="17" y="21"/>
                    <a:pt x="18" y="20"/>
                  </a:cubicBezTo>
                  <a:cubicBezTo>
                    <a:pt x="18" y="18"/>
                    <a:pt x="20" y="18"/>
                    <a:pt x="21" y="17"/>
                  </a:cubicBezTo>
                  <a:cubicBezTo>
                    <a:pt x="24" y="15"/>
                    <a:pt x="29" y="14"/>
                    <a:pt x="34" y="16"/>
                  </a:cubicBezTo>
                  <a:cubicBezTo>
                    <a:pt x="34" y="16"/>
                    <a:pt x="35" y="16"/>
                    <a:pt x="35" y="16"/>
                  </a:cubicBezTo>
                  <a:cubicBezTo>
                    <a:pt x="36" y="16"/>
                    <a:pt x="36" y="16"/>
                    <a:pt x="36" y="17"/>
                  </a:cubicBezTo>
                  <a:cubicBezTo>
                    <a:pt x="37" y="17"/>
                    <a:pt x="37" y="17"/>
                    <a:pt x="37" y="17"/>
                  </a:cubicBezTo>
                  <a:cubicBezTo>
                    <a:pt x="41" y="19"/>
                    <a:pt x="41" y="19"/>
                    <a:pt x="41" y="19"/>
                  </a:cubicBezTo>
                  <a:cubicBezTo>
                    <a:pt x="50" y="23"/>
                    <a:pt x="50" y="23"/>
                    <a:pt x="50" y="23"/>
                  </a:cubicBezTo>
                  <a:cubicBezTo>
                    <a:pt x="61" y="29"/>
                    <a:pt x="72" y="34"/>
                    <a:pt x="81" y="38"/>
                  </a:cubicBezTo>
                  <a:cubicBezTo>
                    <a:pt x="98" y="45"/>
                    <a:pt x="94" y="38"/>
                    <a:pt x="78" y="29"/>
                  </a:cubicBezTo>
                  <a:cubicBezTo>
                    <a:pt x="79" y="28"/>
                    <a:pt x="79" y="28"/>
                    <a:pt x="79" y="28"/>
                  </a:cubicBezTo>
                  <a:cubicBezTo>
                    <a:pt x="95" y="37"/>
                    <a:pt x="88" y="30"/>
                    <a:pt x="91" y="29"/>
                  </a:cubicBezTo>
                  <a:cubicBezTo>
                    <a:pt x="82" y="25"/>
                    <a:pt x="75" y="21"/>
                    <a:pt x="67" y="16"/>
                  </a:cubicBezTo>
                  <a:cubicBezTo>
                    <a:pt x="59" y="12"/>
                    <a:pt x="59" y="12"/>
                    <a:pt x="59" y="12"/>
                  </a:cubicBezTo>
                  <a:cubicBezTo>
                    <a:pt x="50" y="7"/>
                    <a:pt x="50" y="7"/>
                    <a:pt x="50" y="7"/>
                  </a:cubicBezTo>
                  <a:cubicBezTo>
                    <a:pt x="45" y="5"/>
                    <a:pt x="45" y="5"/>
                    <a:pt x="45" y="5"/>
                  </a:cubicBezTo>
                  <a:cubicBezTo>
                    <a:pt x="43" y="4"/>
                    <a:pt x="43" y="4"/>
                    <a:pt x="43" y="4"/>
                  </a:cubicBezTo>
                  <a:cubicBezTo>
                    <a:pt x="42" y="4"/>
                    <a:pt x="41" y="3"/>
                    <a:pt x="40" y="3"/>
                  </a:cubicBezTo>
                  <a:cubicBezTo>
                    <a:pt x="32" y="0"/>
                    <a:pt x="24" y="0"/>
                    <a:pt x="16" y="3"/>
                  </a:cubicBezTo>
                  <a:cubicBezTo>
                    <a:pt x="12" y="5"/>
                    <a:pt x="8" y="8"/>
                    <a:pt x="6" y="12"/>
                  </a:cubicBezTo>
                  <a:cubicBezTo>
                    <a:pt x="3" y="15"/>
                    <a:pt x="1" y="19"/>
                    <a:pt x="1" y="23"/>
                  </a:cubicBezTo>
                  <a:cubicBezTo>
                    <a:pt x="0" y="27"/>
                    <a:pt x="0" y="31"/>
                    <a:pt x="0" y="35"/>
                  </a:cubicBezTo>
                  <a:cubicBezTo>
                    <a:pt x="1" y="39"/>
                    <a:pt x="2" y="43"/>
                    <a:pt x="5" y="47"/>
                  </a:cubicBezTo>
                  <a:cubicBezTo>
                    <a:pt x="6" y="49"/>
                    <a:pt x="7" y="50"/>
                    <a:pt x="9" y="52"/>
                  </a:cubicBezTo>
                  <a:cubicBezTo>
                    <a:pt x="11" y="53"/>
                    <a:pt x="13" y="55"/>
                    <a:pt x="15" y="55"/>
                  </a:cubicBezTo>
                  <a:cubicBezTo>
                    <a:pt x="23" y="60"/>
                    <a:pt x="23" y="60"/>
                    <a:pt x="23" y="60"/>
                  </a:cubicBezTo>
                  <a:cubicBezTo>
                    <a:pt x="40" y="68"/>
                    <a:pt x="40" y="68"/>
                    <a:pt x="40" y="68"/>
                  </a:cubicBezTo>
                  <a:cubicBezTo>
                    <a:pt x="58" y="77"/>
                    <a:pt x="58" y="77"/>
                    <a:pt x="58" y="77"/>
                  </a:cubicBezTo>
                  <a:cubicBezTo>
                    <a:pt x="66" y="81"/>
                    <a:pt x="66" y="81"/>
                    <a:pt x="66" y="81"/>
                  </a:cubicBezTo>
                  <a:cubicBezTo>
                    <a:pt x="67" y="82"/>
                    <a:pt x="67" y="82"/>
                    <a:pt x="67" y="82"/>
                  </a:cubicBezTo>
                  <a:cubicBezTo>
                    <a:pt x="68" y="82"/>
                    <a:pt x="68" y="82"/>
                    <a:pt x="68" y="83"/>
                  </a:cubicBezTo>
                  <a:cubicBezTo>
                    <a:pt x="69" y="83"/>
                    <a:pt x="69" y="83"/>
                    <a:pt x="70" y="83"/>
                  </a:cubicBezTo>
                  <a:cubicBezTo>
                    <a:pt x="64" y="80"/>
                    <a:pt x="64" y="80"/>
                    <a:pt x="64" y="80"/>
                  </a:cubicBezTo>
                  <a:cubicBezTo>
                    <a:pt x="53" y="74"/>
                    <a:pt x="53" y="74"/>
                    <a:pt x="53" y="74"/>
                  </a:cubicBezTo>
                  <a:cubicBezTo>
                    <a:pt x="31" y="63"/>
                    <a:pt x="31" y="63"/>
                    <a:pt x="31" y="63"/>
                  </a:cubicBezTo>
                  <a:cubicBezTo>
                    <a:pt x="20" y="58"/>
                    <a:pt x="20" y="58"/>
                    <a:pt x="20" y="58"/>
                  </a:cubicBezTo>
                  <a:cubicBezTo>
                    <a:pt x="15" y="55"/>
                    <a:pt x="15" y="55"/>
                    <a:pt x="15" y="55"/>
                  </a:cubicBezTo>
                  <a:cubicBezTo>
                    <a:pt x="14" y="55"/>
                    <a:pt x="14" y="55"/>
                    <a:pt x="14" y="55"/>
                  </a:cubicBezTo>
                  <a:cubicBezTo>
                    <a:pt x="13" y="54"/>
                    <a:pt x="13" y="54"/>
                    <a:pt x="13" y="54"/>
                  </a:cubicBezTo>
                  <a:cubicBezTo>
                    <a:pt x="13" y="54"/>
                    <a:pt x="12" y="53"/>
                    <a:pt x="12" y="53"/>
                  </a:cubicBezTo>
                  <a:cubicBezTo>
                    <a:pt x="10" y="52"/>
                    <a:pt x="9" y="51"/>
                    <a:pt x="8" y="50"/>
                  </a:cubicBezTo>
                  <a:cubicBezTo>
                    <a:pt x="4" y="47"/>
                    <a:pt x="2" y="42"/>
                    <a:pt x="1" y="36"/>
                  </a:cubicBezTo>
                  <a:cubicBezTo>
                    <a:pt x="0" y="31"/>
                    <a:pt x="0" y="26"/>
                    <a:pt x="2" y="21"/>
                  </a:cubicBezTo>
                  <a:cubicBezTo>
                    <a:pt x="2" y="21"/>
                    <a:pt x="2" y="22"/>
                    <a:pt x="2" y="21"/>
                  </a:cubicBezTo>
                  <a:cubicBezTo>
                    <a:pt x="1" y="26"/>
                    <a:pt x="1" y="31"/>
                    <a:pt x="2" y="36"/>
                  </a:cubicBezTo>
                  <a:cubicBezTo>
                    <a:pt x="3" y="41"/>
                    <a:pt x="5" y="46"/>
                    <a:pt x="9" y="50"/>
                  </a:cubicBezTo>
                  <a:cubicBezTo>
                    <a:pt x="10" y="51"/>
                    <a:pt x="11" y="52"/>
                    <a:pt x="12" y="52"/>
                  </a:cubicBezTo>
                  <a:cubicBezTo>
                    <a:pt x="13" y="53"/>
                    <a:pt x="13" y="53"/>
                    <a:pt x="14" y="53"/>
                  </a:cubicBezTo>
                  <a:cubicBezTo>
                    <a:pt x="15" y="54"/>
                    <a:pt x="15" y="54"/>
                    <a:pt x="16" y="54"/>
                  </a:cubicBezTo>
                  <a:cubicBezTo>
                    <a:pt x="21" y="57"/>
                    <a:pt x="21" y="57"/>
                    <a:pt x="21" y="57"/>
                  </a:cubicBezTo>
                  <a:cubicBezTo>
                    <a:pt x="32" y="63"/>
                    <a:pt x="32" y="63"/>
                    <a:pt x="32" y="63"/>
                  </a:cubicBezTo>
                  <a:cubicBezTo>
                    <a:pt x="39" y="67"/>
                    <a:pt x="47" y="71"/>
                    <a:pt x="54" y="74"/>
                  </a:cubicBezTo>
                  <a:cubicBezTo>
                    <a:pt x="58" y="76"/>
                    <a:pt x="61" y="78"/>
                    <a:pt x="65" y="80"/>
                  </a:cubicBezTo>
                  <a:cubicBezTo>
                    <a:pt x="68" y="81"/>
                    <a:pt x="68" y="81"/>
                    <a:pt x="68" y="81"/>
                  </a:cubicBezTo>
                  <a:cubicBezTo>
                    <a:pt x="68" y="81"/>
                    <a:pt x="69" y="82"/>
                    <a:pt x="70" y="82"/>
                  </a:cubicBezTo>
                  <a:cubicBezTo>
                    <a:pt x="70" y="82"/>
                    <a:pt x="71" y="83"/>
                    <a:pt x="72" y="83"/>
                  </a:cubicBezTo>
                  <a:cubicBezTo>
                    <a:pt x="74" y="84"/>
                    <a:pt x="77" y="84"/>
                    <a:pt x="79" y="84"/>
                  </a:cubicBezTo>
                  <a:cubicBezTo>
                    <a:pt x="79" y="86"/>
                    <a:pt x="79" y="86"/>
                    <a:pt x="79" y="86"/>
                  </a:cubicBezTo>
                  <a:cubicBezTo>
                    <a:pt x="83" y="86"/>
                    <a:pt x="87" y="86"/>
                    <a:pt x="91" y="85"/>
                  </a:cubicBezTo>
                  <a:cubicBezTo>
                    <a:pt x="95" y="84"/>
                    <a:pt x="98" y="82"/>
                    <a:pt x="101" y="79"/>
                  </a:cubicBezTo>
                  <a:cubicBezTo>
                    <a:pt x="103" y="78"/>
                    <a:pt x="104" y="76"/>
                    <a:pt x="106" y="74"/>
                  </a:cubicBezTo>
                  <a:cubicBezTo>
                    <a:pt x="106" y="74"/>
                    <a:pt x="107" y="73"/>
                    <a:pt x="107" y="72"/>
                  </a:cubicBezTo>
                  <a:cubicBezTo>
                    <a:pt x="108" y="71"/>
                    <a:pt x="108" y="71"/>
                    <a:pt x="108" y="71"/>
                  </a:cubicBezTo>
                  <a:cubicBezTo>
                    <a:pt x="108" y="70"/>
                    <a:pt x="108" y="70"/>
                    <a:pt x="109" y="69"/>
                  </a:cubicBezTo>
                  <a:cubicBezTo>
                    <a:pt x="111" y="66"/>
                    <a:pt x="111" y="62"/>
                    <a:pt x="112" y="58"/>
                  </a:cubicBezTo>
                  <a:cubicBezTo>
                    <a:pt x="112" y="57"/>
                    <a:pt x="112" y="56"/>
                    <a:pt x="112" y="55"/>
                  </a:cubicBezTo>
                  <a:cubicBezTo>
                    <a:pt x="112" y="54"/>
                    <a:pt x="111" y="54"/>
                    <a:pt x="111" y="5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p:cNvSpPr>
              <a:spLocks/>
            </p:cNvSpPr>
            <p:nvPr/>
          </p:nvSpPr>
          <p:spPr bwMode="auto">
            <a:xfrm>
              <a:off x="4559301" y="3144838"/>
              <a:ext cx="417513" cy="315913"/>
            </a:xfrm>
            <a:custGeom>
              <a:avLst/>
              <a:gdLst>
                <a:gd name="T0" fmla="*/ 97 w 111"/>
                <a:gd name="T1" fmla="*/ 52 h 84"/>
                <a:gd name="T2" fmla="*/ 92 w 111"/>
                <a:gd name="T3" fmla="*/ 54 h 84"/>
                <a:gd name="T4" fmla="*/ 47 w 111"/>
                <a:gd name="T5" fmla="*/ 76 h 84"/>
                <a:gd name="T6" fmla="*/ 40 w 111"/>
                <a:gd name="T7" fmla="*/ 79 h 84"/>
                <a:gd name="T8" fmla="*/ 22 w 111"/>
                <a:gd name="T9" fmla="*/ 80 h 84"/>
                <a:gd name="T10" fmla="*/ 41 w 111"/>
                <a:gd name="T11" fmla="*/ 78 h 84"/>
                <a:gd name="T12" fmla="*/ 59 w 111"/>
                <a:gd name="T13" fmla="*/ 69 h 84"/>
                <a:gd name="T14" fmla="*/ 103 w 111"/>
                <a:gd name="T15" fmla="*/ 45 h 84"/>
                <a:gd name="T16" fmla="*/ 107 w 111"/>
                <a:gd name="T17" fmla="*/ 19 h 84"/>
                <a:gd name="T18" fmla="*/ 102 w 111"/>
                <a:gd name="T19" fmla="*/ 23 h 84"/>
                <a:gd name="T20" fmla="*/ 101 w 111"/>
                <a:gd name="T21" fmla="*/ 30 h 84"/>
                <a:gd name="T22" fmla="*/ 72 w 111"/>
                <a:gd name="T23" fmla="*/ 54 h 84"/>
                <a:gd name="T24" fmla="*/ 38 w 111"/>
                <a:gd name="T25" fmla="*/ 71 h 84"/>
                <a:gd name="T26" fmla="*/ 25 w 111"/>
                <a:gd name="T27" fmla="*/ 72 h 84"/>
                <a:gd name="T28" fmla="*/ 37 w 111"/>
                <a:gd name="T29" fmla="*/ 71 h 84"/>
                <a:gd name="T30" fmla="*/ 47 w 111"/>
                <a:gd name="T31" fmla="*/ 66 h 84"/>
                <a:gd name="T32" fmla="*/ 98 w 111"/>
                <a:gd name="T33" fmla="*/ 38 h 84"/>
                <a:gd name="T34" fmla="*/ 94 w 111"/>
                <a:gd name="T35" fmla="*/ 40 h 84"/>
                <a:gd name="T36" fmla="*/ 89 w 111"/>
                <a:gd name="T37" fmla="*/ 44 h 84"/>
                <a:gd name="T38" fmla="*/ 47 w 111"/>
                <a:gd name="T39" fmla="*/ 64 h 84"/>
                <a:gd name="T40" fmla="*/ 36 w 111"/>
                <a:gd name="T41" fmla="*/ 69 h 84"/>
                <a:gd name="T42" fmla="*/ 31 w 111"/>
                <a:gd name="T43" fmla="*/ 70 h 84"/>
                <a:gd name="T44" fmla="*/ 16 w 111"/>
                <a:gd name="T45" fmla="*/ 63 h 84"/>
                <a:gd name="T46" fmla="*/ 15 w 111"/>
                <a:gd name="T47" fmla="*/ 62 h 84"/>
                <a:gd name="T48" fmla="*/ 14 w 111"/>
                <a:gd name="T49" fmla="*/ 54 h 84"/>
                <a:gd name="T50" fmla="*/ 19 w 111"/>
                <a:gd name="T51" fmla="*/ 43 h 84"/>
                <a:gd name="T52" fmla="*/ 25 w 111"/>
                <a:gd name="T53" fmla="*/ 40 h 84"/>
                <a:gd name="T54" fmla="*/ 73 w 111"/>
                <a:gd name="T55" fmla="*/ 16 h 84"/>
                <a:gd name="T56" fmla="*/ 76 w 111"/>
                <a:gd name="T57" fmla="*/ 14 h 84"/>
                <a:gd name="T58" fmla="*/ 96 w 111"/>
                <a:gd name="T59" fmla="*/ 19 h 84"/>
                <a:gd name="T60" fmla="*/ 98 w 111"/>
                <a:gd name="T61" fmla="*/ 19 h 84"/>
                <a:gd name="T62" fmla="*/ 88 w 111"/>
                <a:gd name="T63" fmla="*/ 5 h 84"/>
                <a:gd name="T64" fmla="*/ 102 w 111"/>
                <a:gd name="T65" fmla="*/ 8 h 84"/>
                <a:gd name="T66" fmla="*/ 67 w 111"/>
                <a:gd name="T67" fmla="*/ 3 h 84"/>
                <a:gd name="T68" fmla="*/ 26 w 111"/>
                <a:gd name="T69" fmla="*/ 24 h 84"/>
                <a:gd name="T70" fmla="*/ 14 w 111"/>
                <a:gd name="T71" fmla="*/ 30 h 84"/>
                <a:gd name="T72" fmla="*/ 1 w 111"/>
                <a:gd name="T73" fmla="*/ 46 h 84"/>
                <a:gd name="T74" fmla="*/ 0 w 111"/>
                <a:gd name="T75" fmla="*/ 58 h 84"/>
                <a:gd name="T76" fmla="*/ 3 w 111"/>
                <a:gd name="T77" fmla="*/ 68 h 84"/>
                <a:gd name="T78" fmla="*/ 3 w 111"/>
                <a:gd name="T79" fmla="*/ 70 h 84"/>
                <a:gd name="T80" fmla="*/ 4 w 111"/>
                <a:gd name="T81" fmla="*/ 71 h 84"/>
                <a:gd name="T82" fmla="*/ 12 w 111"/>
                <a:gd name="T83" fmla="*/ 79 h 84"/>
                <a:gd name="T84" fmla="*/ 42 w 111"/>
                <a:gd name="T85" fmla="*/ 81 h 84"/>
                <a:gd name="T86" fmla="*/ 44 w 111"/>
                <a:gd name="T87" fmla="*/ 80 h 84"/>
                <a:gd name="T88" fmla="*/ 72 w 111"/>
                <a:gd name="T89" fmla="*/ 66 h 84"/>
                <a:gd name="T90" fmla="*/ 43 w 111"/>
                <a:gd name="T91" fmla="*/ 80 h 84"/>
                <a:gd name="T92" fmla="*/ 38 w 111"/>
                <a:gd name="T93" fmla="*/ 82 h 84"/>
                <a:gd name="T94" fmla="*/ 4 w 111"/>
                <a:gd name="T95" fmla="*/ 69 h 84"/>
                <a:gd name="T96" fmla="*/ 3 w 111"/>
                <a:gd name="T97" fmla="*/ 69 h 84"/>
                <a:gd name="T98" fmla="*/ 1 w 111"/>
                <a:gd name="T99" fmla="*/ 62 h 84"/>
                <a:gd name="T100" fmla="*/ 9 w 111"/>
                <a:gd name="T101" fmla="*/ 33 h 84"/>
                <a:gd name="T102" fmla="*/ 1 w 111"/>
                <a:gd name="T103" fmla="*/ 55 h 84"/>
                <a:gd name="T104" fmla="*/ 4 w 111"/>
                <a:gd name="T105" fmla="*/ 68 h 84"/>
                <a:gd name="T106" fmla="*/ 5 w 111"/>
                <a:gd name="T107" fmla="*/ 69 h 84"/>
                <a:gd name="T108" fmla="*/ 10 w 111"/>
                <a:gd name="T109" fmla="*/ 76 h 84"/>
                <a:gd name="T110" fmla="*/ 42 w 111"/>
                <a:gd name="T111" fmla="*/ 80 h 84"/>
                <a:gd name="T112" fmla="*/ 73 w 111"/>
                <a:gd name="T113" fmla="*/ 64 h 84"/>
                <a:gd name="T114" fmla="*/ 94 w 111"/>
                <a:gd name="T115" fmla="*/ 56 h 84"/>
                <a:gd name="T116" fmla="*/ 110 w 111"/>
                <a:gd name="T117" fmla="*/ 3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1" h="84">
                  <a:moveTo>
                    <a:pt x="105" y="44"/>
                  </a:moveTo>
                  <a:cubicBezTo>
                    <a:pt x="104" y="47"/>
                    <a:pt x="101" y="49"/>
                    <a:pt x="99" y="50"/>
                  </a:cubicBezTo>
                  <a:cubicBezTo>
                    <a:pt x="98" y="51"/>
                    <a:pt x="98" y="51"/>
                    <a:pt x="97" y="52"/>
                  </a:cubicBezTo>
                  <a:cubicBezTo>
                    <a:pt x="97" y="52"/>
                    <a:pt x="96" y="52"/>
                    <a:pt x="96" y="52"/>
                  </a:cubicBezTo>
                  <a:cubicBezTo>
                    <a:pt x="95" y="53"/>
                    <a:pt x="95" y="53"/>
                    <a:pt x="95" y="53"/>
                  </a:cubicBezTo>
                  <a:cubicBezTo>
                    <a:pt x="92" y="54"/>
                    <a:pt x="92" y="54"/>
                    <a:pt x="92" y="54"/>
                  </a:cubicBezTo>
                  <a:cubicBezTo>
                    <a:pt x="83" y="58"/>
                    <a:pt x="75" y="62"/>
                    <a:pt x="66" y="66"/>
                  </a:cubicBezTo>
                  <a:cubicBezTo>
                    <a:pt x="53" y="73"/>
                    <a:pt x="53" y="73"/>
                    <a:pt x="53" y="73"/>
                  </a:cubicBezTo>
                  <a:cubicBezTo>
                    <a:pt x="47" y="76"/>
                    <a:pt x="47" y="76"/>
                    <a:pt x="47" y="76"/>
                  </a:cubicBezTo>
                  <a:cubicBezTo>
                    <a:pt x="44" y="77"/>
                    <a:pt x="44" y="77"/>
                    <a:pt x="44" y="77"/>
                  </a:cubicBezTo>
                  <a:cubicBezTo>
                    <a:pt x="42" y="78"/>
                    <a:pt x="42" y="78"/>
                    <a:pt x="42" y="78"/>
                  </a:cubicBezTo>
                  <a:cubicBezTo>
                    <a:pt x="41" y="78"/>
                    <a:pt x="41" y="79"/>
                    <a:pt x="40" y="79"/>
                  </a:cubicBezTo>
                  <a:cubicBezTo>
                    <a:pt x="35" y="81"/>
                    <a:pt x="29" y="82"/>
                    <a:pt x="24" y="81"/>
                  </a:cubicBezTo>
                  <a:cubicBezTo>
                    <a:pt x="19" y="80"/>
                    <a:pt x="15" y="78"/>
                    <a:pt x="12" y="76"/>
                  </a:cubicBezTo>
                  <a:cubicBezTo>
                    <a:pt x="15" y="78"/>
                    <a:pt x="18" y="79"/>
                    <a:pt x="22" y="80"/>
                  </a:cubicBezTo>
                  <a:cubicBezTo>
                    <a:pt x="26" y="81"/>
                    <a:pt x="31" y="81"/>
                    <a:pt x="36" y="80"/>
                  </a:cubicBezTo>
                  <a:cubicBezTo>
                    <a:pt x="37" y="80"/>
                    <a:pt x="38" y="79"/>
                    <a:pt x="40" y="79"/>
                  </a:cubicBezTo>
                  <a:cubicBezTo>
                    <a:pt x="40" y="79"/>
                    <a:pt x="41" y="78"/>
                    <a:pt x="41" y="78"/>
                  </a:cubicBezTo>
                  <a:cubicBezTo>
                    <a:pt x="42" y="78"/>
                    <a:pt x="42" y="77"/>
                    <a:pt x="43" y="77"/>
                  </a:cubicBezTo>
                  <a:cubicBezTo>
                    <a:pt x="48" y="74"/>
                    <a:pt x="48" y="74"/>
                    <a:pt x="48" y="74"/>
                  </a:cubicBezTo>
                  <a:cubicBezTo>
                    <a:pt x="52" y="73"/>
                    <a:pt x="56" y="71"/>
                    <a:pt x="59" y="69"/>
                  </a:cubicBezTo>
                  <a:cubicBezTo>
                    <a:pt x="70" y="64"/>
                    <a:pt x="79" y="60"/>
                    <a:pt x="89" y="55"/>
                  </a:cubicBezTo>
                  <a:cubicBezTo>
                    <a:pt x="96" y="52"/>
                    <a:pt x="96" y="52"/>
                    <a:pt x="96" y="52"/>
                  </a:cubicBezTo>
                  <a:cubicBezTo>
                    <a:pt x="99" y="50"/>
                    <a:pt x="101" y="48"/>
                    <a:pt x="103" y="45"/>
                  </a:cubicBezTo>
                  <a:cubicBezTo>
                    <a:pt x="107" y="40"/>
                    <a:pt x="109" y="34"/>
                    <a:pt x="109" y="28"/>
                  </a:cubicBezTo>
                  <a:cubicBezTo>
                    <a:pt x="109" y="26"/>
                    <a:pt x="109" y="25"/>
                    <a:pt x="109" y="24"/>
                  </a:cubicBezTo>
                  <a:cubicBezTo>
                    <a:pt x="108" y="22"/>
                    <a:pt x="107" y="21"/>
                    <a:pt x="107" y="19"/>
                  </a:cubicBezTo>
                  <a:cubicBezTo>
                    <a:pt x="105" y="17"/>
                    <a:pt x="103" y="16"/>
                    <a:pt x="103" y="16"/>
                  </a:cubicBezTo>
                  <a:cubicBezTo>
                    <a:pt x="102" y="16"/>
                    <a:pt x="102" y="17"/>
                    <a:pt x="102" y="18"/>
                  </a:cubicBezTo>
                  <a:cubicBezTo>
                    <a:pt x="102" y="19"/>
                    <a:pt x="102" y="21"/>
                    <a:pt x="102" y="23"/>
                  </a:cubicBezTo>
                  <a:cubicBezTo>
                    <a:pt x="103" y="24"/>
                    <a:pt x="103" y="26"/>
                    <a:pt x="103" y="27"/>
                  </a:cubicBezTo>
                  <a:cubicBezTo>
                    <a:pt x="103" y="29"/>
                    <a:pt x="103" y="30"/>
                    <a:pt x="103" y="30"/>
                  </a:cubicBezTo>
                  <a:cubicBezTo>
                    <a:pt x="102" y="31"/>
                    <a:pt x="102" y="30"/>
                    <a:pt x="101" y="30"/>
                  </a:cubicBezTo>
                  <a:cubicBezTo>
                    <a:pt x="101" y="33"/>
                    <a:pt x="100" y="36"/>
                    <a:pt x="98" y="39"/>
                  </a:cubicBezTo>
                  <a:cubicBezTo>
                    <a:pt x="97" y="41"/>
                    <a:pt x="95" y="44"/>
                    <a:pt x="92" y="45"/>
                  </a:cubicBezTo>
                  <a:cubicBezTo>
                    <a:pt x="72" y="54"/>
                    <a:pt x="72" y="54"/>
                    <a:pt x="72" y="54"/>
                  </a:cubicBezTo>
                  <a:cubicBezTo>
                    <a:pt x="64" y="58"/>
                    <a:pt x="55" y="62"/>
                    <a:pt x="47" y="66"/>
                  </a:cubicBezTo>
                  <a:cubicBezTo>
                    <a:pt x="41" y="69"/>
                    <a:pt x="41" y="69"/>
                    <a:pt x="41" y="69"/>
                  </a:cubicBezTo>
                  <a:cubicBezTo>
                    <a:pt x="38" y="71"/>
                    <a:pt x="38" y="71"/>
                    <a:pt x="38" y="71"/>
                  </a:cubicBezTo>
                  <a:cubicBezTo>
                    <a:pt x="37" y="71"/>
                    <a:pt x="37" y="71"/>
                    <a:pt x="37" y="71"/>
                  </a:cubicBezTo>
                  <a:cubicBezTo>
                    <a:pt x="36" y="71"/>
                    <a:pt x="36" y="72"/>
                    <a:pt x="35" y="72"/>
                  </a:cubicBezTo>
                  <a:cubicBezTo>
                    <a:pt x="32" y="73"/>
                    <a:pt x="28" y="73"/>
                    <a:pt x="25" y="72"/>
                  </a:cubicBezTo>
                  <a:cubicBezTo>
                    <a:pt x="28" y="73"/>
                    <a:pt x="32" y="73"/>
                    <a:pt x="35" y="72"/>
                  </a:cubicBezTo>
                  <a:cubicBezTo>
                    <a:pt x="36" y="71"/>
                    <a:pt x="36" y="71"/>
                    <a:pt x="37" y="71"/>
                  </a:cubicBezTo>
                  <a:cubicBezTo>
                    <a:pt x="37" y="71"/>
                    <a:pt x="37" y="71"/>
                    <a:pt x="37" y="71"/>
                  </a:cubicBezTo>
                  <a:cubicBezTo>
                    <a:pt x="38" y="71"/>
                    <a:pt x="38" y="71"/>
                    <a:pt x="38" y="70"/>
                  </a:cubicBezTo>
                  <a:cubicBezTo>
                    <a:pt x="41" y="69"/>
                    <a:pt x="41" y="69"/>
                    <a:pt x="41" y="69"/>
                  </a:cubicBezTo>
                  <a:cubicBezTo>
                    <a:pt x="47" y="66"/>
                    <a:pt x="47" y="66"/>
                    <a:pt x="47" y="66"/>
                  </a:cubicBezTo>
                  <a:cubicBezTo>
                    <a:pt x="72" y="54"/>
                    <a:pt x="72" y="54"/>
                    <a:pt x="72" y="54"/>
                  </a:cubicBezTo>
                  <a:cubicBezTo>
                    <a:pt x="92" y="45"/>
                    <a:pt x="92" y="45"/>
                    <a:pt x="92" y="45"/>
                  </a:cubicBezTo>
                  <a:cubicBezTo>
                    <a:pt x="95" y="43"/>
                    <a:pt x="97" y="41"/>
                    <a:pt x="98" y="38"/>
                  </a:cubicBezTo>
                  <a:cubicBezTo>
                    <a:pt x="100" y="36"/>
                    <a:pt x="100" y="32"/>
                    <a:pt x="100" y="29"/>
                  </a:cubicBezTo>
                  <a:cubicBezTo>
                    <a:pt x="100" y="29"/>
                    <a:pt x="99" y="29"/>
                    <a:pt x="98" y="31"/>
                  </a:cubicBezTo>
                  <a:cubicBezTo>
                    <a:pt x="98" y="33"/>
                    <a:pt x="97" y="37"/>
                    <a:pt x="94" y="40"/>
                  </a:cubicBezTo>
                  <a:cubicBezTo>
                    <a:pt x="94" y="41"/>
                    <a:pt x="93" y="41"/>
                    <a:pt x="92" y="42"/>
                  </a:cubicBezTo>
                  <a:cubicBezTo>
                    <a:pt x="92" y="42"/>
                    <a:pt x="91" y="43"/>
                    <a:pt x="91" y="43"/>
                  </a:cubicBezTo>
                  <a:cubicBezTo>
                    <a:pt x="89" y="44"/>
                    <a:pt x="89" y="44"/>
                    <a:pt x="89" y="44"/>
                  </a:cubicBezTo>
                  <a:cubicBezTo>
                    <a:pt x="86" y="45"/>
                    <a:pt x="84" y="46"/>
                    <a:pt x="82" y="47"/>
                  </a:cubicBezTo>
                  <a:cubicBezTo>
                    <a:pt x="76" y="50"/>
                    <a:pt x="70" y="52"/>
                    <a:pt x="64" y="55"/>
                  </a:cubicBezTo>
                  <a:cubicBezTo>
                    <a:pt x="47" y="64"/>
                    <a:pt x="47" y="64"/>
                    <a:pt x="47" y="64"/>
                  </a:cubicBezTo>
                  <a:cubicBezTo>
                    <a:pt x="38" y="68"/>
                    <a:pt x="38" y="68"/>
                    <a:pt x="38" y="68"/>
                  </a:cubicBezTo>
                  <a:cubicBezTo>
                    <a:pt x="37" y="69"/>
                    <a:pt x="37" y="69"/>
                    <a:pt x="37" y="69"/>
                  </a:cubicBezTo>
                  <a:cubicBezTo>
                    <a:pt x="36" y="69"/>
                    <a:pt x="36" y="69"/>
                    <a:pt x="36" y="69"/>
                  </a:cubicBezTo>
                  <a:cubicBezTo>
                    <a:pt x="36" y="69"/>
                    <a:pt x="36" y="69"/>
                    <a:pt x="36" y="69"/>
                  </a:cubicBezTo>
                  <a:cubicBezTo>
                    <a:pt x="35" y="69"/>
                    <a:pt x="35" y="69"/>
                    <a:pt x="34" y="70"/>
                  </a:cubicBezTo>
                  <a:cubicBezTo>
                    <a:pt x="33" y="70"/>
                    <a:pt x="32" y="70"/>
                    <a:pt x="31" y="70"/>
                  </a:cubicBezTo>
                  <a:cubicBezTo>
                    <a:pt x="26" y="71"/>
                    <a:pt x="21" y="69"/>
                    <a:pt x="19" y="67"/>
                  </a:cubicBezTo>
                  <a:cubicBezTo>
                    <a:pt x="18" y="66"/>
                    <a:pt x="17" y="65"/>
                    <a:pt x="16" y="64"/>
                  </a:cubicBezTo>
                  <a:cubicBezTo>
                    <a:pt x="16" y="63"/>
                    <a:pt x="16" y="63"/>
                    <a:pt x="16" y="63"/>
                  </a:cubicBezTo>
                  <a:cubicBezTo>
                    <a:pt x="16" y="63"/>
                    <a:pt x="16" y="63"/>
                    <a:pt x="16" y="63"/>
                  </a:cubicBezTo>
                  <a:cubicBezTo>
                    <a:pt x="16" y="63"/>
                    <a:pt x="16" y="63"/>
                    <a:pt x="16" y="63"/>
                  </a:cubicBezTo>
                  <a:cubicBezTo>
                    <a:pt x="16" y="62"/>
                    <a:pt x="16" y="62"/>
                    <a:pt x="15" y="62"/>
                  </a:cubicBezTo>
                  <a:cubicBezTo>
                    <a:pt x="15" y="62"/>
                    <a:pt x="15" y="61"/>
                    <a:pt x="15" y="61"/>
                  </a:cubicBezTo>
                  <a:cubicBezTo>
                    <a:pt x="15" y="60"/>
                    <a:pt x="15" y="60"/>
                    <a:pt x="14" y="59"/>
                  </a:cubicBezTo>
                  <a:cubicBezTo>
                    <a:pt x="14" y="58"/>
                    <a:pt x="14" y="56"/>
                    <a:pt x="14" y="54"/>
                  </a:cubicBezTo>
                  <a:cubicBezTo>
                    <a:pt x="14" y="53"/>
                    <a:pt x="14" y="53"/>
                    <a:pt x="14" y="52"/>
                  </a:cubicBezTo>
                  <a:cubicBezTo>
                    <a:pt x="14" y="51"/>
                    <a:pt x="14" y="50"/>
                    <a:pt x="15" y="50"/>
                  </a:cubicBezTo>
                  <a:cubicBezTo>
                    <a:pt x="16" y="47"/>
                    <a:pt x="17" y="44"/>
                    <a:pt x="19" y="43"/>
                  </a:cubicBezTo>
                  <a:cubicBezTo>
                    <a:pt x="20" y="43"/>
                    <a:pt x="20" y="43"/>
                    <a:pt x="20" y="42"/>
                  </a:cubicBezTo>
                  <a:cubicBezTo>
                    <a:pt x="22" y="42"/>
                    <a:pt x="22" y="42"/>
                    <a:pt x="22" y="42"/>
                  </a:cubicBezTo>
                  <a:cubicBezTo>
                    <a:pt x="25" y="40"/>
                    <a:pt x="25" y="40"/>
                    <a:pt x="25" y="40"/>
                  </a:cubicBezTo>
                  <a:cubicBezTo>
                    <a:pt x="31" y="37"/>
                    <a:pt x="31" y="37"/>
                    <a:pt x="31" y="37"/>
                  </a:cubicBezTo>
                  <a:cubicBezTo>
                    <a:pt x="42" y="31"/>
                    <a:pt x="54" y="25"/>
                    <a:pt x="65" y="20"/>
                  </a:cubicBezTo>
                  <a:cubicBezTo>
                    <a:pt x="73" y="16"/>
                    <a:pt x="73" y="16"/>
                    <a:pt x="73" y="16"/>
                  </a:cubicBezTo>
                  <a:cubicBezTo>
                    <a:pt x="74" y="15"/>
                    <a:pt x="74" y="15"/>
                    <a:pt x="74" y="15"/>
                  </a:cubicBezTo>
                  <a:cubicBezTo>
                    <a:pt x="75" y="15"/>
                    <a:pt x="75" y="15"/>
                    <a:pt x="75" y="15"/>
                  </a:cubicBezTo>
                  <a:cubicBezTo>
                    <a:pt x="75" y="15"/>
                    <a:pt x="76" y="15"/>
                    <a:pt x="76" y="14"/>
                  </a:cubicBezTo>
                  <a:cubicBezTo>
                    <a:pt x="77" y="14"/>
                    <a:pt x="78" y="14"/>
                    <a:pt x="79" y="14"/>
                  </a:cubicBezTo>
                  <a:cubicBezTo>
                    <a:pt x="84" y="13"/>
                    <a:pt x="88" y="14"/>
                    <a:pt x="91" y="15"/>
                  </a:cubicBezTo>
                  <a:cubicBezTo>
                    <a:pt x="93" y="17"/>
                    <a:pt x="95" y="18"/>
                    <a:pt x="96" y="19"/>
                  </a:cubicBezTo>
                  <a:cubicBezTo>
                    <a:pt x="96" y="19"/>
                    <a:pt x="96" y="19"/>
                    <a:pt x="97" y="19"/>
                  </a:cubicBezTo>
                  <a:cubicBezTo>
                    <a:pt x="97" y="19"/>
                    <a:pt x="97" y="19"/>
                    <a:pt x="97" y="19"/>
                  </a:cubicBezTo>
                  <a:cubicBezTo>
                    <a:pt x="98" y="19"/>
                    <a:pt x="98" y="19"/>
                    <a:pt x="98" y="19"/>
                  </a:cubicBezTo>
                  <a:cubicBezTo>
                    <a:pt x="98" y="18"/>
                    <a:pt x="98" y="16"/>
                    <a:pt x="97" y="13"/>
                  </a:cubicBezTo>
                  <a:cubicBezTo>
                    <a:pt x="95" y="11"/>
                    <a:pt x="92" y="8"/>
                    <a:pt x="88" y="7"/>
                  </a:cubicBezTo>
                  <a:cubicBezTo>
                    <a:pt x="88" y="5"/>
                    <a:pt x="88" y="5"/>
                    <a:pt x="88" y="5"/>
                  </a:cubicBezTo>
                  <a:cubicBezTo>
                    <a:pt x="93" y="7"/>
                    <a:pt x="96" y="9"/>
                    <a:pt x="97" y="10"/>
                  </a:cubicBezTo>
                  <a:cubicBezTo>
                    <a:pt x="99" y="11"/>
                    <a:pt x="100" y="11"/>
                    <a:pt x="100" y="11"/>
                  </a:cubicBezTo>
                  <a:cubicBezTo>
                    <a:pt x="101" y="10"/>
                    <a:pt x="100" y="8"/>
                    <a:pt x="102" y="8"/>
                  </a:cubicBezTo>
                  <a:cubicBezTo>
                    <a:pt x="98" y="4"/>
                    <a:pt x="92" y="2"/>
                    <a:pt x="87" y="1"/>
                  </a:cubicBezTo>
                  <a:cubicBezTo>
                    <a:pt x="81" y="0"/>
                    <a:pt x="75" y="0"/>
                    <a:pt x="70" y="2"/>
                  </a:cubicBezTo>
                  <a:cubicBezTo>
                    <a:pt x="69" y="2"/>
                    <a:pt x="68" y="2"/>
                    <a:pt x="67" y="3"/>
                  </a:cubicBezTo>
                  <a:cubicBezTo>
                    <a:pt x="65" y="4"/>
                    <a:pt x="65" y="4"/>
                    <a:pt x="65" y="4"/>
                  </a:cubicBezTo>
                  <a:cubicBezTo>
                    <a:pt x="61" y="6"/>
                    <a:pt x="61" y="6"/>
                    <a:pt x="61" y="6"/>
                  </a:cubicBezTo>
                  <a:cubicBezTo>
                    <a:pt x="26" y="24"/>
                    <a:pt x="26" y="24"/>
                    <a:pt x="26" y="24"/>
                  </a:cubicBezTo>
                  <a:cubicBezTo>
                    <a:pt x="17" y="28"/>
                    <a:pt x="17" y="28"/>
                    <a:pt x="17" y="28"/>
                  </a:cubicBezTo>
                  <a:cubicBezTo>
                    <a:pt x="15" y="29"/>
                    <a:pt x="15" y="29"/>
                    <a:pt x="15" y="29"/>
                  </a:cubicBezTo>
                  <a:cubicBezTo>
                    <a:pt x="14" y="30"/>
                    <a:pt x="14" y="30"/>
                    <a:pt x="14" y="30"/>
                  </a:cubicBezTo>
                  <a:cubicBezTo>
                    <a:pt x="13" y="30"/>
                    <a:pt x="13" y="30"/>
                    <a:pt x="12" y="30"/>
                  </a:cubicBezTo>
                  <a:cubicBezTo>
                    <a:pt x="10" y="32"/>
                    <a:pt x="9" y="33"/>
                    <a:pt x="7" y="35"/>
                  </a:cubicBezTo>
                  <a:cubicBezTo>
                    <a:pt x="4" y="38"/>
                    <a:pt x="2" y="42"/>
                    <a:pt x="1" y="46"/>
                  </a:cubicBezTo>
                  <a:cubicBezTo>
                    <a:pt x="0" y="48"/>
                    <a:pt x="0" y="50"/>
                    <a:pt x="0" y="52"/>
                  </a:cubicBezTo>
                  <a:cubicBezTo>
                    <a:pt x="0" y="53"/>
                    <a:pt x="0" y="54"/>
                    <a:pt x="0" y="55"/>
                  </a:cubicBezTo>
                  <a:cubicBezTo>
                    <a:pt x="0" y="56"/>
                    <a:pt x="0" y="57"/>
                    <a:pt x="0" y="58"/>
                  </a:cubicBezTo>
                  <a:cubicBezTo>
                    <a:pt x="0" y="60"/>
                    <a:pt x="0" y="62"/>
                    <a:pt x="1" y="64"/>
                  </a:cubicBezTo>
                  <a:cubicBezTo>
                    <a:pt x="1" y="65"/>
                    <a:pt x="2" y="66"/>
                    <a:pt x="2" y="67"/>
                  </a:cubicBezTo>
                  <a:cubicBezTo>
                    <a:pt x="2" y="67"/>
                    <a:pt x="2" y="68"/>
                    <a:pt x="3" y="68"/>
                  </a:cubicBezTo>
                  <a:cubicBezTo>
                    <a:pt x="3" y="69"/>
                    <a:pt x="3" y="69"/>
                    <a:pt x="3" y="69"/>
                  </a:cubicBezTo>
                  <a:cubicBezTo>
                    <a:pt x="3" y="70"/>
                    <a:pt x="3" y="70"/>
                    <a:pt x="3" y="70"/>
                  </a:cubicBezTo>
                  <a:cubicBezTo>
                    <a:pt x="3" y="70"/>
                    <a:pt x="3" y="70"/>
                    <a:pt x="3" y="70"/>
                  </a:cubicBezTo>
                  <a:cubicBezTo>
                    <a:pt x="3" y="70"/>
                    <a:pt x="3" y="70"/>
                    <a:pt x="3" y="70"/>
                  </a:cubicBezTo>
                  <a:cubicBezTo>
                    <a:pt x="4" y="70"/>
                    <a:pt x="4" y="70"/>
                    <a:pt x="4" y="70"/>
                  </a:cubicBezTo>
                  <a:cubicBezTo>
                    <a:pt x="4" y="71"/>
                    <a:pt x="4" y="71"/>
                    <a:pt x="4" y="71"/>
                  </a:cubicBezTo>
                  <a:cubicBezTo>
                    <a:pt x="4" y="71"/>
                    <a:pt x="5" y="72"/>
                    <a:pt x="5" y="72"/>
                  </a:cubicBezTo>
                  <a:cubicBezTo>
                    <a:pt x="5" y="73"/>
                    <a:pt x="6" y="74"/>
                    <a:pt x="7" y="75"/>
                  </a:cubicBezTo>
                  <a:cubicBezTo>
                    <a:pt x="8" y="77"/>
                    <a:pt x="10" y="78"/>
                    <a:pt x="12" y="79"/>
                  </a:cubicBezTo>
                  <a:cubicBezTo>
                    <a:pt x="15" y="82"/>
                    <a:pt x="19" y="83"/>
                    <a:pt x="23" y="84"/>
                  </a:cubicBezTo>
                  <a:cubicBezTo>
                    <a:pt x="27" y="84"/>
                    <a:pt x="32" y="84"/>
                    <a:pt x="36" y="83"/>
                  </a:cubicBezTo>
                  <a:cubicBezTo>
                    <a:pt x="38" y="83"/>
                    <a:pt x="40" y="82"/>
                    <a:pt x="42" y="81"/>
                  </a:cubicBezTo>
                  <a:cubicBezTo>
                    <a:pt x="42" y="81"/>
                    <a:pt x="42" y="81"/>
                    <a:pt x="42" y="81"/>
                  </a:cubicBezTo>
                  <a:cubicBezTo>
                    <a:pt x="43" y="80"/>
                    <a:pt x="43" y="80"/>
                    <a:pt x="43" y="80"/>
                  </a:cubicBezTo>
                  <a:cubicBezTo>
                    <a:pt x="43" y="80"/>
                    <a:pt x="44" y="80"/>
                    <a:pt x="44" y="80"/>
                  </a:cubicBezTo>
                  <a:cubicBezTo>
                    <a:pt x="46" y="79"/>
                    <a:pt x="46" y="79"/>
                    <a:pt x="46" y="79"/>
                  </a:cubicBezTo>
                  <a:cubicBezTo>
                    <a:pt x="55" y="75"/>
                    <a:pt x="55" y="75"/>
                    <a:pt x="55" y="75"/>
                  </a:cubicBezTo>
                  <a:cubicBezTo>
                    <a:pt x="72" y="66"/>
                    <a:pt x="72" y="66"/>
                    <a:pt x="72" y="66"/>
                  </a:cubicBezTo>
                  <a:cubicBezTo>
                    <a:pt x="50" y="77"/>
                    <a:pt x="50" y="77"/>
                    <a:pt x="50" y="77"/>
                  </a:cubicBezTo>
                  <a:cubicBezTo>
                    <a:pt x="44" y="79"/>
                    <a:pt x="44" y="79"/>
                    <a:pt x="44" y="79"/>
                  </a:cubicBezTo>
                  <a:cubicBezTo>
                    <a:pt x="43" y="80"/>
                    <a:pt x="43" y="80"/>
                    <a:pt x="43" y="80"/>
                  </a:cubicBezTo>
                  <a:cubicBezTo>
                    <a:pt x="42" y="81"/>
                    <a:pt x="42" y="81"/>
                    <a:pt x="42" y="81"/>
                  </a:cubicBezTo>
                  <a:cubicBezTo>
                    <a:pt x="41" y="81"/>
                    <a:pt x="41" y="81"/>
                    <a:pt x="41" y="81"/>
                  </a:cubicBezTo>
                  <a:cubicBezTo>
                    <a:pt x="40" y="82"/>
                    <a:pt x="39" y="82"/>
                    <a:pt x="38" y="82"/>
                  </a:cubicBezTo>
                  <a:cubicBezTo>
                    <a:pt x="33" y="84"/>
                    <a:pt x="27" y="84"/>
                    <a:pt x="22" y="83"/>
                  </a:cubicBezTo>
                  <a:cubicBezTo>
                    <a:pt x="17" y="82"/>
                    <a:pt x="12" y="80"/>
                    <a:pt x="9" y="76"/>
                  </a:cubicBezTo>
                  <a:cubicBezTo>
                    <a:pt x="7" y="74"/>
                    <a:pt x="5" y="72"/>
                    <a:pt x="4" y="69"/>
                  </a:cubicBezTo>
                  <a:cubicBezTo>
                    <a:pt x="4" y="69"/>
                    <a:pt x="4" y="69"/>
                    <a:pt x="4" y="69"/>
                  </a:cubicBezTo>
                  <a:cubicBezTo>
                    <a:pt x="4" y="70"/>
                    <a:pt x="4" y="69"/>
                    <a:pt x="4" y="69"/>
                  </a:cubicBezTo>
                  <a:cubicBezTo>
                    <a:pt x="3" y="69"/>
                    <a:pt x="3" y="69"/>
                    <a:pt x="3" y="69"/>
                  </a:cubicBezTo>
                  <a:cubicBezTo>
                    <a:pt x="3" y="69"/>
                    <a:pt x="3" y="68"/>
                    <a:pt x="3" y="68"/>
                  </a:cubicBezTo>
                  <a:cubicBezTo>
                    <a:pt x="3" y="67"/>
                    <a:pt x="2" y="67"/>
                    <a:pt x="2" y="66"/>
                  </a:cubicBezTo>
                  <a:cubicBezTo>
                    <a:pt x="2" y="65"/>
                    <a:pt x="1" y="64"/>
                    <a:pt x="1" y="62"/>
                  </a:cubicBezTo>
                  <a:cubicBezTo>
                    <a:pt x="0" y="60"/>
                    <a:pt x="0" y="57"/>
                    <a:pt x="0" y="55"/>
                  </a:cubicBezTo>
                  <a:cubicBezTo>
                    <a:pt x="0" y="52"/>
                    <a:pt x="0" y="50"/>
                    <a:pt x="1" y="47"/>
                  </a:cubicBezTo>
                  <a:cubicBezTo>
                    <a:pt x="2" y="42"/>
                    <a:pt x="5" y="37"/>
                    <a:pt x="9" y="33"/>
                  </a:cubicBezTo>
                  <a:cubicBezTo>
                    <a:pt x="9" y="34"/>
                    <a:pt x="9" y="34"/>
                    <a:pt x="10" y="34"/>
                  </a:cubicBezTo>
                  <a:cubicBezTo>
                    <a:pt x="6" y="37"/>
                    <a:pt x="3" y="42"/>
                    <a:pt x="2" y="47"/>
                  </a:cubicBezTo>
                  <a:cubicBezTo>
                    <a:pt x="1" y="50"/>
                    <a:pt x="1" y="52"/>
                    <a:pt x="1" y="55"/>
                  </a:cubicBezTo>
                  <a:cubicBezTo>
                    <a:pt x="1" y="57"/>
                    <a:pt x="1" y="60"/>
                    <a:pt x="2" y="62"/>
                  </a:cubicBezTo>
                  <a:cubicBezTo>
                    <a:pt x="2" y="64"/>
                    <a:pt x="3" y="65"/>
                    <a:pt x="3" y="66"/>
                  </a:cubicBezTo>
                  <a:cubicBezTo>
                    <a:pt x="3" y="67"/>
                    <a:pt x="4" y="67"/>
                    <a:pt x="4" y="68"/>
                  </a:cubicBezTo>
                  <a:cubicBezTo>
                    <a:pt x="4" y="68"/>
                    <a:pt x="4" y="68"/>
                    <a:pt x="4" y="69"/>
                  </a:cubicBezTo>
                  <a:cubicBezTo>
                    <a:pt x="5" y="69"/>
                    <a:pt x="5" y="69"/>
                    <a:pt x="5" y="69"/>
                  </a:cubicBezTo>
                  <a:cubicBezTo>
                    <a:pt x="5" y="69"/>
                    <a:pt x="5" y="69"/>
                    <a:pt x="5" y="69"/>
                  </a:cubicBezTo>
                  <a:cubicBezTo>
                    <a:pt x="5" y="69"/>
                    <a:pt x="5" y="69"/>
                    <a:pt x="5" y="69"/>
                  </a:cubicBezTo>
                  <a:cubicBezTo>
                    <a:pt x="5" y="69"/>
                    <a:pt x="5" y="69"/>
                    <a:pt x="5" y="69"/>
                  </a:cubicBezTo>
                  <a:cubicBezTo>
                    <a:pt x="6" y="72"/>
                    <a:pt x="8" y="74"/>
                    <a:pt x="10" y="76"/>
                  </a:cubicBezTo>
                  <a:cubicBezTo>
                    <a:pt x="13" y="79"/>
                    <a:pt x="18" y="81"/>
                    <a:pt x="23" y="82"/>
                  </a:cubicBezTo>
                  <a:cubicBezTo>
                    <a:pt x="28" y="83"/>
                    <a:pt x="33" y="83"/>
                    <a:pt x="38" y="81"/>
                  </a:cubicBezTo>
                  <a:cubicBezTo>
                    <a:pt x="40" y="81"/>
                    <a:pt x="41" y="81"/>
                    <a:pt x="42" y="80"/>
                  </a:cubicBezTo>
                  <a:cubicBezTo>
                    <a:pt x="43" y="79"/>
                    <a:pt x="44" y="79"/>
                    <a:pt x="45" y="79"/>
                  </a:cubicBezTo>
                  <a:cubicBezTo>
                    <a:pt x="50" y="76"/>
                    <a:pt x="50" y="76"/>
                    <a:pt x="50" y="76"/>
                  </a:cubicBezTo>
                  <a:cubicBezTo>
                    <a:pt x="58" y="72"/>
                    <a:pt x="65" y="68"/>
                    <a:pt x="73" y="64"/>
                  </a:cubicBezTo>
                  <a:cubicBezTo>
                    <a:pt x="73" y="66"/>
                    <a:pt x="73" y="66"/>
                    <a:pt x="73" y="66"/>
                  </a:cubicBezTo>
                  <a:cubicBezTo>
                    <a:pt x="90" y="58"/>
                    <a:pt x="90" y="58"/>
                    <a:pt x="90" y="58"/>
                  </a:cubicBezTo>
                  <a:cubicBezTo>
                    <a:pt x="94" y="56"/>
                    <a:pt x="94" y="56"/>
                    <a:pt x="94" y="56"/>
                  </a:cubicBezTo>
                  <a:cubicBezTo>
                    <a:pt x="95" y="55"/>
                    <a:pt x="96" y="55"/>
                    <a:pt x="98" y="53"/>
                  </a:cubicBezTo>
                  <a:cubicBezTo>
                    <a:pt x="102" y="51"/>
                    <a:pt x="105" y="48"/>
                    <a:pt x="107" y="44"/>
                  </a:cubicBezTo>
                  <a:cubicBezTo>
                    <a:pt x="109" y="41"/>
                    <a:pt x="110" y="38"/>
                    <a:pt x="110" y="35"/>
                  </a:cubicBezTo>
                  <a:cubicBezTo>
                    <a:pt x="111" y="33"/>
                    <a:pt x="110" y="30"/>
                    <a:pt x="110" y="28"/>
                  </a:cubicBezTo>
                  <a:cubicBezTo>
                    <a:pt x="110" y="33"/>
                    <a:pt x="109" y="39"/>
                    <a:pt x="105"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p:cNvSpPr>
              <a:spLocks/>
            </p:cNvSpPr>
            <p:nvPr/>
          </p:nvSpPr>
          <p:spPr bwMode="auto">
            <a:xfrm>
              <a:off x="7693026" y="2405063"/>
              <a:ext cx="4763"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1" y="0"/>
                    <a:pt x="1" y="0"/>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9" name="Freeform 24"/>
            <p:cNvSpPr>
              <a:spLocks/>
            </p:cNvSpPr>
            <p:nvPr/>
          </p:nvSpPr>
          <p:spPr bwMode="auto">
            <a:xfrm>
              <a:off x="7697788" y="2397126"/>
              <a:ext cx="11113" cy="7938"/>
            </a:xfrm>
            <a:custGeom>
              <a:avLst/>
              <a:gdLst>
                <a:gd name="T0" fmla="*/ 0 w 3"/>
                <a:gd name="T1" fmla="*/ 2 h 2"/>
                <a:gd name="T2" fmla="*/ 3 w 3"/>
                <a:gd name="T3" fmla="*/ 0 h 2"/>
                <a:gd name="T4" fmla="*/ 0 w 3"/>
                <a:gd name="T5" fmla="*/ 2 h 2"/>
              </a:gdLst>
              <a:ahLst/>
              <a:cxnLst>
                <a:cxn ang="0">
                  <a:pos x="T0" y="T1"/>
                </a:cxn>
                <a:cxn ang="0">
                  <a:pos x="T2" y="T3"/>
                </a:cxn>
                <a:cxn ang="0">
                  <a:pos x="T4" y="T5"/>
                </a:cxn>
              </a:cxnLst>
              <a:rect l="0" t="0" r="r" b="b"/>
              <a:pathLst>
                <a:path w="3" h="2">
                  <a:moveTo>
                    <a:pt x="0" y="2"/>
                  </a:moveTo>
                  <a:cubicBezTo>
                    <a:pt x="1" y="2"/>
                    <a:pt x="2" y="1"/>
                    <a:pt x="3" y="0"/>
                  </a:cubicBezTo>
                  <a:cubicBezTo>
                    <a:pt x="2" y="1"/>
                    <a:pt x="1" y="2"/>
                    <a:pt x="0" y="2"/>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Freeform 25"/>
            <p:cNvSpPr>
              <a:spLocks/>
            </p:cNvSpPr>
            <p:nvPr/>
          </p:nvSpPr>
          <p:spPr bwMode="auto">
            <a:xfrm>
              <a:off x="7316788" y="2201863"/>
              <a:ext cx="444500" cy="258763"/>
            </a:xfrm>
            <a:custGeom>
              <a:avLst/>
              <a:gdLst>
                <a:gd name="T0" fmla="*/ 95 w 118"/>
                <a:gd name="T1" fmla="*/ 0 h 69"/>
                <a:gd name="T2" fmla="*/ 111 w 118"/>
                <a:gd name="T3" fmla="*/ 43 h 69"/>
                <a:gd name="T4" fmla="*/ 95 w 118"/>
                <a:gd name="T5" fmla="*/ 53 h 69"/>
                <a:gd name="T6" fmla="*/ 83 w 118"/>
                <a:gd name="T7" fmla="*/ 56 h 69"/>
                <a:gd name="T8" fmla="*/ 90 w 118"/>
                <a:gd name="T9" fmla="*/ 54 h 69"/>
                <a:gd name="T10" fmla="*/ 96 w 118"/>
                <a:gd name="T11" fmla="*/ 53 h 69"/>
                <a:gd name="T12" fmla="*/ 113 w 118"/>
                <a:gd name="T13" fmla="*/ 39 h 69"/>
                <a:gd name="T14" fmla="*/ 95 w 118"/>
                <a:gd name="T15" fmla="*/ 1 h 69"/>
                <a:gd name="T16" fmla="*/ 82 w 118"/>
                <a:gd name="T17" fmla="*/ 4 h 69"/>
                <a:gd name="T18" fmla="*/ 93 w 118"/>
                <a:gd name="T19" fmla="*/ 7 h 69"/>
                <a:gd name="T20" fmla="*/ 106 w 118"/>
                <a:gd name="T21" fmla="*/ 23 h 69"/>
                <a:gd name="T22" fmla="*/ 98 w 118"/>
                <a:gd name="T23" fmla="*/ 44 h 69"/>
                <a:gd name="T24" fmla="*/ 79 w 118"/>
                <a:gd name="T25" fmla="*/ 48 h 69"/>
                <a:gd name="T26" fmla="*/ 92 w 118"/>
                <a:gd name="T27" fmla="*/ 45 h 69"/>
                <a:gd name="T28" fmla="*/ 102 w 118"/>
                <a:gd name="T29" fmla="*/ 41 h 69"/>
                <a:gd name="T30" fmla="*/ 94 w 118"/>
                <a:gd name="T31" fmla="*/ 10 h 69"/>
                <a:gd name="T32" fmla="*/ 102 w 118"/>
                <a:gd name="T33" fmla="*/ 19 h 69"/>
                <a:gd name="T34" fmla="*/ 97 w 118"/>
                <a:gd name="T35" fmla="*/ 42 h 69"/>
                <a:gd name="T36" fmla="*/ 79 w 118"/>
                <a:gd name="T37" fmla="*/ 46 h 69"/>
                <a:gd name="T38" fmla="*/ 30 w 118"/>
                <a:gd name="T39" fmla="*/ 55 h 69"/>
                <a:gd name="T40" fmla="*/ 28 w 118"/>
                <a:gd name="T41" fmla="*/ 55 h 69"/>
                <a:gd name="T42" fmla="*/ 25 w 118"/>
                <a:gd name="T43" fmla="*/ 54 h 69"/>
                <a:gd name="T44" fmla="*/ 16 w 118"/>
                <a:gd name="T45" fmla="*/ 36 h 69"/>
                <a:gd name="T46" fmla="*/ 25 w 118"/>
                <a:gd name="T47" fmla="*/ 25 h 69"/>
                <a:gd name="T48" fmla="*/ 31 w 118"/>
                <a:gd name="T49" fmla="*/ 24 h 69"/>
                <a:gd name="T50" fmla="*/ 66 w 118"/>
                <a:gd name="T51" fmla="*/ 9 h 69"/>
                <a:gd name="T52" fmla="*/ 49 w 118"/>
                <a:gd name="T53" fmla="*/ 6 h 69"/>
                <a:gd name="T54" fmla="*/ 25 w 118"/>
                <a:gd name="T55" fmla="*/ 11 h 69"/>
                <a:gd name="T56" fmla="*/ 9 w 118"/>
                <a:gd name="T57" fmla="*/ 19 h 69"/>
                <a:gd name="T58" fmla="*/ 2 w 118"/>
                <a:gd name="T59" fmla="*/ 31 h 69"/>
                <a:gd name="T60" fmla="*/ 25 w 118"/>
                <a:gd name="T61" fmla="*/ 69 h 69"/>
                <a:gd name="T62" fmla="*/ 27 w 118"/>
                <a:gd name="T63" fmla="*/ 69 h 69"/>
                <a:gd name="T64" fmla="*/ 37 w 118"/>
                <a:gd name="T65" fmla="*/ 69 h 69"/>
                <a:gd name="T66" fmla="*/ 84 w 118"/>
                <a:gd name="T67" fmla="*/ 58 h 69"/>
                <a:gd name="T68" fmla="*/ 99 w 118"/>
                <a:gd name="T69" fmla="*/ 55 h 69"/>
                <a:gd name="T70" fmla="*/ 94 w 118"/>
                <a:gd name="T71" fmla="*/ 56 h 69"/>
                <a:gd name="T72" fmla="*/ 55 w 118"/>
                <a:gd name="T73" fmla="*/ 64 h 69"/>
                <a:gd name="T74" fmla="*/ 29 w 118"/>
                <a:gd name="T75" fmla="*/ 69 h 69"/>
                <a:gd name="T76" fmla="*/ 27 w 118"/>
                <a:gd name="T77" fmla="*/ 69 h 69"/>
                <a:gd name="T78" fmla="*/ 14 w 118"/>
                <a:gd name="T79" fmla="*/ 65 h 69"/>
                <a:gd name="T80" fmla="*/ 15 w 118"/>
                <a:gd name="T81" fmla="*/ 64 h 69"/>
                <a:gd name="T82" fmla="*/ 27 w 118"/>
                <a:gd name="T83" fmla="*/ 67 h 69"/>
                <a:gd name="T84" fmla="*/ 29 w 118"/>
                <a:gd name="T85" fmla="*/ 68 h 69"/>
                <a:gd name="T86" fmla="*/ 55 w 118"/>
                <a:gd name="T87" fmla="*/ 63 h 69"/>
                <a:gd name="T88" fmla="*/ 95 w 118"/>
                <a:gd name="T89" fmla="*/ 55 h 69"/>
                <a:gd name="T90" fmla="*/ 105 w 118"/>
                <a:gd name="T91" fmla="*/ 50 h 69"/>
                <a:gd name="T92" fmla="*/ 118 w 118"/>
                <a:gd name="T93" fmla="*/ 3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8" h="69">
                  <a:moveTo>
                    <a:pt x="110" y="9"/>
                  </a:moveTo>
                  <a:cubicBezTo>
                    <a:pt x="108" y="6"/>
                    <a:pt x="106" y="4"/>
                    <a:pt x="103" y="3"/>
                  </a:cubicBezTo>
                  <a:cubicBezTo>
                    <a:pt x="101" y="1"/>
                    <a:pt x="98" y="0"/>
                    <a:pt x="95" y="0"/>
                  </a:cubicBezTo>
                  <a:cubicBezTo>
                    <a:pt x="101" y="2"/>
                    <a:pt x="106" y="6"/>
                    <a:pt x="109" y="10"/>
                  </a:cubicBezTo>
                  <a:cubicBezTo>
                    <a:pt x="113" y="15"/>
                    <a:pt x="115" y="20"/>
                    <a:pt x="115" y="26"/>
                  </a:cubicBezTo>
                  <a:cubicBezTo>
                    <a:pt x="116" y="32"/>
                    <a:pt x="115" y="38"/>
                    <a:pt x="111" y="43"/>
                  </a:cubicBezTo>
                  <a:cubicBezTo>
                    <a:pt x="110" y="45"/>
                    <a:pt x="108" y="47"/>
                    <a:pt x="105" y="49"/>
                  </a:cubicBezTo>
                  <a:cubicBezTo>
                    <a:pt x="103" y="51"/>
                    <a:pt x="100" y="52"/>
                    <a:pt x="97" y="53"/>
                  </a:cubicBezTo>
                  <a:cubicBezTo>
                    <a:pt x="97" y="53"/>
                    <a:pt x="96" y="53"/>
                    <a:pt x="95" y="53"/>
                  </a:cubicBezTo>
                  <a:cubicBezTo>
                    <a:pt x="93" y="54"/>
                    <a:pt x="93" y="54"/>
                    <a:pt x="93" y="54"/>
                  </a:cubicBezTo>
                  <a:cubicBezTo>
                    <a:pt x="90" y="54"/>
                    <a:pt x="90" y="54"/>
                    <a:pt x="90" y="54"/>
                  </a:cubicBezTo>
                  <a:cubicBezTo>
                    <a:pt x="83" y="56"/>
                    <a:pt x="83" y="56"/>
                    <a:pt x="83" y="56"/>
                  </a:cubicBezTo>
                  <a:cubicBezTo>
                    <a:pt x="69" y="59"/>
                    <a:pt x="69" y="59"/>
                    <a:pt x="69" y="59"/>
                  </a:cubicBezTo>
                  <a:cubicBezTo>
                    <a:pt x="41" y="65"/>
                    <a:pt x="41" y="65"/>
                    <a:pt x="41" y="65"/>
                  </a:cubicBezTo>
                  <a:cubicBezTo>
                    <a:pt x="56" y="61"/>
                    <a:pt x="74" y="57"/>
                    <a:pt x="90" y="54"/>
                  </a:cubicBezTo>
                  <a:cubicBezTo>
                    <a:pt x="94" y="53"/>
                    <a:pt x="94" y="53"/>
                    <a:pt x="94" y="53"/>
                  </a:cubicBezTo>
                  <a:cubicBezTo>
                    <a:pt x="95" y="53"/>
                    <a:pt x="95" y="53"/>
                    <a:pt x="95" y="53"/>
                  </a:cubicBezTo>
                  <a:cubicBezTo>
                    <a:pt x="95" y="53"/>
                    <a:pt x="96" y="53"/>
                    <a:pt x="96" y="53"/>
                  </a:cubicBezTo>
                  <a:cubicBezTo>
                    <a:pt x="97" y="53"/>
                    <a:pt x="98" y="52"/>
                    <a:pt x="98" y="52"/>
                  </a:cubicBezTo>
                  <a:cubicBezTo>
                    <a:pt x="102" y="51"/>
                    <a:pt x="105" y="50"/>
                    <a:pt x="107" y="47"/>
                  </a:cubicBezTo>
                  <a:cubicBezTo>
                    <a:pt x="110" y="45"/>
                    <a:pt x="112" y="42"/>
                    <a:pt x="113" y="39"/>
                  </a:cubicBezTo>
                  <a:cubicBezTo>
                    <a:pt x="114" y="36"/>
                    <a:pt x="115" y="33"/>
                    <a:pt x="115" y="30"/>
                  </a:cubicBezTo>
                  <a:cubicBezTo>
                    <a:pt x="115" y="24"/>
                    <a:pt x="113" y="17"/>
                    <a:pt x="110" y="12"/>
                  </a:cubicBezTo>
                  <a:cubicBezTo>
                    <a:pt x="106" y="7"/>
                    <a:pt x="101" y="3"/>
                    <a:pt x="95" y="1"/>
                  </a:cubicBezTo>
                  <a:cubicBezTo>
                    <a:pt x="94" y="1"/>
                    <a:pt x="92" y="0"/>
                    <a:pt x="91" y="0"/>
                  </a:cubicBezTo>
                  <a:cubicBezTo>
                    <a:pt x="89" y="0"/>
                    <a:pt x="88" y="0"/>
                    <a:pt x="86" y="1"/>
                  </a:cubicBezTo>
                  <a:cubicBezTo>
                    <a:pt x="84" y="2"/>
                    <a:pt x="82" y="3"/>
                    <a:pt x="82" y="4"/>
                  </a:cubicBezTo>
                  <a:cubicBezTo>
                    <a:pt x="82" y="5"/>
                    <a:pt x="83" y="5"/>
                    <a:pt x="84" y="5"/>
                  </a:cubicBezTo>
                  <a:cubicBezTo>
                    <a:pt x="85" y="5"/>
                    <a:pt x="87" y="6"/>
                    <a:pt x="89" y="6"/>
                  </a:cubicBezTo>
                  <a:cubicBezTo>
                    <a:pt x="90" y="6"/>
                    <a:pt x="91" y="6"/>
                    <a:pt x="93" y="7"/>
                  </a:cubicBezTo>
                  <a:cubicBezTo>
                    <a:pt x="94" y="7"/>
                    <a:pt x="95" y="7"/>
                    <a:pt x="95" y="7"/>
                  </a:cubicBezTo>
                  <a:cubicBezTo>
                    <a:pt x="96" y="8"/>
                    <a:pt x="95" y="9"/>
                    <a:pt x="94" y="9"/>
                  </a:cubicBezTo>
                  <a:cubicBezTo>
                    <a:pt x="100" y="12"/>
                    <a:pt x="105" y="17"/>
                    <a:pt x="106" y="23"/>
                  </a:cubicBezTo>
                  <a:cubicBezTo>
                    <a:pt x="107" y="27"/>
                    <a:pt x="107" y="30"/>
                    <a:pt x="107" y="33"/>
                  </a:cubicBezTo>
                  <a:cubicBezTo>
                    <a:pt x="106" y="36"/>
                    <a:pt x="105" y="39"/>
                    <a:pt x="102" y="41"/>
                  </a:cubicBezTo>
                  <a:cubicBezTo>
                    <a:pt x="101" y="42"/>
                    <a:pt x="100" y="43"/>
                    <a:pt x="98" y="44"/>
                  </a:cubicBezTo>
                  <a:cubicBezTo>
                    <a:pt x="97" y="44"/>
                    <a:pt x="96" y="45"/>
                    <a:pt x="95" y="45"/>
                  </a:cubicBezTo>
                  <a:cubicBezTo>
                    <a:pt x="94" y="45"/>
                    <a:pt x="93" y="45"/>
                    <a:pt x="92" y="46"/>
                  </a:cubicBezTo>
                  <a:cubicBezTo>
                    <a:pt x="79" y="48"/>
                    <a:pt x="79" y="48"/>
                    <a:pt x="79" y="48"/>
                  </a:cubicBezTo>
                  <a:cubicBezTo>
                    <a:pt x="70" y="50"/>
                    <a:pt x="61" y="52"/>
                    <a:pt x="52" y="53"/>
                  </a:cubicBezTo>
                  <a:cubicBezTo>
                    <a:pt x="61" y="52"/>
                    <a:pt x="70" y="50"/>
                    <a:pt x="79" y="48"/>
                  </a:cubicBezTo>
                  <a:cubicBezTo>
                    <a:pt x="92" y="45"/>
                    <a:pt x="92" y="45"/>
                    <a:pt x="92" y="45"/>
                  </a:cubicBezTo>
                  <a:cubicBezTo>
                    <a:pt x="93" y="45"/>
                    <a:pt x="94" y="45"/>
                    <a:pt x="95" y="45"/>
                  </a:cubicBezTo>
                  <a:cubicBezTo>
                    <a:pt x="96" y="45"/>
                    <a:pt x="97" y="44"/>
                    <a:pt x="98" y="44"/>
                  </a:cubicBezTo>
                  <a:cubicBezTo>
                    <a:pt x="100" y="43"/>
                    <a:pt x="101" y="42"/>
                    <a:pt x="102" y="41"/>
                  </a:cubicBezTo>
                  <a:cubicBezTo>
                    <a:pt x="105" y="39"/>
                    <a:pt x="106" y="36"/>
                    <a:pt x="106" y="33"/>
                  </a:cubicBezTo>
                  <a:cubicBezTo>
                    <a:pt x="107" y="30"/>
                    <a:pt x="107" y="27"/>
                    <a:pt x="106" y="23"/>
                  </a:cubicBezTo>
                  <a:cubicBezTo>
                    <a:pt x="104" y="17"/>
                    <a:pt x="100" y="12"/>
                    <a:pt x="94" y="10"/>
                  </a:cubicBezTo>
                  <a:cubicBezTo>
                    <a:pt x="93" y="10"/>
                    <a:pt x="93" y="11"/>
                    <a:pt x="95" y="12"/>
                  </a:cubicBezTo>
                  <a:cubicBezTo>
                    <a:pt x="96" y="13"/>
                    <a:pt x="97" y="14"/>
                    <a:pt x="98" y="15"/>
                  </a:cubicBezTo>
                  <a:cubicBezTo>
                    <a:pt x="99" y="16"/>
                    <a:pt x="101" y="17"/>
                    <a:pt x="102" y="19"/>
                  </a:cubicBezTo>
                  <a:cubicBezTo>
                    <a:pt x="103" y="21"/>
                    <a:pt x="104" y="24"/>
                    <a:pt x="105" y="26"/>
                  </a:cubicBezTo>
                  <a:cubicBezTo>
                    <a:pt x="105" y="28"/>
                    <a:pt x="105" y="30"/>
                    <a:pt x="105" y="32"/>
                  </a:cubicBezTo>
                  <a:cubicBezTo>
                    <a:pt x="104" y="36"/>
                    <a:pt x="101" y="40"/>
                    <a:pt x="97" y="42"/>
                  </a:cubicBezTo>
                  <a:cubicBezTo>
                    <a:pt x="96" y="42"/>
                    <a:pt x="94" y="43"/>
                    <a:pt x="93" y="43"/>
                  </a:cubicBezTo>
                  <a:cubicBezTo>
                    <a:pt x="89" y="44"/>
                    <a:pt x="89" y="44"/>
                    <a:pt x="89" y="44"/>
                  </a:cubicBezTo>
                  <a:cubicBezTo>
                    <a:pt x="79" y="46"/>
                    <a:pt x="79" y="46"/>
                    <a:pt x="79" y="46"/>
                  </a:cubicBezTo>
                  <a:cubicBezTo>
                    <a:pt x="66" y="48"/>
                    <a:pt x="53" y="51"/>
                    <a:pt x="41" y="53"/>
                  </a:cubicBezTo>
                  <a:cubicBezTo>
                    <a:pt x="34" y="55"/>
                    <a:pt x="34" y="55"/>
                    <a:pt x="34" y="55"/>
                  </a:cubicBezTo>
                  <a:cubicBezTo>
                    <a:pt x="33" y="55"/>
                    <a:pt x="31" y="55"/>
                    <a:pt x="30" y="55"/>
                  </a:cubicBezTo>
                  <a:cubicBezTo>
                    <a:pt x="29" y="55"/>
                    <a:pt x="29" y="55"/>
                    <a:pt x="29" y="55"/>
                  </a:cubicBezTo>
                  <a:cubicBezTo>
                    <a:pt x="28" y="55"/>
                    <a:pt x="28" y="55"/>
                    <a:pt x="28" y="55"/>
                  </a:cubicBezTo>
                  <a:cubicBezTo>
                    <a:pt x="28" y="55"/>
                    <a:pt x="28" y="55"/>
                    <a:pt x="28" y="55"/>
                  </a:cubicBezTo>
                  <a:cubicBezTo>
                    <a:pt x="27" y="55"/>
                    <a:pt x="27" y="55"/>
                    <a:pt x="27" y="55"/>
                  </a:cubicBezTo>
                  <a:cubicBezTo>
                    <a:pt x="27" y="55"/>
                    <a:pt x="27" y="55"/>
                    <a:pt x="27" y="55"/>
                  </a:cubicBezTo>
                  <a:cubicBezTo>
                    <a:pt x="26" y="54"/>
                    <a:pt x="25" y="54"/>
                    <a:pt x="25" y="54"/>
                  </a:cubicBezTo>
                  <a:cubicBezTo>
                    <a:pt x="23" y="54"/>
                    <a:pt x="22" y="53"/>
                    <a:pt x="21" y="52"/>
                  </a:cubicBezTo>
                  <a:cubicBezTo>
                    <a:pt x="19" y="51"/>
                    <a:pt x="17" y="48"/>
                    <a:pt x="16" y="45"/>
                  </a:cubicBezTo>
                  <a:cubicBezTo>
                    <a:pt x="15" y="42"/>
                    <a:pt x="15" y="39"/>
                    <a:pt x="16" y="36"/>
                  </a:cubicBezTo>
                  <a:cubicBezTo>
                    <a:pt x="16" y="33"/>
                    <a:pt x="17" y="32"/>
                    <a:pt x="18" y="30"/>
                  </a:cubicBezTo>
                  <a:cubicBezTo>
                    <a:pt x="20" y="28"/>
                    <a:pt x="21" y="27"/>
                    <a:pt x="23" y="26"/>
                  </a:cubicBezTo>
                  <a:cubicBezTo>
                    <a:pt x="24" y="26"/>
                    <a:pt x="24" y="26"/>
                    <a:pt x="25" y="25"/>
                  </a:cubicBezTo>
                  <a:cubicBezTo>
                    <a:pt x="25" y="25"/>
                    <a:pt x="25" y="25"/>
                    <a:pt x="25" y="25"/>
                  </a:cubicBezTo>
                  <a:cubicBezTo>
                    <a:pt x="26" y="25"/>
                    <a:pt x="26" y="25"/>
                    <a:pt x="26" y="25"/>
                  </a:cubicBezTo>
                  <a:cubicBezTo>
                    <a:pt x="31" y="24"/>
                    <a:pt x="31" y="24"/>
                    <a:pt x="31" y="24"/>
                  </a:cubicBezTo>
                  <a:cubicBezTo>
                    <a:pt x="40" y="22"/>
                    <a:pt x="40" y="22"/>
                    <a:pt x="40" y="22"/>
                  </a:cubicBezTo>
                  <a:cubicBezTo>
                    <a:pt x="52" y="20"/>
                    <a:pt x="64" y="17"/>
                    <a:pt x="74" y="15"/>
                  </a:cubicBezTo>
                  <a:cubicBezTo>
                    <a:pt x="91" y="10"/>
                    <a:pt x="84" y="7"/>
                    <a:pt x="66" y="9"/>
                  </a:cubicBezTo>
                  <a:cubicBezTo>
                    <a:pt x="66" y="8"/>
                    <a:pt x="66" y="8"/>
                    <a:pt x="66" y="8"/>
                  </a:cubicBezTo>
                  <a:cubicBezTo>
                    <a:pt x="83" y="5"/>
                    <a:pt x="74" y="3"/>
                    <a:pt x="76" y="1"/>
                  </a:cubicBezTo>
                  <a:cubicBezTo>
                    <a:pt x="67" y="3"/>
                    <a:pt x="58" y="5"/>
                    <a:pt x="49" y="6"/>
                  </a:cubicBezTo>
                  <a:cubicBezTo>
                    <a:pt x="40" y="8"/>
                    <a:pt x="40" y="8"/>
                    <a:pt x="40" y="8"/>
                  </a:cubicBezTo>
                  <a:cubicBezTo>
                    <a:pt x="30" y="10"/>
                    <a:pt x="30" y="10"/>
                    <a:pt x="30" y="10"/>
                  </a:cubicBezTo>
                  <a:cubicBezTo>
                    <a:pt x="25" y="11"/>
                    <a:pt x="25" y="11"/>
                    <a:pt x="25" y="11"/>
                  </a:cubicBezTo>
                  <a:cubicBezTo>
                    <a:pt x="23" y="11"/>
                    <a:pt x="23" y="11"/>
                    <a:pt x="23" y="11"/>
                  </a:cubicBezTo>
                  <a:cubicBezTo>
                    <a:pt x="22" y="11"/>
                    <a:pt x="21" y="12"/>
                    <a:pt x="20" y="12"/>
                  </a:cubicBezTo>
                  <a:cubicBezTo>
                    <a:pt x="16" y="14"/>
                    <a:pt x="12" y="16"/>
                    <a:pt x="9" y="19"/>
                  </a:cubicBezTo>
                  <a:cubicBezTo>
                    <a:pt x="8" y="20"/>
                    <a:pt x="7" y="21"/>
                    <a:pt x="7" y="22"/>
                  </a:cubicBezTo>
                  <a:cubicBezTo>
                    <a:pt x="6" y="23"/>
                    <a:pt x="6" y="23"/>
                    <a:pt x="5" y="25"/>
                  </a:cubicBezTo>
                  <a:cubicBezTo>
                    <a:pt x="4" y="26"/>
                    <a:pt x="3" y="29"/>
                    <a:pt x="2" y="31"/>
                  </a:cubicBezTo>
                  <a:cubicBezTo>
                    <a:pt x="0" y="38"/>
                    <a:pt x="1" y="47"/>
                    <a:pt x="4" y="54"/>
                  </a:cubicBezTo>
                  <a:cubicBezTo>
                    <a:pt x="6" y="58"/>
                    <a:pt x="9" y="62"/>
                    <a:pt x="13" y="64"/>
                  </a:cubicBezTo>
                  <a:cubicBezTo>
                    <a:pt x="16" y="67"/>
                    <a:pt x="21" y="68"/>
                    <a:pt x="25" y="69"/>
                  </a:cubicBezTo>
                  <a:cubicBezTo>
                    <a:pt x="25" y="69"/>
                    <a:pt x="26" y="69"/>
                    <a:pt x="26" y="69"/>
                  </a:cubicBezTo>
                  <a:cubicBezTo>
                    <a:pt x="27" y="69"/>
                    <a:pt x="27" y="69"/>
                    <a:pt x="27" y="69"/>
                  </a:cubicBezTo>
                  <a:cubicBezTo>
                    <a:pt x="27" y="69"/>
                    <a:pt x="27" y="69"/>
                    <a:pt x="27" y="69"/>
                  </a:cubicBezTo>
                  <a:cubicBezTo>
                    <a:pt x="27" y="69"/>
                    <a:pt x="27" y="69"/>
                    <a:pt x="27" y="69"/>
                  </a:cubicBezTo>
                  <a:cubicBezTo>
                    <a:pt x="28" y="69"/>
                    <a:pt x="29" y="69"/>
                    <a:pt x="30" y="69"/>
                  </a:cubicBezTo>
                  <a:cubicBezTo>
                    <a:pt x="32" y="69"/>
                    <a:pt x="35" y="69"/>
                    <a:pt x="37" y="69"/>
                  </a:cubicBezTo>
                  <a:cubicBezTo>
                    <a:pt x="46" y="67"/>
                    <a:pt x="46" y="67"/>
                    <a:pt x="46" y="67"/>
                  </a:cubicBezTo>
                  <a:cubicBezTo>
                    <a:pt x="65" y="62"/>
                    <a:pt x="65" y="62"/>
                    <a:pt x="65" y="62"/>
                  </a:cubicBezTo>
                  <a:cubicBezTo>
                    <a:pt x="84" y="58"/>
                    <a:pt x="84" y="58"/>
                    <a:pt x="84" y="58"/>
                  </a:cubicBezTo>
                  <a:cubicBezTo>
                    <a:pt x="93" y="56"/>
                    <a:pt x="93" y="56"/>
                    <a:pt x="93" y="56"/>
                  </a:cubicBezTo>
                  <a:cubicBezTo>
                    <a:pt x="96" y="56"/>
                    <a:pt x="96" y="56"/>
                    <a:pt x="96" y="56"/>
                  </a:cubicBezTo>
                  <a:cubicBezTo>
                    <a:pt x="97" y="56"/>
                    <a:pt x="98" y="55"/>
                    <a:pt x="99" y="55"/>
                  </a:cubicBezTo>
                  <a:cubicBezTo>
                    <a:pt x="99" y="55"/>
                    <a:pt x="100" y="55"/>
                    <a:pt x="100" y="54"/>
                  </a:cubicBezTo>
                  <a:cubicBezTo>
                    <a:pt x="99" y="55"/>
                    <a:pt x="98" y="55"/>
                    <a:pt x="97" y="55"/>
                  </a:cubicBezTo>
                  <a:cubicBezTo>
                    <a:pt x="95" y="56"/>
                    <a:pt x="95" y="56"/>
                    <a:pt x="94" y="56"/>
                  </a:cubicBezTo>
                  <a:cubicBezTo>
                    <a:pt x="91" y="57"/>
                    <a:pt x="91" y="57"/>
                    <a:pt x="91" y="57"/>
                  </a:cubicBezTo>
                  <a:cubicBezTo>
                    <a:pt x="78" y="59"/>
                    <a:pt x="78" y="59"/>
                    <a:pt x="78" y="59"/>
                  </a:cubicBezTo>
                  <a:cubicBezTo>
                    <a:pt x="55" y="64"/>
                    <a:pt x="55" y="64"/>
                    <a:pt x="55" y="64"/>
                  </a:cubicBezTo>
                  <a:cubicBezTo>
                    <a:pt x="43" y="67"/>
                    <a:pt x="43" y="67"/>
                    <a:pt x="43" y="67"/>
                  </a:cubicBezTo>
                  <a:cubicBezTo>
                    <a:pt x="37" y="68"/>
                    <a:pt x="37" y="68"/>
                    <a:pt x="37" y="68"/>
                  </a:cubicBezTo>
                  <a:cubicBezTo>
                    <a:pt x="34" y="69"/>
                    <a:pt x="32" y="69"/>
                    <a:pt x="29" y="69"/>
                  </a:cubicBezTo>
                  <a:cubicBezTo>
                    <a:pt x="28" y="69"/>
                    <a:pt x="28" y="69"/>
                    <a:pt x="27" y="69"/>
                  </a:cubicBezTo>
                  <a:cubicBezTo>
                    <a:pt x="27" y="69"/>
                    <a:pt x="27" y="69"/>
                    <a:pt x="27" y="69"/>
                  </a:cubicBezTo>
                  <a:cubicBezTo>
                    <a:pt x="27" y="69"/>
                    <a:pt x="27" y="69"/>
                    <a:pt x="27" y="69"/>
                  </a:cubicBezTo>
                  <a:cubicBezTo>
                    <a:pt x="26" y="69"/>
                    <a:pt x="26" y="68"/>
                    <a:pt x="26" y="68"/>
                  </a:cubicBezTo>
                  <a:cubicBezTo>
                    <a:pt x="24" y="68"/>
                    <a:pt x="23" y="68"/>
                    <a:pt x="22" y="68"/>
                  </a:cubicBezTo>
                  <a:cubicBezTo>
                    <a:pt x="19" y="67"/>
                    <a:pt x="17" y="66"/>
                    <a:pt x="14" y="65"/>
                  </a:cubicBezTo>
                  <a:cubicBezTo>
                    <a:pt x="9" y="62"/>
                    <a:pt x="6" y="57"/>
                    <a:pt x="4" y="52"/>
                  </a:cubicBezTo>
                  <a:cubicBezTo>
                    <a:pt x="4" y="52"/>
                    <a:pt x="5" y="53"/>
                    <a:pt x="4" y="52"/>
                  </a:cubicBezTo>
                  <a:cubicBezTo>
                    <a:pt x="6" y="57"/>
                    <a:pt x="10" y="61"/>
                    <a:pt x="15" y="64"/>
                  </a:cubicBezTo>
                  <a:cubicBezTo>
                    <a:pt x="17" y="65"/>
                    <a:pt x="19" y="66"/>
                    <a:pt x="22" y="67"/>
                  </a:cubicBezTo>
                  <a:cubicBezTo>
                    <a:pt x="23" y="67"/>
                    <a:pt x="25" y="67"/>
                    <a:pt x="26" y="67"/>
                  </a:cubicBezTo>
                  <a:cubicBezTo>
                    <a:pt x="26" y="67"/>
                    <a:pt x="27" y="67"/>
                    <a:pt x="27" y="67"/>
                  </a:cubicBezTo>
                  <a:cubicBezTo>
                    <a:pt x="27" y="68"/>
                    <a:pt x="27" y="67"/>
                    <a:pt x="27" y="68"/>
                  </a:cubicBezTo>
                  <a:cubicBezTo>
                    <a:pt x="27" y="68"/>
                    <a:pt x="27" y="68"/>
                    <a:pt x="27" y="68"/>
                  </a:cubicBezTo>
                  <a:cubicBezTo>
                    <a:pt x="28" y="68"/>
                    <a:pt x="29" y="68"/>
                    <a:pt x="29" y="68"/>
                  </a:cubicBezTo>
                  <a:cubicBezTo>
                    <a:pt x="32" y="68"/>
                    <a:pt x="34" y="68"/>
                    <a:pt x="37" y="67"/>
                  </a:cubicBezTo>
                  <a:cubicBezTo>
                    <a:pt x="43" y="66"/>
                    <a:pt x="43" y="66"/>
                    <a:pt x="43" y="66"/>
                  </a:cubicBezTo>
                  <a:cubicBezTo>
                    <a:pt x="55" y="63"/>
                    <a:pt x="55" y="63"/>
                    <a:pt x="55" y="63"/>
                  </a:cubicBezTo>
                  <a:cubicBezTo>
                    <a:pt x="63" y="62"/>
                    <a:pt x="71" y="60"/>
                    <a:pt x="79" y="58"/>
                  </a:cubicBezTo>
                  <a:cubicBezTo>
                    <a:pt x="83" y="58"/>
                    <a:pt x="87" y="57"/>
                    <a:pt x="91" y="56"/>
                  </a:cubicBezTo>
                  <a:cubicBezTo>
                    <a:pt x="95" y="55"/>
                    <a:pt x="95" y="55"/>
                    <a:pt x="95" y="55"/>
                  </a:cubicBezTo>
                  <a:cubicBezTo>
                    <a:pt x="96" y="55"/>
                    <a:pt x="96" y="55"/>
                    <a:pt x="96" y="55"/>
                  </a:cubicBezTo>
                  <a:cubicBezTo>
                    <a:pt x="97" y="54"/>
                    <a:pt x="97" y="54"/>
                    <a:pt x="98" y="54"/>
                  </a:cubicBezTo>
                  <a:cubicBezTo>
                    <a:pt x="101" y="53"/>
                    <a:pt x="103" y="52"/>
                    <a:pt x="105" y="50"/>
                  </a:cubicBezTo>
                  <a:cubicBezTo>
                    <a:pt x="106" y="51"/>
                    <a:pt x="106" y="51"/>
                    <a:pt x="106" y="51"/>
                  </a:cubicBezTo>
                  <a:cubicBezTo>
                    <a:pt x="109" y="49"/>
                    <a:pt x="112" y="46"/>
                    <a:pt x="114" y="42"/>
                  </a:cubicBezTo>
                  <a:cubicBezTo>
                    <a:pt x="116" y="39"/>
                    <a:pt x="117" y="35"/>
                    <a:pt x="118" y="31"/>
                  </a:cubicBezTo>
                  <a:cubicBezTo>
                    <a:pt x="118" y="23"/>
                    <a:pt x="115" y="15"/>
                    <a:pt x="110" y="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p:cNvSpPr>
              <a:spLocks/>
            </p:cNvSpPr>
            <p:nvPr/>
          </p:nvSpPr>
          <p:spPr bwMode="auto">
            <a:xfrm>
              <a:off x="4427538" y="2193926"/>
              <a:ext cx="431800" cy="266700"/>
            </a:xfrm>
            <a:custGeom>
              <a:avLst/>
              <a:gdLst>
                <a:gd name="T0" fmla="*/ 26 w 115"/>
                <a:gd name="T1" fmla="*/ 58 h 71"/>
                <a:gd name="T2" fmla="*/ 20 w 115"/>
                <a:gd name="T3" fmla="*/ 56 h 71"/>
                <a:gd name="T4" fmla="*/ 1 w 115"/>
                <a:gd name="T5" fmla="*/ 25 h 71"/>
                <a:gd name="T6" fmla="*/ 13 w 115"/>
                <a:gd name="T7" fmla="*/ 5 h 71"/>
                <a:gd name="T8" fmla="*/ 13 w 115"/>
                <a:gd name="T9" fmla="*/ 6 h 71"/>
                <a:gd name="T10" fmla="*/ 2 w 115"/>
                <a:gd name="T11" fmla="*/ 26 h 71"/>
                <a:gd name="T12" fmla="*/ 21 w 115"/>
                <a:gd name="T13" fmla="*/ 56 h 71"/>
                <a:gd name="T14" fmla="*/ 24 w 115"/>
                <a:gd name="T15" fmla="*/ 57 h 71"/>
                <a:gd name="T16" fmla="*/ 58 w 115"/>
                <a:gd name="T17" fmla="*/ 64 h 71"/>
                <a:gd name="T18" fmla="*/ 80 w 115"/>
                <a:gd name="T19" fmla="*/ 70 h 71"/>
                <a:gd name="T20" fmla="*/ 97 w 115"/>
                <a:gd name="T21" fmla="*/ 70 h 71"/>
                <a:gd name="T22" fmla="*/ 96 w 115"/>
                <a:gd name="T23" fmla="*/ 68 h 71"/>
                <a:gd name="T24" fmla="*/ 81 w 115"/>
                <a:gd name="T25" fmla="*/ 68 h 71"/>
                <a:gd name="T26" fmla="*/ 23 w 115"/>
                <a:gd name="T27" fmla="*/ 55 h 71"/>
                <a:gd name="T28" fmla="*/ 19 w 115"/>
                <a:gd name="T29" fmla="*/ 54 h 71"/>
                <a:gd name="T30" fmla="*/ 4 w 115"/>
                <a:gd name="T31" fmla="*/ 31 h 71"/>
                <a:gd name="T32" fmla="*/ 21 w 115"/>
                <a:gd name="T33" fmla="*/ 54 h 71"/>
                <a:gd name="T34" fmla="*/ 32 w 115"/>
                <a:gd name="T35" fmla="*/ 57 h 71"/>
                <a:gd name="T36" fmla="*/ 80 w 115"/>
                <a:gd name="T37" fmla="*/ 68 h 71"/>
                <a:gd name="T38" fmla="*/ 109 w 115"/>
                <a:gd name="T39" fmla="*/ 57 h 71"/>
                <a:gd name="T40" fmla="*/ 111 w 115"/>
                <a:gd name="T41" fmla="*/ 44 h 71"/>
                <a:gd name="T42" fmla="*/ 105 w 115"/>
                <a:gd name="T43" fmla="*/ 53 h 71"/>
                <a:gd name="T44" fmla="*/ 94 w 115"/>
                <a:gd name="T45" fmla="*/ 60 h 71"/>
                <a:gd name="T46" fmla="*/ 80 w 115"/>
                <a:gd name="T47" fmla="*/ 59 h 71"/>
                <a:gd name="T48" fmla="*/ 37 w 115"/>
                <a:gd name="T49" fmla="*/ 50 h 71"/>
                <a:gd name="T50" fmla="*/ 25 w 115"/>
                <a:gd name="T51" fmla="*/ 47 h 71"/>
                <a:gd name="T52" fmla="*/ 24 w 115"/>
                <a:gd name="T53" fmla="*/ 46 h 71"/>
                <a:gd name="T54" fmla="*/ 74 w 115"/>
                <a:gd name="T55" fmla="*/ 58 h 71"/>
                <a:gd name="T56" fmla="*/ 85 w 115"/>
                <a:gd name="T57" fmla="*/ 60 h 71"/>
                <a:gd name="T58" fmla="*/ 99 w 115"/>
                <a:gd name="T59" fmla="*/ 54 h 71"/>
                <a:gd name="T60" fmla="*/ 76 w 115"/>
                <a:gd name="T61" fmla="*/ 56 h 71"/>
                <a:gd name="T62" fmla="*/ 26 w 115"/>
                <a:gd name="T63" fmla="*/ 45 h 71"/>
                <a:gd name="T64" fmla="*/ 24 w 115"/>
                <a:gd name="T65" fmla="*/ 44 h 71"/>
                <a:gd name="T66" fmla="*/ 15 w 115"/>
                <a:gd name="T67" fmla="*/ 27 h 71"/>
                <a:gd name="T68" fmla="*/ 21 w 115"/>
                <a:gd name="T69" fmla="*/ 16 h 71"/>
                <a:gd name="T70" fmla="*/ 33 w 115"/>
                <a:gd name="T71" fmla="*/ 14 h 71"/>
                <a:gd name="T72" fmla="*/ 42 w 115"/>
                <a:gd name="T73" fmla="*/ 16 h 71"/>
                <a:gd name="T74" fmla="*/ 93 w 115"/>
                <a:gd name="T75" fmla="*/ 27 h 71"/>
                <a:gd name="T76" fmla="*/ 104 w 115"/>
                <a:gd name="T77" fmla="*/ 42 h 71"/>
                <a:gd name="T78" fmla="*/ 106 w 115"/>
                <a:gd name="T79" fmla="*/ 44 h 71"/>
                <a:gd name="T80" fmla="*/ 107 w 115"/>
                <a:gd name="T81" fmla="*/ 27 h 71"/>
                <a:gd name="T82" fmla="*/ 112 w 115"/>
                <a:gd name="T83" fmla="*/ 39 h 71"/>
                <a:gd name="T84" fmla="*/ 109 w 115"/>
                <a:gd name="T85" fmla="*/ 22 h 71"/>
                <a:gd name="T86" fmla="*/ 96 w 115"/>
                <a:gd name="T87" fmla="*/ 14 h 71"/>
                <a:gd name="T88" fmla="*/ 47 w 115"/>
                <a:gd name="T89" fmla="*/ 3 h 71"/>
                <a:gd name="T90" fmla="*/ 34 w 115"/>
                <a:gd name="T91" fmla="*/ 0 h 71"/>
                <a:gd name="T92" fmla="*/ 14 w 115"/>
                <a:gd name="T93" fmla="*/ 4 h 71"/>
                <a:gd name="T94" fmla="*/ 1 w 115"/>
                <a:gd name="T95" fmla="*/ 25 h 71"/>
                <a:gd name="T96" fmla="*/ 17 w 115"/>
                <a:gd name="T97" fmla="*/ 56 h 71"/>
                <a:gd name="T98" fmla="*/ 23 w 115"/>
                <a:gd name="T99" fmla="*/ 58 h 71"/>
                <a:gd name="T100" fmla="*/ 56 w 115"/>
                <a:gd name="T10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5" h="71">
                  <a:moveTo>
                    <a:pt x="56" y="65"/>
                  </a:moveTo>
                  <a:cubicBezTo>
                    <a:pt x="32" y="59"/>
                    <a:pt x="32" y="59"/>
                    <a:pt x="32" y="59"/>
                  </a:cubicBezTo>
                  <a:cubicBezTo>
                    <a:pt x="26" y="58"/>
                    <a:pt x="26" y="58"/>
                    <a:pt x="26" y="58"/>
                  </a:cubicBezTo>
                  <a:cubicBezTo>
                    <a:pt x="23" y="57"/>
                    <a:pt x="23" y="57"/>
                    <a:pt x="23" y="57"/>
                  </a:cubicBezTo>
                  <a:cubicBezTo>
                    <a:pt x="22" y="57"/>
                    <a:pt x="22" y="57"/>
                    <a:pt x="22" y="57"/>
                  </a:cubicBezTo>
                  <a:cubicBezTo>
                    <a:pt x="21" y="57"/>
                    <a:pt x="20" y="57"/>
                    <a:pt x="20" y="56"/>
                  </a:cubicBezTo>
                  <a:cubicBezTo>
                    <a:pt x="14" y="55"/>
                    <a:pt x="10" y="51"/>
                    <a:pt x="7" y="47"/>
                  </a:cubicBezTo>
                  <a:cubicBezTo>
                    <a:pt x="4" y="43"/>
                    <a:pt x="2" y="38"/>
                    <a:pt x="1" y="33"/>
                  </a:cubicBezTo>
                  <a:cubicBezTo>
                    <a:pt x="1" y="30"/>
                    <a:pt x="1" y="28"/>
                    <a:pt x="1" y="25"/>
                  </a:cubicBezTo>
                  <a:cubicBezTo>
                    <a:pt x="1" y="24"/>
                    <a:pt x="1" y="23"/>
                    <a:pt x="2" y="22"/>
                  </a:cubicBezTo>
                  <a:cubicBezTo>
                    <a:pt x="2" y="20"/>
                    <a:pt x="2" y="19"/>
                    <a:pt x="3" y="18"/>
                  </a:cubicBezTo>
                  <a:cubicBezTo>
                    <a:pt x="5" y="13"/>
                    <a:pt x="9" y="8"/>
                    <a:pt x="13" y="5"/>
                  </a:cubicBezTo>
                  <a:cubicBezTo>
                    <a:pt x="17" y="2"/>
                    <a:pt x="22" y="1"/>
                    <a:pt x="28" y="0"/>
                  </a:cubicBezTo>
                  <a:cubicBezTo>
                    <a:pt x="27" y="0"/>
                    <a:pt x="26" y="1"/>
                    <a:pt x="28" y="1"/>
                  </a:cubicBezTo>
                  <a:cubicBezTo>
                    <a:pt x="23" y="1"/>
                    <a:pt x="18" y="3"/>
                    <a:pt x="13" y="6"/>
                  </a:cubicBezTo>
                  <a:cubicBezTo>
                    <a:pt x="9" y="9"/>
                    <a:pt x="6" y="13"/>
                    <a:pt x="4" y="18"/>
                  </a:cubicBezTo>
                  <a:cubicBezTo>
                    <a:pt x="3" y="19"/>
                    <a:pt x="3" y="21"/>
                    <a:pt x="3" y="22"/>
                  </a:cubicBezTo>
                  <a:cubicBezTo>
                    <a:pt x="2" y="23"/>
                    <a:pt x="2" y="24"/>
                    <a:pt x="2" y="26"/>
                  </a:cubicBezTo>
                  <a:cubicBezTo>
                    <a:pt x="2" y="28"/>
                    <a:pt x="2" y="31"/>
                    <a:pt x="2" y="33"/>
                  </a:cubicBezTo>
                  <a:cubicBezTo>
                    <a:pt x="3" y="38"/>
                    <a:pt x="5" y="43"/>
                    <a:pt x="8" y="47"/>
                  </a:cubicBezTo>
                  <a:cubicBezTo>
                    <a:pt x="11" y="51"/>
                    <a:pt x="15" y="55"/>
                    <a:pt x="21" y="56"/>
                  </a:cubicBezTo>
                  <a:cubicBezTo>
                    <a:pt x="22" y="56"/>
                    <a:pt x="22" y="56"/>
                    <a:pt x="22" y="56"/>
                  </a:cubicBezTo>
                  <a:cubicBezTo>
                    <a:pt x="23" y="57"/>
                    <a:pt x="23" y="57"/>
                    <a:pt x="23" y="57"/>
                  </a:cubicBezTo>
                  <a:cubicBezTo>
                    <a:pt x="24" y="57"/>
                    <a:pt x="24" y="57"/>
                    <a:pt x="24" y="57"/>
                  </a:cubicBezTo>
                  <a:cubicBezTo>
                    <a:pt x="27" y="58"/>
                    <a:pt x="27" y="58"/>
                    <a:pt x="27" y="58"/>
                  </a:cubicBezTo>
                  <a:cubicBezTo>
                    <a:pt x="33" y="59"/>
                    <a:pt x="33" y="59"/>
                    <a:pt x="33" y="59"/>
                  </a:cubicBezTo>
                  <a:cubicBezTo>
                    <a:pt x="41" y="61"/>
                    <a:pt x="49" y="62"/>
                    <a:pt x="58" y="64"/>
                  </a:cubicBezTo>
                  <a:cubicBezTo>
                    <a:pt x="58" y="65"/>
                    <a:pt x="58" y="65"/>
                    <a:pt x="58" y="65"/>
                  </a:cubicBezTo>
                  <a:cubicBezTo>
                    <a:pt x="75" y="69"/>
                    <a:pt x="75" y="69"/>
                    <a:pt x="75" y="69"/>
                  </a:cubicBezTo>
                  <a:cubicBezTo>
                    <a:pt x="80" y="70"/>
                    <a:pt x="80" y="70"/>
                    <a:pt x="80" y="70"/>
                  </a:cubicBezTo>
                  <a:cubicBezTo>
                    <a:pt x="80" y="70"/>
                    <a:pt x="81" y="71"/>
                    <a:pt x="82" y="71"/>
                  </a:cubicBezTo>
                  <a:cubicBezTo>
                    <a:pt x="83" y="71"/>
                    <a:pt x="84" y="71"/>
                    <a:pt x="85" y="71"/>
                  </a:cubicBezTo>
                  <a:cubicBezTo>
                    <a:pt x="89" y="71"/>
                    <a:pt x="93" y="71"/>
                    <a:pt x="97" y="70"/>
                  </a:cubicBezTo>
                  <a:cubicBezTo>
                    <a:pt x="101" y="68"/>
                    <a:pt x="103" y="66"/>
                    <a:pt x="105" y="64"/>
                  </a:cubicBezTo>
                  <a:cubicBezTo>
                    <a:pt x="107" y="62"/>
                    <a:pt x="109" y="60"/>
                    <a:pt x="110" y="58"/>
                  </a:cubicBezTo>
                  <a:cubicBezTo>
                    <a:pt x="106" y="63"/>
                    <a:pt x="102" y="66"/>
                    <a:pt x="96" y="68"/>
                  </a:cubicBezTo>
                  <a:cubicBezTo>
                    <a:pt x="93" y="69"/>
                    <a:pt x="90" y="69"/>
                    <a:pt x="87" y="69"/>
                  </a:cubicBezTo>
                  <a:cubicBezTo>
                    <a:pt x="86" y="69"/>
                    <a:pt x="84" y="69"/>
                    <a:pt x="83" y="69"/>
                  </a:cubicBezTo>
                  <a:cubicBezTo>
                    <a:pt x="82" y="69"/>
                    <a:pt x="82" y="68"/>
                    <a:pt x="81" y="68"/>
                  </a:cubicBezTo>
                  <a:cubicBezTo>
                    <a:pt x="79" y="68"/>
                    <a:pt x="79" y="68"/>
                    <a:pt x="79" y="68"/>
                  </a:cubicBezTo>
                  <a:cubicBezTo>
                    <a:pt x="70" y="66"/>
                    <a:pt x="61" y="63"/>
                    <a:pt x="51" y="61"/>
                  </a:cubicBezTo>
                  <a:cubicBezTo>
                    <a:pt x="23" y="55"/>
                    <a:pt x="23" y="55"/>
                    <a:pt x="23" y="55"/>
                  </a:cubicBezTo>
                  <a:cubicBezTo>
                    <a:pt x="23" y="55"/>
                    <a:pt x="23" y="55"/>
                    <a:pt x="23" y="55"/>
                  </a:cubicBezTo>
                  <a:cubicBezTo>
                    <a:pt x="22" y="55"/>
                    <a:pt x="22" y="55"/>
                    <a:pt x="22" y="55"/>
                  </a:cubicBezTo>
                  <a:cubicBezTo>
                    <a:pt x="21" y="54"/>
                    <a:pt x="20" y="54"/>
                    <a:pt x="19" y="54"/>
                  </a:cubicBezTo>
                  <a:cubicBezTo>
                    <a:pt x="18" y="53"/>
                    <a:pt x="17" y="53"/>
                    <a:pt x="16" y="52"/>
                  </a:cubicBezTo>
                  <a:cubicBezTo>
                    <a:pt x="13" y="50"/>
                    <a:pt x="11" y="48"/>
                    <a:pt x="9" y="46"/>
                  </a:cubicBezTo>
                  <a:cubicBezTo>
                    <a:pt x="6" y="42"/>
                    <a:pt x="4" y="36"/>
                    <a:pt x="4" y="31"/>
                  </a:cubicBezTo>
                  <a:cubicBezTo>
                    <a:pt x="4" y="35"/>
                    <a:pt x="5" y="40"/>
                    <a:pt x="8" y="44"/>
                  </a:cubicBezTo>
                  <a:cubicBezTo>
                    <a:pt x="11" y="48"/>
                    <a:pt x="15" y="52"/>
                    <a:pt x="20" y="54"/>
                  </a:cubicBezTo>
                  <a:cubicBezTo>
                    <a:pt x="20" y="54"/>
                    <a:pt x="21" y="54"/>
                    <a:pt x="21" y="54"/>
                  </a:cubicBezTo>
                  <a:cubicBezTo>
                    <a:pt x="22" y="54"/>
                    <a:pt x="23" y="54"/>
                    <a:pt x="23" y="55"/>
                  </a:cubicBezTo>
                  <a:cubicBezTo>
                    <a:pt x="26" y="55"/>
                    <a:pt x="26" y="55"/>
                    <a:pt x="26" y="55"/>
                  </a:cubicBezTo>
                  <a:cubicBezTo>
                    <a:pt x="32" y="57"/>
                    <a:pt x="32" y="57"/>
                    <a:pt x="32" y="57"/>
                  </a:cubicBezTo>
                  <a:cubicBezTo>
                    <a:pt x="37" y="58"/>
                    <a:pt x="41" y="58"/>
                    <a:pt x="44" y="59"/>
                  </a:cubicBezTo>
                  <a:cubicBezTo>
                    <a:pt x="55" y="62"/>
                    <a:pt x="66" y="64"/>
                    <a:pt x="76" y="67"/>
                  </a:cubicBezTo>
                  <a:cubicBezTo>
                    <a:pt x="80" y="68"/>
                    <a:pt x="80" y="68"/>
                    <a:pt x="80" y="68"/>
                  </a:cubicBezTo>
                  <a:cubicBezTo>
                    <a:pt x="81" y="68"/>
                    <a:pt x="83" y="68"/>
                    <a:pt x="84" y="68"/>
                  </a:cubicBezTo>
                  <a:cubicBezTo>
                    <a:pt x="87" y="69"/>
                    <a:pt x="91" y="69"/>
                    <a:pt x="94" y="68"/>
                  </a:cubicBezTo>
                  <a:cubicBezTo>
                    <a:pt x="100" y="66"/>
                    <a:pt x="105" y="62"/>
                    <a:pt x="109" y="57"/>
                  </a:cubicBezTo>
                  <a:cubicBezTo>
                    <a:pt x="110" y="56"/>
                    <a:pt x="111" y="55"/>
                    <a:pt x="111" y="54"/>
                  </a:cubicBezTo>
                  <a:cubicBezTo>
                    <a:pt x="112" y="52"/>
                    <a:pt x="112" y="51"/>
                    <a:pt x="112" y="49"/>
                  </a:cubicBezTo>
                  <a:cubicBezTo>
                    <a:pt x="112" y="47"/>
                    <a:pt x="112" y="45"/>
                    <a:pt x="111" y="44"/>
                  </a:cubicBezTo>
                  <a:cubicBezTo>
                    <a:pt x="110" y="44"/>
                    <a:pt x="110" y="45"/>
                    <a:pt x="109" y="46"/>
                  </a:cubicBezTo>
                  <a:cubicBezTo>
                    <a:pt x="109" y="46"/>
                    <a:pt x="108" y="48"/>
                    <a:pt x="107" y="50"/>
                  </a:cubicBezTo>
                  <a:cubicBezTo>
                    <a:pt x="106" y="51"/>
                    <a:pt x="105" y="52"/>
                    <a:pt x="105" y="53"/>
                  </a:cubicBezTo>
                  <a:cubicBezTo>
                    <a:pt x="104" y="55"/>
                    <a:pt x="103" y="55"/>
                    <a:pt x="103" y="55"/>
                  </a:cubicBezTo>
                  <a:cubicBezTo>
                    <a:pt x="102" y="56"/>
                    <a:pt x="102" y="55"/>
                    <a:pt x="102" y="54"/>
                  </a:cubicBezTo>
                  <a:cubicBezTo>
                    <a:pt x="100" y="57"/>
                    <a:pt x="97" y="58"/>
                    <a:pt x="94" y="60"/>
                  </a:cubicBezTo>
                  <a:cubicBezTo>
                    <a:pt x="91" y="61"/>
                    <a:pt x="88" y="61"/>
                    <a:pt x="85" y="60"/>
                  </a:cubicBezTo>
                  <a:cubicBezTo>
                    <a:pt x="84" y="60"/>
                    <a:pt x="83" y="60"/>
                    <a:pt x="82" y="60"/>
                  </a:cubicBezTo>
                  <a:cubicBezTo>
                    <a:pt x="80" y="59"/>
                    <a:pt x="80" y="59"/>
                    <a:pt x="80" y="59"/>
                  </a:cubicBezTo>
                  <a:cubicBezTo>
                    <a:pt x="74" y="58"/>
                    <a:pt x="74" y="58"/>
                    <a:pt x="74" y="58"/>
                  </a:cubicBezTo>
                  <a:cubicBezTo>
                    <a:pt x="63" y="56"/>
                    <a:pt x="63" y="56"/>
                    <a:pt x="63" y="56"/>
                  </a:cubicBezTo>
                  <a:cubicBezTo>
                    <a:pt x="54" y="54"/>
                    <a:pt x="46" y="52"/>
                    <a:pt x="37" y="50"/>
                  </a:cubicBezTo>
                  <a:cubicBezTo>
                    <a:pt x="30" y="48"/>
                    <a:pt x="30" y="48"/>
                    <a:pt x="30" y="48"/>
                  </a:cubicBezTo>
                  <a:cubicBezTo>
                    <a:pt x="27" y="47"/>
                    <a:pt x="27" y="47"/>
                    <a:pt x="27" y="47"/>
                  </a:cubicBezTo>
                  <a:cubicBezTo>
                    <a:pt x="25" y="47"/>
                    <a:pt x="25" y="47"/>
                    <a:pt x="25" y="47"/>
                  </a:cubicBezTo>
                  <a:cubicBezTo>
                    <a:pt x="25" y="47"/>
                    <a:pt x="24" y="47"/>
                    <a:pt x="24" y="46"/>
                  </a:cubicBezTo>
                  <a:cubicBezTo>
                    <a:pt x="20" y="45"/>
                    <a:pt x="18" y="43"/>
                    <a:pt x="16" y="40"/>
                  </a:cubicBezTo>
                  <a:cubicBezTo>
                    <a:pt x="18" y="43"/>
                    <a:pt x="21" y="45"/>
                    <a:pt x="24" y="46"/>
                  </a:cubicBezTo>
                  <a:cubicBezTo>
                    <a:pt x="37" y="49"/>
                    <a:pt x="37" y="49"/>
                    <a:pt x="37" y="49"/>
                  </a:cubicBezTo>
                  <a:cubicBezTo>
                    <a:pt x="63" y="56"/>
                    <a:pt x="63" y="56"/>
                    <a:pt x="63" y="56"/>
                  </a:cubicBezTo>
                  <a:cubicBezTo>
                    <a:pt x="74" y="58"/>
                    <a:pt x="74" y="58"/>
                    <a:pt x="74" y="58"/>
                  </a:cubicBezTo>
                  <a:cubicBezTo>
                    <a:pt x="80" y="59"/>
                    <a:pt x="80" y="59"/>
                    <a:pt x="80" y="59"/>
                  </a:cubicBezTo>
                  <a:cubicBezTo>
                    <a:pt x="82" y="60"/>
                    <a:pt x="82" y="60"/>
                    <a:pt x="82" y="60"/>
                  </a:cubicBezTo>
                  <a:cubicBezTo>
                    <a:pt x="83" y="60"/>
                    <a:pt x="84" y="60"/>
                    <a:pt x="85" y="60"/>
                  </a:cubicBezTo>
                  <a:cubicBezTo>
                    <a:pt x="88" y="61"/>
                    <a:pt x="91" y="60"/>
                    <a:pt x="94" y="59"/>
                  </a:cubicBezTo>
                  <a:cubicBezTo>
                    <a:pt x="97" y="58"/>
                    <a:pt x="99" y="56"/>
                    <a:pt x="101" y="53"/>
                  </a:cubicBezTo>
                  <a:cubicBezTo>
                    <a:pt x="101" y="53"/>
                    <a:pt x="101" y="52"/>
                    <a:pt x="99" y="54"/>
                  </a:cubicBezTo>
                  <a:cubicBezTo>
                    <a:pt x="97" y="55"/>
                    <a:pt x="94" y="57"/>
                    <a:pt x="90" y="58"/>
                  </a:cubicBezTo>
                  <a:cubicBezTo>
                    <a:pt x="88" y="58"/>
                    <a:pt x="85" y="58"/>
                    <a:pt x="83" y="58"/>
                  </a:cubicBezTo>
                  <a:cubicBezTo>
                    <a:pt x="81" y="57"/>
                    <a:pt x="78" y="57"/>
                    <a:pt x="76" y="56"/>
                  </a:cubicBezTo>
                  <a:cubicBezTo>
                    <a:pt x="64" y="53"/>
                    <a:pt x="51" y="50"/>
                    <a:pt x="38" y="47"/>
                  </a:cubicBezTo>
                  <a:cubicBezTo>
                    <a:pt x="29" y="45"/>
                    <a:pt x="29" y="45"/>
                    <a:pt x="29" y="45"/>
                  </a:cubicBezTo>
                  <a:cubicBezTo>
                    <a:pt x="26" y="45"/>
                    <a:pt x="26" y="45"/>
                    <a:pt x="26" y="45"/>
                  </a:cubicBezTo>
                  <a:cubicBezTo>
                    <a:pt x="25" y="44"/>
                    <a:pt x="25" y="44"/>
                    <a:pt x="25" y="44"/>
                  </a:cubicBezTo>
                  <a:cubicBezTo>
                    <a:pt x="25" y="44"/>
                    <a:pt x="25" y="44"/>
                    <a:pt x="25" y="44"/>
                  </a:cubicBezTo>
                  <a:cubicBezTo>
                    <a:pt x="24" y="44"/>
                    <a:pt x="24" y="44"/>
                    <a:pt x="24" y="44"/>
                  </a:cubicBezTo>
                  <a:cubicBezTo>
                    <a:pt x="23" y="44"/>
                    <a:pt x="22" y="43"/>
                    <a:pt x="21" y="43"/>
                  </a:cubicBezTo>
                  <a:cubicBezTo>
                    <a:pt x="18" y="41"/>
                    <a:pt x="16" y="37"/>
                    <a:pt x="15" y="32"/>
                  </a:cubicBezTo>
                  <a:cubicBezTo>
                    <a:pt x="15" y="30"/>
                    <a:pt x="15" y="29"/>
                    <a:pt x="15" y="27"/>
                  </a:cubicBezTo>
                  <a:cubicBezTo>
                    <a:pt x="15" y="26"/>
                    <a:pt x="15" y="25"/>
                    <a:pt x="15" y="25"/>
                  </a:cubicBezTo>
                  <a:cubicBezTo>
                    <a:pt x="15" y="24"/>
                    <a:pt x="16" y="23"/>
                    <a:pt x="16" y="23"/>
                  </a:cubicBezTo>
                  <a:cubicBezTo>
                    <a:pt x="17" y="20"/>
                    <a:pt x="19" y="18"/>
                    <a:pt x="21" y="16"/>
                  </a:cubicBezTo>
                  <a:cubicBezTo>
                    <a:pt x="24" y="15"/>
                    <a:pt x="27" y="14"/>
                    <a:pt x="30" y="14"/>
                  </a:cubicBezTo>
                  <a:cubicBezTo>
                    <a:pt x="31" y="14"/>
                    <a:pt x="32" y="14"/>
                    <a:pt x="33" y="14"/>
                  </a:cubicBezTo>
                  <a:cubicBezTo>
                    <a:pt x="33" y="14"/>
                    <a:pt x="33" y="14"/>
                    <a:pt x="33" y="14"/>
                  </a:cubicBezTo>
                  <a:cubicBezTo>
                    <a:pt x="34" y="14"/>
                    <a:pt x="34" y="14"/>
                    <a:pt x="34" y="14"/>
                  </a:cubicBezTo>
                  <a:cubicBezTo>
                    <a:pt x="36" y="15"/>
                    <a:pt x="36" y="15"/>
                    <a:pt x="36" y="15"/>
                  </a:cubicBezTo>
                  <a:cubicBezTo>
                    <a:pt x="42" y="16"/>
                    <a:pt x="42" y="16"/>
                    <a:pt x="42" y="16"/>
                  </a:cubicBezTo>
                  <a:cubicBezTo>
                    <a:pt x="55" y="19"/>
                    <a:pt x="67" y="22"/>
                    <a:pt x="79" y="24"/>
                  </a:cubicBezTo>
                  <a:cubicBezTo>
                    <a:pt x="89" y="26"/>
                    <a:pt x="89" y="26"/>
                    <a:pt x="89" y="26"/>
                  </a:cubicBezTo>
                  <a:cubicBezTo>
                    <a:pt x="93" y="27"/>
                    <a:pt x="93" y="27"/>
                    <a:pt x="93" y="27"/>
                  </a:cubicBezTo>
                  <a:cubicBezTo>
                    <a:pt x="94" y="28"/>
                    <a:pt x="95" y="28"/>
                    <a:pt x="96" y="28"/>
                  </a:cubicBezTo>
                  <a:cubicBezTo>
                    <a:pt x="99" y="30"/>
                    <a:pt x="101" y="32"/>
                    <a:pt x="102" y="36"/>
                  </a:cubicBezTo>
                  <a:cubicBezTo>
                    <a:pt x="103" y="39"/>
                    <a:pt x="104" y="41"/>
                    <a:pt x="104" y="42"/>
                  </a:cubicBezTo>
                  <a:cubicBezTo>
                    <a:pt x="104" y="43"/>
                    <a:pt x="104" y="43"/>
                    <a:pt x="104" y="43"/>
                  </a:cubicBezTo>
                  <a:cubicBezTo>
                    <a:pt x="105" y="43"/>
                    <a:pt x="105" y="44"/>
                    <a:pt x="105" y="44"/>
                  </a:cubicBezTo>
                  <a:cubicBezTo>
                    <a:pt x="105" y="44"/>
                    <a:pt x="105" y="44"/>
                    <a:pt x="106" y="44"/>
                  </a:cubicBezTo>
                  <a:cubicBezTo>
                    <a:pt x="107" y="43"/>
                    <a:pt x="108" y="41"/>
                    <a:pt x="108" y="38"/>
                  </a:cubicBezTo>
                  <a:cubicBezTo>
                    <a:pt x="109" y="36"/>
                    <a:pt x="109" y="32"/>
                    <a:pt x="106" y="28"/>
                  </a:cubicBezTo>
                  <a:cubicBezTo>
                    <a:pt x="107" y="27"/>
                    <a:pt x="107" y="27"/>
                    <a:pt x="107" y="27"/>
                  </a:cubicBezTo>
                  <a:cubicBezTo>
                    <a:pt x="109" y="29"/>
                    <a:pt x="110" y="31"/>
                    <a:pt x="110" y="32"/>
                  </a:cubicBezTo>
                  <a:cubicBezTo>
                    <a:pt x="111" y="34"/>
                    <a:pt x="111" y="35"/>
                    <a:pt x="111" y="36"/>
                  </a:cubicBezTo>
                  <a:cubicBezTo>
                    <a:pt x="112" y="38"/>
                    <a:pt x="112" y="39"/>
                    <a:pt x="112" y="39"/>
                  </a:cubicBezTo>
                  <a:cubicBezTo>
                    <a:pt x="113" y="39"/>
                    <a:pt x="114" y="37"/>
                    <a:pt x="115" y="38"/>
                  </a:cubicBezTo>
                  <a:cubicBezTo>
                    <a:pt x="115" y="35"/>
                    <a:pt x="115" y="33"/>
                    <a:pt x="114" y="30"/>
                  </a:cubicBezTo>
                  <a:cubicBezTo>
                    <a:pt x="113" y="27"/>
                    <a:pt x="111" y="24"/>
                    <a:pt x="109" y="22"/>
                  </a:cubicBezTo>
                  <a:cubicBezTo>
                    <a:pt x="107" y="20"/>
                    <a:pt x="105" y="18"/>
                    <a:pt x="102" y="16"/>
                  </a:cubicBezTo>
                  <a:cubicBezTo>
                    <a:pt x="101" y="16"/>
                    <a:pt x="99" y="15"/>
                    <a:pt x="98" y="14"/>
                  </a:cubicBezTo>
                  <a:cubicBezTo>
                    <a:pt x="97" y="14"/>
                    <a:pt x="97" y="14"/>
                    <a:pt x="96" y="14"/>
                  </a:cubicBezTo>
                  <a:cubicBezTo>
                    <a:pt x="94" y="13"/>
                    <a:pt x="94" y="13"/>
                    <a:pt x="94" y="13"/>
                  </a:cubicBezTo>
                  <a:cubicBezTo>
                    <a:pt x="85" y="11"/>
                    <a:pt x="85" y="11"/>
                    <a:pt x="85" y="11"/>
                  </a:cubicBezTo>
                  <a:cubicBezTo>
                    <a:pt x="47" y="3"/>
                    <a:pt x="47" y="3"/>
                    <a:pt x="47" y="3"/>
                  </a:cubicBezTo>
                  <a:cubicBezTo>
                    <a:pt x="37" y="0"/>
                    <a:pt x="37" y="0"/>
                    <a:pt x="37" y="0"/>
                  </a:cubicBezTo>
                  <a:cubicBezTo>
                    <a:pt x="36" y="0"/>
                    <a:pt x="36" y="0"/>
                    <a:pt x="36" y="0"/>
                  </a:cubicBezTo>
                  <a:cubicBezTo>
                    <a:pt x="36" y="0"/>
                    <a:pt x="35" y="0"/>
                    <a:pt x="34" y="0"/>
                  </a:cubicBezTo>
                  <a:cubicBezTo>
                    <a:pt x="33" y="0"/>
                    <a:pt x="32" y="0"/>
                    <a:pt x="31" y="0"/>
                  </a:cubicBezTo>
                  <a:cubicBezTo>
                    <a:pt x="29" y="0"/>
                    <a:pt x="27" y="0"/>
                    <a:pt x="25" y="0"/>
                  </a:cubicBezTo>
                  <a:cubicBezTo>
                    <a:pt x="21" y="1"/>
                    <a:pt x="17" y="2"/>
                    <a:pt x="14" y="4"/>
                  </a:cubicBezTo>
                  <a:cubicBezTo>
                    <a:pt x="10" y="6"/>
                    <a:pt x="7" y="9"/>
                    <a:pt x="5" y="13"/>
                  </a:cubicBezTo>
                  <a:cubicBezTo>
                    <a:pt x="4" y="15"/>
                    <a:pt x="3" y="17"/>
                    <a:pt x="2" y="19"/>
                  </a:cubicBezTo>
                  <a:cubicBezTo>
                    <a:pt x="1" y="21"/>
                    <a:pt x="1" y="23"/>
                    <a:pt x="1" y="25"/>
                  </a:cubicBezTo>
                  <a:cubicBezTo>
                    <a:pt x="0" y="29"/>
                    <a:pt x="1" y="33"/>
                    <a:pt x="2" y="37"/>
                  </a:cubicBezTo>
                  <a:cubicBezTo>
                    <a:pt x="3" y="41"/>
                    <a:pt x="4" y="45"/>
                    <a:pt x="7" y="48"/>
                  </a:cubicBezTo>
                  <a:cubicBezTo>
                    <a:pt x="10" y="51"/>
                    <a:pt x="13" y="54"/>
                    <a:pt x="17" y="56"/>
                  </a:cubicBezTo>
                  <a:cubicBezTo>
                    <a:pt x="18" y="56"/>
                    <a:pt x="19" y="57"/>
                    <a:pt x="20" y="57"/>
                  </a:cubicBezTo>
                  <a:cubicBezTo>
                    <a:pt x="21" y="57"/>
                    <a:pt x="21" y="57"/>
                    <a:pt x="22" y="57"/>
                  </a:cubicBezTo>
                  <a:cubicBezTo>
                    <a:pt x="23" y="58"/>
                    <a:pt x="23" y="58"/>
                    <a:pt x="23" y="58"/>
                  </a:cubicBezTo>
                  <a:cubicBezTo>
                    <a:pt x="28" y="59"/>
                    <a:pt x="28" y="59"/>
                    <a:pt x="28" y="59"/>
                  </a:cubicBezTo>
                  <a:cubicBezTo>
                    <a:pt x="37" y="61"/>
                    <a:pt x="37" y="61"/>
                    <a:pt x="37" y="61"/>
                  </a:cubicBezTo>
                  <a:lnTo>
                    <a:pt x="56"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p:cNvSpPr>
              <a:spLocks/>
            </p:cNvSpPr>
            <p:nvPr/>
          </p:nvSpPr>
          <p:spPr bwMode="auto">
            <a:xfrm>
              <a:off x="6843713" y="1300163"/>
              <a:ext cx="363538" cy="390525"/>
            </a:xfrm>
            <a:custGeom>
              <a:avLst/>
              <a:gdLst>
                <a:gd name="T0" fmla="*/ 86 w 97"/>
                <a:gd name="T1" fmla="*/ 48 h 104"/>
                <a:gd name="T2" fmla="*/ 56 w 97"/>
                <a:gd name="T3" fmla="*/ 83 h 104"/>
                <a:gd name="T4" fmla="*/ 48 w 97"/>
                <a:gd name="T5" fmla="*/ 93 h 104"/>
                <a:gd name="T6" fmla="*/ 31 w 97"/>
                <a:gd name="T7" fmla="*/ 101 h 104"/>
                <a:gd name="T8" fmla="*/ 43 w 97"/>
                <a:gd name="T9" fmla="*/ 97 h 104"/>
                <a:gd name="T10" fmla="*/ 49 w 97"/>
                <a:gd name="T11" fmla="*/ 92 h 104"/>
                <a:gd name="T12" fmla="*/ 82 w 97"/>
                <a:gd name="T13" fmla="*/ 52 h 104"/>
                <a:gd name="T14" fmla="*/ 86 w 97"/>
                <a:gd name="T15" fmla="*/ 47 h 104"/>
                <a:gd name="T16" fmla="*/ 93 w 97"/>
                <a:gd name="T17" fmla="*/ 20 h 104"/>
                <a:gd name="T18" fmla="*/ 83 w 97"/>
                <a:gd name="T19" fmla="*/ 11 h 104"/>
                <a:gd name="T20" fmla="*/ 87 w 97"/>
                <a:gd name="T21" fmla="*/ 21 h 104"/>
                <a:gd name="T22" fmla="*/ 80 w 97"/>
                <a:gd name="T23" fmla="*/ 42 h 104"/>
                <a:gd name="T24" fmla="*/ 44 w 97"/>
                <a:gd name="T25" fmla="*/ 85 h 104"/>
                <a:gd name="T26" fmla="*/ 40 w 97"/>
                <a:gd name="T27" fmla="*/ 89 h 104"/>
                <a:gd name="T28" fmla="*/ 41 w 97"/>
                <a:gd name="T29" fmla="*/ 88 h 104"/>
                <a:gd name="T30" fmla="*/ 44 w 97"/>
                <a:gd name="T31" fmla="*/ 85 h 104"/>
                <a:gd name="T32" fmla="*/ 80 w 97"/>
                <a:gd name="T33" fmla="*/ 42 h 104"/>
                <a:gd name="T34" fmla="*/ 83 w 97"/>
                <a:gd name="T35" fmla="*/ 30 h 104"/>
                <a:gd name="T36" fmla="*/ 78 w 97"/>
                <a:gd name="T37" fmla="*/ 41 h 104"/>
                <a:gd name="T38" fmla="*/ 47 w 97"/>
                <a:gd name="T39" fmla="*/ 77 h 104"/>
                <a:gd name="T40" fmla="*/ 38 w 97"/>
                <a:gd name="T41" fmla="*/ 87 h 104"/>
                <a:gd name="T42" fmla="*/ 20 w 97"/>
                <a:gd name="T43" fmla="*/ 87 h 104"/>
                <a:gd name="T44" fmla="*/ 19 w 97"/>
                <a:gd name="T45" fmla="*/ 86 h 104"/>
                <a:gd name="T46" fmla="*/ 18 w 97"/>
                <a:gd name="T47" fmla="*/ 85 h 104"/>
                <a:gd name="T48" fmla="*/ 15 w 97"/>
                <a:gd name="T49" fmla="*/ 74 h 104"/>
                <a:gd name="T50" fmla="*/ 20 w 97"/>
                <a:gd name="T51" fmla="*/ 62 h 104"/>
                <a:gd name="T52" fmla="*/ 50 w 97"/>
                <a:gd name="T53" fmla="*/ 24 h 104"/>
                <a:gd name="T54" fmla="*/ 56 w 97"/>
                <a:gd name="T55" fmla="*/ 17 h 104"/>
                <a:gd name="T56" fmla="*/ 60 w 97"/>
                <a:gd name="T57" fmla="*/ 14 h 104"/>
                <a:gd name="T58" fmla="*/ 79 w 97"/>
                <a:gd name="T59" fmla="*/ 16 h 104"/>
                <a:gd name="T60" fmla="*/ 66 w 97"/>
                <a:gd name="T61" fmla="*/ 6 h 104"/>
                <a:gd name="T62" fmla="*/ 79 w 97"/>
                <a:gd name="T63" fmla="*/ 7 h 104"/>
                <a:gd name="T64" fmla="*/ 55 w 97"/>
                <a:gd name="T65" fmla="*/ 1 h 104"/>
                <a:gd name="T66" fmla="*/ 43 w 97"/>
                <a:gd name="T67" fmla="*/ 10 h 104"/>
                <a:gd name="T68" fmla="*/ 10 w 97"/>
                <a:gd name="T69" fmla="*/ 52 h 104"/>
                <a:gd name="T70" fmla="*/ 7 w 97"/>
                <a:gd name="T71" fmla="*/ 56 h 104"/>
                <a:gd name="T72" fmla="*/ 2 w 97"/>
                <a:gd name="T73" fmla="*/ 85 h 104"/>
                <a:gd name="T74" fmla="*/ 11 w 97"/>
                <a:gd name="T75" fmla="*/ 98 h 104"/>
                <a:gd name="T76" fmla="*/ 31 w 97"/>
                <a:gd name="T77" fmla="*/ 103 h 104"/>
                <a:gd name="T78" fmla="*/ 50 w 97"/>
                <a:gd name="T79" fmla="*/ 95 h 104"/>
                <a:gd name="T80" fmla="*/ 58 w 97"/>
                <a:gd name="T81" fmla="*/ 84 h 104"/>
                <a:gd name="T82" fmla="*/ 51 w 97"/>
                <a:gd name="T83" fmla="*/ 93 h 104"/>
                <a:gd name="T84" fmla="*/ 49 w 97"/>
                <a:gd name="T85" fmla="*/ 96 h 104"/>
                <a:gd name="T86" fmla="*/ 16 w 97"/>
                <a:gd name="T87" fmla="*/ 100 h 104"/>
                <a:gd name="T88" fmla="*/ 10 w 97"/>
                <a:gd name="T89" fmla="*/ 97 h 104"/>
                <a:gd name="T90" fmla="*/ 4 w 97"/>
                <a:gd name="T91" fmla="*/ 89 h 104"/>
                <a:gd name="T92" fmla="*/ 6 w 97"/>
                <a:gd name="T93" fmla="*/ 59 h 104"/>
                <a:gd name="T94" fmla="*/ 7 w 97"/>
                <a:gd name="T95" fmla="*/ 92 h 104"/>
                <a:gd name="T96" fmla="*/ 10 w 97"/>
                <a:gd name="T97" fmla="*/ 95 h 104"/>
                <a:gd name="T98" fmla="*/ 13 w 97"/>
                <a:gd name="T99" fmla="*/ 97 h 104"/>
                <a:gd name="T100" fmla="*/ 46 w 97"/>
                <a:gd name="T101" fmla="*/ 97 h 104"/>
                <a:gd name="T102" fmla="*/ 55 w 97"/>
                <a:gd name="T103" fmla="*/ 87 h 104"/>
                <a:gd name="T104" fmla="*/ 83 w 97"/>
                <a:gd name="T105" fmla="*/ 55 h 104"/>
                <a:gd name="T106" fmla="*/ 88 w 97"/>
                <a:gd name="T107" fmla="*/ 48 h 104"/>
                <a:gd name="T108" fmla="*/ 94 w 97"/>
                <a:gd name="T109" fmla="*/ 2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 h="104">
                  <a:moveTo>
                    <a:pt x="92" y="37"/>
                  </a:moveTo>
                  <a:cubicBezTo>
                    <a:pt x="91" y="40"/>
                    <a:pt x="90" y="42"/>
                    <a:pt x="89" y="44"/>
                  </a:cubicBezTo>
                  <a:cubicBezTo>
                    <a:pt x="88" y="45"/>
                    <a:pt x="87" y="47"/>
                    <a:pt x="86" y="48"/>
                  </a:cubicBezTo>
                  <a:cubicBezTo>
                    <a:pt x="84" y="50"/>
                    <a:pt x="84" y="50"/>
                    <a:pt x="84" y="50"/>
                  </a:cubicBezTo>
                  <a:cubicBezTo>
                    <a:pt x="78" y="57"/>
                    <a:pt x="72" y="65"/>
                    <a:pt x="65" y="72"/>
                  </a:cubicBezTo>
                  <a:cubicBezTo>
                    <a:pt x="56" y="83"/>
                    <a:pt x="56" y="83"/>
                    <a:pt x="56" y="83"/>
                  </a:cubicBezTo>
                  <a:cubicBezTo>
                    <a:pt x="52" y="89"/>
                    <a:pt x="52" y="89"/>
                    <a:pt x="52" y="89"/>
                  </a:cubicBezTo>
                  <a:cubicBezTo>
                    <a:pt x="49" y="91"/>
                    <a:pt x="49" y="91"/>
                    <a:pt x="49" y="91"/>
                  </a:cubicBezTo>
                  <a:cubicBezTo>
                    <a:pt x="48" y="93"/>
                    <a:pt x="48" y="93"/>
                    <a:pt x="48" y="93"/>
                  </a:cubicBezTo>
                  <a:cubicBezTo>
                    <a:pt x="48" y="93"/>
                    <a:pt x="47" y="94"/>
                    <a:pt x="47" y="94"/>
                  </a:cubicBezTo>
                  <a:cubicBezTo>
                    <a:pt x="45" y="96"/>
                    <a:pt x="42" y="98"/>
                    <a:pt x="39" y="99"/>
                  </a:cubicBezTo>
                  <a:cubicBezTo>
                    <a:pt x="37" y="100"/>
                    <a:pt x="34" y="101"/>
                    <a:pt x="31" y="101"/>
                  </a:cubicBezTo>
                  <a:cubicBezTo>
                    <a:pt x="26" y="101"/>
                    <a:pt x="20" y="99"/>
                    <a:pt x="16" y="97"/>
                  </a:cubicBezTo>
                  <a:cubicBezTo>
                    <a:pt x="20" y="99"/>
                    <a:pt x="24" y="100"/>
                    <a:pt x="29" y="100"/>
                  </a:cubicBezTo>
                  <a:cubicBezTo>
                    <a:pt x="34" y="101"/>
                    <a:pt x="39" y="100"/>
                    <a:pt x="43" y="97"/>
                  </a:cubicBezTo>
                  <a:cubicBezTo>
                    <a:pt x="44" y="96"/>
                    <a:pt x="45" y="95"/>
                    <a:pt x="46" y="94"/>
                  </a:cubicBezTo>
                  <a:cubicBezTo>
                    <a:pt x="47" y="94"/>
                    <a:pt x="47" y="93"/>
                    <a:pt x="48" y="93"/>
                  </a:cubicBezTo>
                  <a:cubicBezTo>
                    <a:pt x="49" y="92"/>
                    <a:pt x="49" y="92"/>
                    <a:pt x="49" y="92"/>
                  </a:cubicBezTo>
                  <a:cubicBezTo>
                    <a:pt x="53" y="87"/>
                    <a:pt x="53" y="87"/>
                    <a:pt x="53" y="87"/>
                  </a:cubicBezTo>
                  <a:cubicBezTo>
                    <a:pt x="55" y="84"/>
                    <a:pt x="58" y="80"/>
                    <a:pt x="61" y="77"/>
                  </a:cubicBezTo>
                  <a:cubicBezTo>
                    <a:pt x="68" y="69"/>
                    <a:pt x="75" y="61"/>
                    <a:pt x="82" y="52"/>
                  </a:cubicBezTo>
                  <a:cubicBezTo>
                    <a:pt x="84" y="49"/>
                    <a:pt x="84" y="49"/>
                    <a:pt x="84" y="49"/>
                  </a:cubicBezTo>
                  <a:cubicBezTo>
                    <a:pt x="85" y="48"/>
                    <a:pt x="85" y="48"/>
                    <a:pt x="85" y="48"/>
                  </a:cubicBezTo>
                  <a:cubicBezTo>
                    <a:pt x="86" y="47"/>
                    <a:pt x="86" y="47"/>
                    <a:pt x="86" y="47"/>
                  </a:cubicBezTo>
                  <a:cubicBezTo>
                    <a:pt x="87" y="46"/>
                    <a:pt x="87" y="46"/>
                    <a:pt x="87" y="46"/>
                  </a:cubicBezTo>
                  <a:cubicBezTo>
                    <a:pt x="88" y="44"/>
                    <a:pt x="90" y="41"/>
                    <a:pt x="91" y="38"/>
                  </a:cubicBezTo>
                  <a:cubicBezTo>
                    <a:pt x="93" y="33"/>
                    <a:pt x="94" y="27"/>
                    <a:pt x="93" y="20"/>
                  </a:cubicBezTo>
                  <a:cubicBezTo>
                    <a:pt x="93" y="19"/>
                    <a:pt x="92" y="18"/>
                    <a:pt x="92" y="16"/>
                  </a:cubicBezTo>
                  <a:cubicBezTo>
                    <a:pt x="91" y="15"/>
                    <a:pt x="89" y="13"/>
                    <a:pt x="88" y="12"/>
                  </a:cubicBezTo>
                  <a:cubicBezTo>
                    <a:pt x="86" y="11"/>
                    <a:pt x="84" y="10"/>
                    <a:pt x="83" y="11"/>
                  </a:cubicBezTo>
                  <a:cubicBezTo>
                    <a:pt x="83" y="11"/>
                    <a:pt x="83" y="12"/>
                    <a:pt x="83" y="13"/>
                  </a:cubicBezTo>
                  <a:cubicBezTo>
                    <a:pt x="84" y="14"/>
                    <a:pt x="84" y="15"/>
                    <a:pt x="85" y="18"/>
                  </a:cubicBezTo>
                  <a:cubicBezTo>
                    <a:pt x="86" y="18"/>
                    <a:pt x="87" y="20"/>
                    <a:pt x="87" y="21"/>
                  </a:cubicBezTo>
                  <a:cubicBezTo>
                    <a:pt x="87" y="23"/>
                    <a:pt x="87" y="24"/>
                    <a:pt x="87" y="24"/>
                  </a:cubicBezTo>
                  <a:cubicBezTo>
                    <a:pt x="87" y="25"/>
                    <a:pt x="86" y="24"/>
                    <a:pt x="86" y="24"/>
                  </a:cubicBezTo>
                  <a:cubicBezTo>
                    <a:pt x="86" y="30"/>
                    <a:pt x="84" y="37"/>
                    <a:pt x="80" y="42"/>
                  </a:cubicBezTo>
                  <a:cubicBezTo>
                    <a:pt x="66" y="59"/>
                    <a:pt x="66" y="59"/>
                    <a:pt x="66" y="59"/>
                  </a:cubicBezTo>
                  <a:cubicBezTo>
                    <a:pt x="60" y="66"/>
                    <a:pt x="54" y="73"/>
                    <a:pt x="48" y="80"/>
                  </a:cubicBezTo>
                  <a:cubicBezTo>
                    <a:pt x="44" y="85"/>
                    <a:pt x="44" y="85"/>
                    <a:pt x="44" y="85"/>
                  </a:cubicBezTo>
                  <a:cubicBezTo>
                    <a:pt x="42" y="87"/>
                    <a:pt x="42" y="87"/>
                    <a:pt x="42" y="87"/>
                  </a:cubicBezTo>
                  <a:cubicBezTo>
                    <a:pt x="41" y="88"/>
                    <a:pt x="41" y="88"/>
                    <a:pt x="41" y="88"/>
                  </a:cubicBezTo>
                  <a:cubicBezTo>
                    <a:pt x="41" y="89"/>
                    <a:pt x="40" y="89"/>
                    <a:pt x="40" y="89"/>
                  </a:cubicBezTo>
                  <a:cubicBezTo>
                    <a:pt x="37" y="91"/>
                    <a:pt x="34" y="92"/>
                    <a:pt x="30" y="92"/>
                  </a:cubicBezTo>
                  <a:cubicBezTo>
                    <a:pt x="34" y="92"/>
                    <a:pt x="37" y="91"/>
                    <a:pt x="40" y="89"/>
                  </a:cubicBezTo>
                  <a:cubicBezTo>
                    <a:pt x="40" y="89"/>
                    <a:pt x="41" y="88"/>
                    <a:pt x="41" y="88"/>
                  </a:cubicBezTo>
                  <a:cubicBezTo>
                    <a:pt x="41" y="88"/>
                    <a:pt x="41" y="88"/>
                    <a:pt x="41" y="88"/>
                  </a:cubicBezTo>
                  <a:cubicBezTo>
                    <a:pt x="42" y="87"/>
                    <a:pt x="42" y="87"/>
                    <a:pt x="42" y="87"/>
                  </a:cubicBezTo>
                  <a:cubicBezTo>
                    <a:pt x="44" y="85"/>
                    <a:pt x="44" y="85"/>
                    <a:pt x="44" y="85"/>
                  </a:cubicBezTo>
                  <a:cubicBezTo>
                    <a:pt x="48" y="79"/>
                    <a:pt x="48" y="79"/>
                    <a:pt x="48" y="79"/>
                  </a:cubicBezTo>
                  <a:cubicBezTo>
                    <a:pt x="66" y="59"/>
                    <a:pt x="66" y="59"/>
                    <a:pt x="66" y="59"/>
                  </a:cubicBezTo>
                  <a:cubicBezTo>
                    <a:pt x="80" y="42"/>
                    <a:pt x="80" y="42"/>
                    <a:pt x="80" y="42"/>
                  </a:cubicBezTo>
                  <a:cubicBezTo>
                    <a:pt x="84" y="37"/>
                    <a:pt x="86" y="30"/>
                    <a:pt x="85" y="23"/>
                  </a:cubicBezTo>
                  <a:cubicBezTo>
                    <a:pt x="84" y="23"/>
                    <a:pt x="84" y="24"/>
                    <a:pt x="83" y="26"/>
                  </a:cubicBezTo>
                  <a:cubicBezTo>
                    <a:pt x="83" y="27"/>
                    <a:pt x="83" y="28"/>
                    <a:pt x="83" y="30"/>
                  </a:cubicBezTo>
                  <a:cubicBezTo>
                    <a:pt x="82" y="32"/>
                    <a:pt x="82" y="34"/>
                    <a:pt x="81" y="36"/>
                  </a:cubicBezTo>
                  <a:cubicBezTo>
                    <a:pt x="80" y="37"/>
                    <a:pt x="80" y="38"/>
                    <a:pt x="79" y="39"/>
                  </a:cubicBezTo>
                  <a:cubicBezTo>
                    <a:pt x="79" y="40"/>
                    <a:pt x="79" y="40"/>
                    <a:pt x="78" y="41"/>
                  </a:cubicBezTo>
                  <a:cubicBezTo>
                    <a:pt x="77" y="42"/>
                    <a:pt x="77" y="42"/>
                    <a:pt x="77" y="42"/>
                  </a:cubicBezTo>
                  <a:cubicBezTo>
                    <a:pt x="75" y="44"/>
                    <a:pt x="73" y="46"/>
                    <a:pt x="72" y="48"/>
                  </a:cubicBezTo>
                  <a:cubicBezTo>
                    <a:pt x="64" y="57"/>
                    <a:pt x="55" y="67"/>
                    <a:pt x="47" y="77"/>
                  </a:cubicBezTo>
                  <a:cubicBezTo>
                    <a:pt x="41" y="85"/>
                    <a:pt x="41" y="85"/>
                    <a:pt x="41" y="85"/>
                  </a:cubicBezTo>
                  <a:cubicBezTo>
                    <a:pt x="40" y="86"/>
                    <a:pt x="40" y="86"/>
                    <a:pt x="39" y="87"/>
                  </a:cubicBezTo>
                  <a:cubicBezTo>
                    <a:pt x="39" y="87"/>
                    <a:pt x="39" y="87"/>
                    <a:pt x="38" y="87"/>
                  </a:cubicBezTo>
                  <a:cubicBezTo>
                    <a:pt x="38" y="88"/>
                    <a:pt x="37" y="88"/>
                    <a:pt x="36" y="89"/>
                  </a:cubicBezTo>
                  <a:cubicBezTo>
                    <a:pt x="32" y="90"/>
                    <a:pt x="27" y="90"/>
                    <a:pt x="22" y="88"/>
                  </a:cubicBezTo>
                  <a:cubicBezTo>
                    <a:pt x="22" y="88"/>
                    <a:pt x="21" y="87"/>
                    <a:pt x="20" y="87"/>
                  </a:cubicBezTo>
                  <a:cubicBezTo>
                    <a:pt x="20" y="87"/>
                    <a:pt x="20" y="86"/>
                    <a:pt x="19" y="86"/>
                  </a:cubicBezTo>
                  <a:cubicBezTo>
                    <a:pt x="19" y="86"/>
                    <a:pt x="19" y="86"/>
                    <a:pt x="19" y="86"/>
                  </a:cubicBezTo>
                  <a:cubicBezTo>
                    <a:pt x="19" y="86"/>
                    <a:pt x="19" y="86"/>
                    <a:pt x="19" y="86"/>
                  </a:cubicBezTo>
                  <a:cubicBezTo>
                    <a:pt x="19" y="86"/>
                    <a:pt x="19" y="86"/>
                    <a:pt x="19" y="86"/>
                  </a:cubicBezTo>
                  <a:cubicBezTo>
                    <a:pt x="19" y="85"/>
                    <a:pt x="19" y="85"/>
                    <a:pt x="19" y="85"/>
                  </a:cubicBezTo>
                  <a:cubicBezTo>
                    <a:pt x="18" y="85"/>
                    <a:pt x="18" y="85"/>
                    <a:pt x="18" y="85"/>
                  </a:cubicBezTo>
                  <a:cubicBezTo>
                    <a:pt x="18" y="85"/>
                    <a:pt x="18" y="84"/>
                    <a:pt x="18" y="84"/>
                  </a:cubicBezTo>
                  <a:cubicBezTo>
                    <a:pt x="17" y="84"/>
                    <a:pt x="17" y="83"/>
                    <a:pt x="16" y="82"/>
                  </a:cubicBezTo>
                  <a:cubicBezTo>
                    <a:pt x="15" y="80"/>
                    <a:pt x="14" y="77"/>
                    <a:pt x="15" y="74"/>
                  </a:cubicBezTo>
                  <a:cubicBezTo>
                    <a:pt x="15" y="70"/>
                    <a:pt x="16" y="67"/>
                    <a:pt x="18" y="65"/>
                  </a:cubicBezTo>
                  <a:cubicBezTo>
                    <a:pt x="18" y="64"/>
                    <a:pt x="19" y="64"/>
                    <a:pt x="19" y="64"/>
                  </a:cubicBezTo>
                  <a:cubicBezTo>
                    <a:pt x="20" y="62"/>
                    <a:pt x="20" y="62"/>
                    <a:pt x="20" y="62"/>
                  </a:cubicBezTo>
                  <a:cubicBezTo>
                    <a:pt x="22" y="59"/>
                    <a:pt x="22" y="59"/>
                    <a:pt x="22" y="59"/>
                  </a:cubicBezTo>
                  <a:cubicBezTo>
                    <a:pt x="26" y="54"/>
                    <a:pt x="26" y="54"/>
                    <a:pt x="26" y="54"/>
                  </a:cubicBezTo>
                  <a:cubicBezTo>
                    <a:pt x="34" y="44"/>
                    <a:pt x="42" y="34"/>
                    <a:pt x="50" y="24"/>
                  </a:cubicBezTo>
                  <a:cubicBezTo>
                    <a:pt x="56" y="17"/>
                    <a:pt x="56" y="17"/>
                    <a:pt x="56" y="17"/>
                  </a:cubicBezTo>
                  <a:cubicBezTo>
                    <a:pt x="56" y="17"/>
                    <a:pt x="56" y="17"/>
                    <a:pt x="56" y="17"/>
                  </a:cubicBezTo>
                  <a:cubicBezTo>
                    <a:pt x="56" y="17"/>
                    <a:pt x="56" y="17"/>
                    <a:pt x="56" y="17"/>
                  </a:cubicBezTo>
                  <a:cubicBezTo>
                    <a:pt x="56" y="16"/>
                    <a:pt x="56" y="16"/>
                    <a:pt x="57" y="16"/>
                  </a:cubicBezTo>
                  <a:cubicBezTo>
                    <a:pt x="57" y="16"/>
                    <a:pt x="57" y="15"/>
                    <a:pt x="57" y="15"/>
                  </a:cubicBezTo>
                  <a:cubicBezTo>
                    <a:pt x="58" y="15"/>
                    <a:pt x="59" y="14"/>
                    <a:pt x="60" y="14"/>
                  </a:cubicBezTo>
                  <a:cubicBezTo>
                    <a:pt x="63" y="13"/>
                    <a:pt x="67" y="13"/>
                    <a:pt x="71" y="14"/>
                  </a:cubicBezTo>
                  <a:cubicBezTo>
                    <a:pt x="74" y="15"/>
                    <a:pt x="76" y="16"/>
                    <a:pt x="78" y="16"/>
                  </a:cubicBezTo>
                  <a:cubicBezTo>
                    <a:pt x="79" y="16"/>
                    <a:pt x="79" y="16"/>
                    <a:pt x="79" y="16"/>
                  </a:cubicBezTo>
                  <a:cubicBezTo>
                    <a:pt x="80" y="16"/>
                    <a:pt x="80" y="16"/>
                    <a:pt x="80" y="15"/>
                  </a:cubicBezTo>
                  <a:cubicBezTo>
                    <a:pt x="80" y="14"/>
                    <a:pt x="79" y="12"/>
                    <a:pt x="77" y="10"/>
                  </a:cubicBezTo>
                  <a:cubicBezTo>
                    <a:pt x="74" y="8"/>
                    <a:pt x="71" y="6"/>
                    <a:pt x="66" y="6"/>
                  </a:cubicBezTo>
                  <a:cubicBezTo>
                    <a:pt x="67" y="4"/>
                    <a:pt x="67" y="4"/>
                    <a:pt x="67" y="4"/>
                  </a:cubicBezTo>
                  <a:cubicBezTo>
                    <a:pt x="71" y="5"/>
                    <a:pt x="74" y="6"/>
                    <a:pt x="76" y="7"/>
                  </a:cubicBezTo>
                  <a:cubicBezTo>
                    <a:pt x="78" y="7"/>
                    <a:pt x="78" y="7"/>
                    <a:pt x="79" y="7"/>
                  </a:cubicBezTo>
                  <a:cubicBezTo>
                    <a:pt x="79" y="6"/>
                    <a:pt x="78" y="4"/>
                    <a:pt x="80" y="4"/>
                  </a:cubicBezTo>
                  <a:cubicBezTo>
                    <a:pt x="75" y="2"/>
                    <a:pt x="70" y="0"/>
                    <a:pt x="64" y="0"/>
                  </a:cubicBezTo>
                  <a:cubicBezTo>
                    <a:pt x="61" y="0"/>
                    <a:pt x="58" y="0"/>
                    <a:pt x="55" y="1"/>
                  </a:cubicBezTo>
                  <a:cubicBezTo>
                    <a:pt x="52" y="2"/>
                    <a:pt x="49" y="4"/>
                    <a:pt x="47" y="6"/>
                  </a:cubicBezTo>
                  <a:cubicBezTo>
                    <a:pt x="46" y="6"/>
                    <a:pt x="46" y="7"/>
                    <a:pt x="45" y="8"/>
                  </a:cubicBezTo>
                  <a:cubicBezTo>
                    <a:pt x="43" y="10"/>
                    <a:pt x="43" y="10"/>
                    <a:pt x="43" y="10"/>
                  </a:cubicBezTo>
                  <a:cubicBezTo>
                    <a:pt x="40" y="13"/>
                    <a:pt x="40" y="13"/>
                    <a:pt x="40" y="13"/>
                  </a:cubicBezTo>
                  <a:cubicBezTo>
                    <a:pt x="16" y="44"/>
                    <a:pt x="16" y="44"/>
                    <a:pt x="16" y="44"/>
                  </a:cubicBezTo>
                  <a:cubicBezTo>
                    <a:pt x="10" y="52"/>
                    <a:pt x="10" y="52"/>
                    <a:pt x="10" y="52"/>
                  </a:cubicBezTo>
                  <a:cubicBezTo>
                    <a:pt x="8" y="54"/>
                    <a:pt x="8" y="54"/>
                    <a:pt x="8" y="54"/>
                  </a:cubicBezTo>
                  <a:cubicBezTo>
                    <a:pt x="8" y="55"/>
                    <a:pt x="8" y="55"/>
                    <a:pt x="8" y="55"/>
                  </a:cubicBezTo>
                  <a:cubicBezTo>
                    <a:pt x="7" y="56"/>
                    <a:pt x="7" y="56"/>
                    <a:pt x="7" y="56"/>
                  </a:cubicBezTo>
                  <a:cubicBezTo>
                    <a:pt x="6" y="57"/>
                    <a:pt x="5" y="59"/>
                    <a:pt x="4" y="61"/>
                  </a:cubicBezTo>
                  <a:cubicBezTo>
                    <a:pt x="2" y="64"/>
                    <a:pt x="1" y="68"/>
                    <a:pt x="0" y="73"/>
                  </a:cubicBezTo>
                  <a:cubicBezTo>
                    <a:pt x="0" y="77"/>
                    <a:pt x="0" y="81"/>
                    <a:pt x="2" y="85"/>
                  </a:cubicBezTo>
                  <a:cubicBezTo>
                    <a:pt x="3" y="89"/>
                    <a:pt x="6" y="92"/>
                    <a:pt x="8" y="95"/>
                  </a:cubicBezTo>
                  <a:cubicBezTo>
                    <a:pt x="9" y="96"/>
                    <a:pt x="9" y="96"/>
                    <a:pt x="10" y="97"/>
                  </a:cubicBezTo>
                  <a:cubicBezTo>
                    <a:pt x="11" y="97"/>
                    <a:pt x="11" y="98"/>
                    <a:pt x="11" y="98"/>
                  </a:cubicBezTo>
                  <a:cubicBezTo>
                    <a:pt x="12" y="98"/>
                    <a:pt x="13" y="99"/>
                    <a:pt x="14" y="99"/>
                  </a:cubicBezTo>
                  <a:cubicBezTo>
                    <a:pt x="16" y="100"/>
                    <a:pt x="18" y="101"/>
                    <a:pt x="20" y="102"/>
                  </a:cubicBezTo>
                  <a:cubicBezTo>
                    <a:pt x="23" y="103"/>
                    <a:pt x="27" y="104"/>
                    <a:pt x="31" y="103"/>
                  </a:cubicBezTo>
                  <a:cubicBezTo>
                    <a:pt x="35" y="103"/>
                    <a:pt x="40" y="102"/>
                    <a:pt x="44" y="100"/>
                  </a:cubicBezTo>
                  <a:cubicBezTo>
                    <a:pt x="46" y="99"/>
                    <a:pt x="47" y="98"/>
                    <a:pt x="49" y="96"/>
                  </a:cubicBezTo>
                  <a:cubicBezTo>
                    <a:pt x="49" y="95"/>
                    <a:pt x="50" y="95"/>
                    <a:pt x="50" y="95"/>
                  </a:cubicBezTo>
                  <a:cubicBezTo>
                    <a:pt x="51" y="94"/>
                    <a:pt x="51" y="94"/>
                    <a:pt x="51" y="94"/>
                  </a:cubicBezTo>
                  <a:cubicBezTo>
                    <a:pt x="52" y="92"/>
                    <a:pt x="52" y="92"/>
                    <a:pt x="52" y="92"/>
                  </a:cubicBezTo>
                  <a:cubicBezTo>
                    <a:pt x="58" y="84"/>
                    <a:pt x="58" y="84"/>
                    <a:pt x="58" y="84"/>
                  </a:cubicBezTo>
                  <a:cubicBezTo>
                    <a:pt x="71" y="69"/>
                    <a:pt x="71" y="69"/>
                    <a:pt x="71" y="69"/>
                  </a:cubicBezTo>
                  <a:cubicBezTo>
                    <a:pt x="55" y="88"/>
                    <a:pt x="55" y="88"/>
                    <a:pt x="55" y="88"/>
                  </a:cubicBezTo>
                  <a:cubicBezTo>
                    <a:pt x="51" y="93"/>
                    <a:pt x="51" y="93"/>
                    <a:pt x="51" y="93"/>
                  </a:cubicBezTo>
                  <a:cubicBezTo>
                    <a:pt x="50" y="94"/>
                    <a:pt x="50" y="94"/>
                    <a:pt x="50" y="94"/>
                  </a:cubicBezTo>
                  <a:cubicBezTo>
                    <a:pt x="49" y="95"/>
                    <a:pt x="49" y="95"/>
                    <a:pt x="49" y="95"/>
                  </a:cubicBezTo>
                  <a:cubicBezTo>
                    <a:pt x="49" y="95"/>
                    <a:pt x="49" y="95"/>
                    <a:pt x="49" y="96"/>
                  </a:cubicBezTo>
                  <a:cubicBezTo>
                    <a:pt x="48" y="97"/>
                    <a:pt x="47" y="98"/>
                    <a:pt x="45" y="99"/>
                  </a:cubicBezTo>
                  <a:cubicBezTo>
                    <a:pt x="41" y="102"/>
                    <a:pt x="35" y="103"/>
                    <a:pt x="30" y="103"/>
                  </a:cubicBezTo>
                  <a:cubicBezTo>
                    <a:pt x="25" y="103"/>
                    <a:pt x="20" y="102"/>
                    <a:pt x="16" y="100"/>
                  </a:cubicBezTo>
                  <a:cubicBezTo>
                    <a:pt x="15" y="99"/>
                    <a:pt x="14" y="99"/>
                    <a:pt x="12" y="98"/>
                  </a:cubicBezTo>
                  <a:cubicBezTo>
                    <a:pt x="12" y="98"/>
                    <a:pt x="11" y="97"/>
                    <a:pt x="11" y="97"/>
                  </a:cubicBezTo>
                  <a:cubicBezTo>
                    <a:pt x="10" y="97"/>
                    <a:pt x="10" y="97"/>
                    <a:pt x="10" y="97"/>
                  </a:cubicBezTo>
                  <a:cubicBezTo>
                    <a:pt x="10" y="96"/>
                    <a:pt x="10" y="96"/>
                    <a:pt x="10" y="96"/>
                  </a:cubicBezTo>
                  <a:cubicBezTo>
                    <a:pt x="10" y="96"/>
                    <a:pt x="9" y="96"/>
                    <a:pt x="9" y="95"/>
                  </a:cubicBezTo>
                  <a:cubicBezTo>
                    <a:pt x="7" y="93"/>
                    <a:pt x="6" y="91"/>
                    <a:pt x="4" y="89"/>
                  </a:cubicBezTo>
                  <a:cubicBezTo>
                    <a:pt x="2" y="84"/>
                    <a:pt x="1" y="79"/>
                    <a:pt x="1" y="74"/>
                  </a:cubicBezTo>
                  <a:cubicBezTo>
                    <a:pt x="1" y="69"/>
                    <a:pt x="3" y="64"/>
                    <a:pt x="5" y="59"/>
                  </a:cubicBezTo>
                  <a:cubicBezTo>
                    <a:pt x="5" y="59"/>
                    <a:pt x="5" y="60"/>
                    <a:pt x="6" y="59"/>
                  </a:cubicBezTo>
                  <a:cubicBezTo>
                    <a:pt x="3" y="64"/>
                    <a:pt x="2" y="69"/>
                    <a:pt x="2" y="74"/>
                  </a:cubicBezTo>
                  <a:cubicBezTo>
                    <a:pt x="2" y="79"/>
                    <a:pt x="3" y="84"/>
                    <a:pt x="5" y="89"/>
                  </a:cubicBezTo>
                  <a:cubicBezTo>
                    <a:pt x="6" y="90"/>
                    <a:pt x="7" y="91"/>
                    <a:pt x="7" y="92"/>
                  </a:cubicBezTo>
                  <a:cubicBezTo>
                    <a:pt x="8" y="92"/>
                    <a:pt x="8" y="93"/>
                    <a:pt x="9" y="93"/>
                  </a:cubicBezTo>
                  <a:cubicBezTo>
                    <a:pt x="9" y="94"/>
                    <a:pt x="9" y="94"/>
                    <a:pt x="9" y="94"/>
                  </a:cubicBezTo>
                  <a:cubicBezTo>
                    <a:pt x="9" y="94"/>
                    <a:pt x="10" y="94"/>
                    <a:pt x="10" y="95"/>
                  </a:cubicBezTo>
                  <a:cubicBezTo>
                    <a:pt x="10" y="95"/>
                    <a:pt x="11" y="95"/>
                    <a:pt x="11" y="96"/>
                  </a:cubicBezTo>
                  <a:cubicBezTo>
                    <a:pt x="12" y="96"/>
                    <a:pt x="12" y="96"/>
                    <a:pt x="12" y="96"/>
                  </a:cubicBezTo>
                  <a:cubicBezTo>
                    <a:pt x="12" y="97"/>
                    <a:pt x="13" y="97"/>
                    <a:pt x="13" y="97"/>
                  </a:cubicBezTo>
                  <a:cubicBezTo>
                    <a:pt x="14" y="98"/>
                    <a:pt x="16" y="99"/>
                    <a:pt x="17" y="99"/>
                  </a:cubicBezTo>
                  <a:cubicBezTo>
                    <a:pt x="21" y="101"/>
                    <a:pt x="26" y="102"/>
                    <a:pt x="31" y="102"/>
                  </a:cubicBezTo>
                  <a:cubicBezTo>
                    <a:pt x="36" y="102"/>
                    <a:pt x="41" y="101"/>
                    <a:pt x="46" y="97"/>
                  </a:cubicBezTo>
                  <a:cubicBezTo>
                    <a:pt x="47" y="96"/>
                    <a:pt x="48" y="96"/>
                    <a:pt x="49" y="94"/>
                  </a:cubicBezTo>
                  <a:cubicBezTo>
                    <a:pt x="51" y="92"/>
                    <a:pt x="51" y="92"/>
                    <a:pt x="51" y="92"/>
                  </a:cubicBezTo>
                  <a:cubicBezTo>
                    <a:pt x="55" y="87"/>
                    <a:pt x="55" y="87"/>
                    <a:pt x="55" y="87"/>
                  </a:cubicBezTo>
                  <a:cubicBezTo>
                    <a:pt x="60" y="81"/>
                    <a:pt x="66" y="74"/>
                    <a:pt x="71" y="68"/>
                  </a:cubicBezTo>
                  <a:cubicBezTo>
                    <a:pt x="72" y="68"/>
                    <a:pt x="72" y="68"/>
                    <a:pt x="72" y="68"/>
                  </a:cubicBezTo>
                  <a:cubicBezTo>
                    <a:pt x="83" y="55"/>
                    <a:pt x="83" y="55"/>
                    <a:pt x="83" y="55"/>
                  </a:cubicBezTo>
                  <a:cubicBezTo>
                    <a:pt x="86" y="51"/>
                    <a:pt x="86" y="51"/>
                    <a:pt x="86" y="51"/>
                  </a:cubicBezTo>
                  <a:cubicBezTo>
                    <a:pt x="88" y="49"/>
                    <a:pt x="88" y="49"/>
                    <a:pt x="88" y="49"/>
                  </a:cubicBezTo>
                  <a:cubicBezTo>
                    <a:pt x="88" y="48"/>
                    <a:pt x="88" y="48"/>
                    <a:pt x="88" y="48"/>
                  </a:cubicBezTo>
                  <a:cubicBezTo>
                    <a:pt x="89" y="48"/>
                    <a:pt x="89" y="48"/>
                    <a:pt x="89" y="47"/>
                  </a:cubicBezTo>
                  <a:cubicBezTo>
                    <a:pt x="92" y="44"/>
                    <a:pt x="93" y="41"/>
                    <a:pt x="95" y="37"/>
                  </a:cubicBezTo>
                  <a:cubicBezTo>
                    <a:pt x="97" y="31"/>
                    <a:pt x="96" y="25"/>
                    <a:pt x="94" y="20"/>
                  </a:cubicBezTo>
                  <a:cubicBezTo>
                    <a:pt x="95" y="26"/>
                    <a:pt x="94" y="32"/>
                    <a:pt x="92" y="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p:cNvSpPr>
              <a:spLocks/>
            </p:cNvSpPr>
            <p:nvPr/>
          </p:nvSpPr>
          <p:spPr bwMode="auto">
            <a:xfrm>
              <a:off x="5175251" y="1671638"/>
              <a:ext cx="4763"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29"/>
            <p:cNvSpPr>
              <a:spLocks/>
            </p:cNvSpPr>
            <p:nvPr/>
          </p:nvSpPr>
          <p:spPr bwMode="auto">
            <a:xfrm>
              <a:off x="5160963" y="1660526"/>
              <a:ext cx="3175" cy="3175"/>
            </a:xfrm>
            <a:custGeom>
              <a:avLst/>
              <a:gdLst>
                <a:gd name="T0" fmla="*/ 1 w 1"/>
                <a:gd name="T1" fmla="*/ 1 h 1"/>
                <a:gd name="T2" fmla="*/ 0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0" y="0"/>
                    <a:pt x="0" y="0"/>
                  </a:cubicBezTo>
                  <a:cubicBezTo>
                    <a:pt x="0" y="0"/>
                    <a:pt x="0" y="0"/>
                    <a:pt x="0" y="0"/>
                  </a:cubicBezTo>
                  <a:cubicBezTo>
                    <a:pt x="1" y="0"/>
                    <a:pt x="1" y="1"/>
                    <a:pt x="1" y="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30"/>
            <p:cNvSpPr>
              <a:spLocks/>
            </p:cNvSpPr>
            <p:nvPr/>
          </p:nvSpPr>
          <p:spPr bwMode="auto">
            <a:xfrm>
              <a:off x="5180013" y="1674813"/>
              <a:ext cx="11113" cy="4763"/>
            </a:xfrm>
            <a:custGeom>
              <a:avLst/>
              <a:gdLst>
                <a:gd name="T0" fmla="*/ 0 w 3"/>
                <a:gd name="T1" fmla="*/ 0 h 1"/>
                <a:gd name="T2" fmla="*/ 3 w 3"/>
                <a:gd name="T3" fmla="*/ 1 h 1"/>
                <a:gd name="T4" fmla="*/ 0 w 3"/>
                <a:gd name="T5" fmla="*/ 0 h 1"/>
              </a:gdLst>
              <a:ahLst/>
              <a:cxnLst>
                <a:cxn ang="0">
                  <a:pos x="T0" y="T1"/>
                </a:cxn>
                <a:cxn ang="0">
                  <a:pos x="T2" y="T3"/>
                </a:cxn>
                <a:cxn ang="0">
                  <a:pos x="T4" y="T5"/>
                </a:cxn>
              </a:cxnLst>
              <a:rect l="0" t="0" r="r" b="b"/>
              <a:pathLst>
                <a:path w="3" h="1">
                  <a:moveTo>
                    <a:pt x="0" y="0"/>
                  </a:moveTo>
                  <a:cubicBezTo>
                    <a:pt x="1" y="1"/>
                    <a:pt x="2" y="1"/>
                    <a:pt x="3" y="1"/>
                  </a:cubicBezTo>
                  <a:cubicBezTo>
                    <a:pt x="2" y="1"/>
                    <a:pt x="1"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31"/>
            <p:cNvSpPr>
              <a:spLocks/>
            </p:cNvSpPr>
            <p:nvPr/>
          </p:nvSpPr>
          <p:spPr bwMode="auto">
            <a:xfrm>
              <a:off x="5164138" y="1663701"/>
              <a:ext cx="7938" cy="4763"/>
            </a:xfrm>
            <a:custGeom>
              <a:avLst/>
              <a:gdLst>
                <a:gd name="T0" fmla="*/ 2 w 2"/>
                <a:gd name="T1" fmla="*/ 1 h 1"/>
                <a:gd name="T2" fmla="*/ 0 w 2"/>
                <a:gd name="T3" fmla="*/ 0 h 1"/>
                <a:gd name="T4" fmla="*/ 1 w 2"/>
                <a:gd name="T5" fmla="*/ 1 h 1"/>
                <a:gd name="T6" fmla="*/ 2 w 2"/>
                <a:gd name="T7" fmla="*/ 1 h 1"/>
              </a:gdLst>
              <a:ahLst/>
              <a:cxnLst>
                <a:cxn ang="0">
                  <a:pos x="T0" y="T1"/>
                </a:cxn>
                <a:cxn ang="0">
                  <a:pos x="T2" y="T3"/>
                </a:cxn>
                <a:cxn ang="0">
                  <a:pos x="T4" y="T5"/>
                </a:cxn>
                <a:cxn ang="0">
                  <a:pos x="T6" y="T7"/>
                </a:cxn>
              </a:cxnLst>
              <a:rect l="0" t="0" r="r" b="b"/>
              <a:pathLst>
                <a:path w="2" h="1">
                  <a:moveTo>
                    <a:pt x="2" y="1"/>
                  </a:moveTo>
                  <a:cubicBezTo>
                    <a:pt x="1" y="1"/>
                    <a:pt x="0" y="0"/>
                    <a:pt x="0" y="0"/>
                  </a:cubicBezTo>
                  <a:cubicBezTo>
                    <a:pt x="0" y="0"/>
                    <a:pt x="0" y="0"/>
                    <a:pt x="1" y="1"/>
                  </a:cubicBezTo>
                  <a:cubicBezTo>
                    <a:pt x="1" y="1"/>
                    <a:pt x="1" y="1"/>
                    <a:pt x="2" y="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Freeform 32"/>
            <p:cNvSpPr>
              <a:spLocks/>
            </p:cNvSpPr>
            <p:nvPr/>
          </p:nvSpPr>
          <p:spPr bwMode="auto">
            <a:xfrm>
              <a:off x="5172076" y="1668463"/>
              <a:ext cx="3175" cy="31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1"/>
                    <a:pt x="0" y="1"/>
                    <a:pt x="0"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8" name="Freeform 33"/>
            <p:cNvSpPr>
              <a:spLocks/>
            </p:cNvSpPr>
            <p:nvPr/>
          </p:nvSpPr>
          <p:spPr bwMode="auto">
            <a:xfrm>
              <a:off x="4987926" y="1292226"/>
              <a:ext cx="360363" cy="398463"/>
            </a:xfrm>
            <a:custGeom>
              <a:avLst/>
              <a:gdLst>
                <a:gd name="T0" fmla="*/ 38 w 96"/>
                <a:gd name="T1" fmla="*/ 88 h 106"/>
                <a:gd name="T2" fmla="*/ 46 w 96"/>
                <a:gd name="T3" fmla="*/ 98 h 106"/>
                <a:gd name="T4" fmla="*/ 42 w 96"/>
                <a:gd name="T5" fmla="*/ 93 h 106"/>
                <a:gd name="T6" fmla="*/ 12 w 96"/>
                <a:gd name="T7" fmla="*/ 55 h 106"/>
                <a:gd name="T8" fmla="*/ 0 w 96"/>
                <a:gd name="T9" fmla="*/ 29 h 106"/>
                <a:gd name="T10" fmla="*/ 6 w 96"/>
                <a:gd name="T11" fmla="*/ 14 h 106"/>
                <a:gd name="T12" fmla="*/ 5 w 96"/>
                <a:gd name="T13" fmla="*/ 43 h 106"/>
                <a:gd name="T14" fmla="*/ 20 w 96"/>
                <a:gd name="T15" fmla="*/ 64 h 106"/>
                <a:gd name="T16" fmla="*/ 45 w 96"/>
                <a:gd name="T17" fmla="*/ 96 h 106"/>
                <a:gd name="T18" fmla="*/ 48 w 96"/>
                <a:gd name="T19" fmla="*/ 99 h 106"/>
                <a:gd name="T20" fmla="*/ 67 w 96"/>
                <a:gd name="T21" fmla="*/ 106 h 106"/>
                <a:gd name="T22" fmla="*/ 86 w 96"/>
                <a:gd name="T23" fmla="*/ 98 h 106"/>
                <a:gd name="T24" fmla="*/ 95 w 96"/>
                <a:gd name="T25" fmla="*/ 86 h 106"/>
                <a:gd name="T26" fmla="*/ 92 w 96"/>
                <a:gd name="T27" fmla="*/ 86 h 106"/>
                <a:gd name="T28" fmla="*/ 81 w 96"/>
                <a:gd name="T29" fmla="*/ 99 h 106"/>
                <a:gd name="T30" fmla="*/ 49 w 96"/>
                <a:gd name="T31" fmla="*/ 97 h 106"/>
                <a:gd name="T32" fmla="*/ 40 w 96"/>
                <a:gd name="T33" fmla="*/ 86 h 106"/>
                <a:gd name="T34" fmla="*/ 44 w 96"/>
                <a:gd name="T35" fmla="*/ 91 h 106"/>
                <a:gd name="T36" fmla="*/ 50 w 96"/>
                <a:gd name="T37" fmla="*/ 98 h 106"/>
                <a:gd name="T38" fmla="*/ 78 w 96"/>
                <a:gd name="T39" fmla="*/ 101 h 106"/>
                <a:gd name="T40" fmla="*/ 92 w 96"/>
                <a:gd name="T41" fmla="*/ 69 h 106"/>
                <a:gd name="T42" fmla="*/ 83 w 96"/>
                <a:gd name="T43" fmla="*/ 59 h 106"/>
                <a:gd name="T44" fmla="*/ 86 w 96"/>
                <a:gd name="T45" fmla="*/ 70 h 106"/>
                <a:gd name="T46" fmla="*/ 85 w 96"/>
                <a:gd name="T47" fmla="*/ 82 h 106"/>
                <a:gd name="T48" fmla="*/ 57 w 96"/>
                <a:gd name="T49" fmla="*/ 93 h 106"/>
                <a:gd name="T50" fmla="*/ 53 w 96"/>
                <a:gd name="T51" fmla="*/ 90 h 106"/>
                <a:gd name="T52" fmla="*/ 28 w 96"/>
                <a:gd name="T53" fmla="*/ 57 h 106"/>
                <a:gd name="T54" fmla="*/ 54 w 96"/>
                <a:gd name="T55" fmla="*/ 91 h 106"/>
                <a:gd name="T56" fmla="*/ 62 w 96"/>
                <a:gd name="T57" fmla="*/ 95 h 106"/>
                <a:gd name="T58" fmla="*/ 84 w 96"/>
                <a:gd name="T59" fmla="*/ 72 h 106"/>
                <a:gd name="T60" fmla="*/ 79 w 96"/>
                <a:gd name="T61" fmla="*/ 87 h 106"/>
                <a:gd name="T62" fmla="*/ 72 w 96"/>
                <a:gd name="T63" fmla="*/ 92 h 106"/>
                <a:gd name="T64" fmla="*/ 56 w 96"/>
                <a:gd name="T65" fmla="*/ 89 h 106"/>
                <a:gd name="T66" fmla="*/ 23 w 96"/>
                <a:gd name="T67" fmla="*/ 47 h 106"/>
                <a:gd name="T68" fmla="*/ 18 w 96"/>
                <a:gd name="T69" fmla="*/ 40 h 106"/>
                <a:gd name="T70" fmla="*/ 17 w 96"/>
                <a:gd name="T71" fmla="*/ 21 h 106"/>
                <a:gd name="T72" fmla="*/ 21 w 96"/>
                <a:gd name="T73" fmla="*/ 18 h 106"/>
                <a:gd name="T74" fmla="*/ 37 w 96"/>
                <a:gd name="T75" fmla="*/ 17 h 106"/>
                <a:gd name="T76" fmla="*/ 39 w 96"/>
                <a:gd name="T77" fmla="*/ 19 h 106"/>
                <a:gd name="T78" fmla="*/ 70 w 96"/>
                <a:gd name="T79" fmla="*/ 57 h 106"/>
                <a:gd name="T80" fmla="*/ 83 w 96"/>
                <a:gd name="T81" fmla="*/ 53 h 106"/>
                <a:gd name="T82" fmla="*/ 55 w 96"/>
                <a:gd name="T83" fmla="*/ 16 h 106"/>
                <a:gd name="T84" fmla="*/ 48 w 96"/>
                <a:gd name="T85" fmla="*/ 7 h 106"/>
                <a:gd name="T86" fmla="*/ 12 w 96"/>
                <a:gd name="T87" fmla="*/ 6 h 106"/>
                <a:gd name="T88" fmla="*/ 7 w 96"/>
                <a:gd name="T89" fmla="*/ 10 h 106"/>
                <a:gd name="T90" fmla="*/ 2 w 96"/>
                <a:gd name="T91" fmla="*/ 4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6">
                  <a:moveTo>
                    <a:pt x="14" y="58"/>
                  </a:moveTo>
                  <a:cubicBezTo>
                    <a:pt x="26" y="73"/>
                    <a:pt x="26" y="73"/>
                    <a:pt x="26" y="73"/>
                  </a:cubicBezTo>
                  <a:cubicBezTo>
                    <a:pt x="38" y="88"/>
                    <a:pt x="38" y="88"/>
                    <a:pt x="38" y="88"/>
                  </a:cubicBezTo>
                  <a:cubicBezTo>
                    <a:pt x="44" y="95"/>
                    <a:pt x="44" y="95"/>
                    <a:pt x="44" y="95"/>
                  </a:cubicBezTo>
                  <a:cubicBezTo>
                    <a:pt x="45" y="97"/>
                    <a:pt x="45" y="97"/>
                    <a:pt x="45" y="97"/>
                  </a:cubicBezTo>
                  <a:cubicBezTo>
                    <a:pt x="46" y="97"/>
                    <a:pt x="46" y="98"/>
                    <a:pt x="46" y="98"/>
                  </a:cubicBezTo>
                  <a:cubicBezTo>
                    <a:pt x="46" y="98"/>
                    <a:pt x="45" y="97"/>
                    <a:pt x="45" y="97"/>
                  </a:cubicBezTo>
                  <a:cubicBezTo>
                    <a:pt x="44" y="95"/>
                    <a:pt x="44" y="95"/>
                    <a:pt x="44" y="95"/>
                  </a:cubicBezTo>
                  <a:cubicBezTo>
                    <a:pt x="42" y="93"/>
                    <a:pt x="42" y="93"/>
                    <a:pt x="42" y="93"/>
                  </a:cubicBezTo>
                  <a:cubicBezTo>
                    <a:pt x="35" y="83"/>
                    <a:pt x="35" y="83"/>
                    <a:pt x="35" y="83"/>
                  </a:cubicBezTo>
                  <a:cubicBezTo>
                    <a:pt x="19" y="64"/>
                    <a:pt x="19" y="64"/>
                    <a:pt x="19" y="64"/>
                  </a:cubicBezTo>
                  <a:cubicBezTo>
                    <a:pt x="12" y="55"/>
                    <a:pt x="12" y="55"/>
                    <a:pt x="12" y="55"/>
                  </a:cubicBezTo>
                  <a:cubicBezTo>
                    <a:pt x="8" y="50"/>
                    <a:pt x="8" y="50"/>
                    <a:pt x="8" y="50"/>
                  </a:cubicBezTo>
                  <a:cubicBezTo>
                    <a:pt x="6" y="48"/>
                    <a:pt x="5" y="46"/>
                    <a:pt x="4" y="44"/>
                  </a:cubicBezTo>
                  <a:cubicBezTo>
                    <a:pt x="2" y="39"/>
                    <a:pt x="0" y="34"/>
                    <a:pt x="0" y="29"/>
                  </a:cubicBezTo>
                  <a:cubicBezTo>
                    <a:pt x="0" y="27"/>
                    <a:pt x="0" y="24"/>
                    <a:pt x="1" y="21"/>
                  </a:cubicBezTo>
                  <a:cubicBezTo>
                    <a:pt x="2" y="18"/>
                    <a:pt x="3" y="16"/>
                    <a:pt x="5" y="13"/>
                  </a:cubicBezTo>
                  <a:cubicBezTo>
                    <a:pt x="5" y="14"/>
                    <a:pt x="4" y="15"/>
                    <a:pt x="6" y="14"/>
                  </a:cubicBezTo>
                  <a:cubicBezTo>
                    <a:pt x="4" y="16"/>
                    <a:pt x="3" y="18"/>
                    <a:pt x="2" y="21"/>
                  </a:cubicBezTo>
                  <a:cubicBezTo>
                    <a:pt x="1" y="24"/>
                    <a:pt x="1" y="27"/>
                    <a:pt x="1" y="29"/>
                  </a:cubicBezTo>
                  <a:cubicBezTo>
                    <a:pt x="1" y="34"/>
                    <a:pt x="3" y="39"/>
                    <a:pt x="5" y="43"/>
                  </a:cubicBezTo>
                  <a:cubicBezTo>
                    <a:pt x="6" y="46"/>
                    <a:pt x="7" y="48"/>
                    <a:pt x="9" y="50"/>
                  </a:cubicBezTo>
                  <a:cubicBezTo>
                    <a:pt x="13" y="54"/>
                    <a:pt x="13" y="54"/>
                    <a:pt x="13" y="54"/>
                  </a:cubicBezTo>
                  <a:cubicBezTo>
                    <a:pt x="20" y="64"/>
                    <a:pt x="20" y="64"/>
                    <a:pt x="20" y="64"/>
                  </a:cubicBezTo>
                  <a:cubicBezTo>
                    <a:pt x="25" y="71"/>
                    <a:pt x="30" y="77"/>
                    <a:pt x="36" y="84"/>
                  </a:cubicBezTo>
                  <a:cubicBezTo>
                    <a:pt x="38" y="87"/>
                    <a:pt x="41" y="90"/>
                    <a:pt x="43" y="93"/>
                  </a:cubicBezTo>
                  <a:cubicBezTo>
                    <a:pt x="45" y="96"/>
                    <a:pt x="45" y="96"/>
                    <a:pt x="45" y="96"/>
                  </a:cubicBezTo>
                  <a:cubicBezTo>
                    <a:pt x="46" y="96"/>
                    <a:pt x="46" y="96"/>
                    <a:pt x="46" y="96"/>
                  </a:cubicBezTo>
                  <a:cubicBezTo>
                    <a:pt x="46" y="97"/>
                    <a:pt x="47" y="97"/>
                    <a:pt x="47" y="97"/>
                  </a:cubicBezTo>
                  <a:cubicBezTo>
                    <a:pt x="47" y="98"/>
                    <a:pt x="48" y="98"/>
                    <a:pt x="48" y="99"/>
                  </a:cubicBezTo>
                  <a:cubicBezTo>
                    <a:pt x="51" y="101"/>
                    <a:pt x="53" y="102"/>
                    <a:pt x="56" y="103"/>
                  </a:cubicBezTo>
                  <a:cubicBezTo>
                    <a:pt x="55" y="104"/>
                    <a:pt x="55" y="104"/>
                    <a:pt x="55" y="104"/>
                  </a:cubicBezTo>
                  <a:cubicBezTo>
                    <a:pt x="59" y="106"/>
                    <a:pt x="63" y="106"/>
                    <a:pt x="67" y="106"/>
                  </a:cubicBezTo>
                  <a:cubicBezTo>
                    <a:pt x="71" y="106"/>
                    <a:pt x="75" y="105"/>
                    <a:pt x="78" y="103"/>
                  </a:cubicBezTo>
                  <a:cubicBezTo>
                    <a:pt x="80" y="102"/>
                    <a:pt x="82" y="101"/>
                    <a:pt x="84" y="100"/>
                  </a:cubicBezTo>
                  <a:cubicBezTo>
                    <a:pt x="84" y="100"/>
                    <a:pt x="85" y="99"/>
                    <a:pt x="86" y="98"/>
                  </a:cubicBezTo>
                  <a:cubicBezTo>
                    <a:pt x="86" y="98"/>
                    <a:pt x="87" y="98"/>
                    <a:pt x="87" y="97"/>
                  </a:cubicBezTo>
                  <a:cubicBezTo>
                    <a:pt x="88" y="97"/>
                    <a:pt x="88" y="97"/>
                    <a:pt x="88" y="96"/>
                  </a:cubicBezTo>
                  <a:cubicBezTo>
                    <a:pt x="91" y="93"/>
                    <a:pt x="93" y="90"/>
                    <a:pt x="95" y="86"/>
                  </a:cubicBezTo>
                  <a:cubicBezTo>
                    <a:pt x="96" y="82"/>
                    <a:pt x="96" y="79"/>
                    <a:pt x="95" y="76"/>
                  </a:cubicBezTo>
                  <a:cubicBezTo>
                    <a:pt x="95" y="73"/>
                    <a:pt x="94" y="71"/>
                    <a:pt x="93" y="69"/>
                  </a:cubicBezTo>
                  <a:cubicBezTo>
                    <a:pt x="95" y="74"/>
                    <a:pt x="95" y="80"/>
                    <a:pt x="92" y="86"/>
                  </a:cubicBezTo>
                  <a:cubicBezTo>
                    <a:pt x="91" y="89"/>
                    <a:pt x="90" y="91"/>
                    <a:pt x="88" y="93"/>
                  </a:cubicBezTo>
                  <a:cubicBezTo>
                    <a:pt x="87" y="94"/>
                    <a:pt x="86" y="95"/>
                    <a:pt x="85" y="96"/>
                  </a:cubicBezTo>
                  <a:cubicBezTo>
                    <a:pt x="84" y="97"/>
                    <a:pt x="83" y="98"/>
                    <a:pt x="81" y="99"/>
                  </a:cubicBezTo>
                  <a:cubicBezTo>
                    <a:pt x="76" y="102"/>
                    <a:pt x="71" y="103"/>
                    <a:pt x="65" y="103"/>
                  </a:cubicBezTo>
                  <a:cubicBezTo>
                    <a:pt x="62" y="103"/>
                    <a:pt x="60" y="103"/>
                    <a:pt x="57" y="102"/>
                  </a:cubicBezTo>
                  <a:cubicBezTo>
                    <a:pt x="54" y="101"/>
                    <a:pt x="51" y="100"/>
                    <a:pt x="49" y="97"/>
                  </a:cubicBezTo>
                  <a:cubicBezTo>
                    <a:pt x="48" y="96"/>
                    <a:pt x="47" y="95"/>
                    <a:pt x="46" y="94"/>
                  </a:cubicBezTo>
                  <a:cubicBezTo>
                    <a:pt x="44" y="91"/>
                    <a:pt x="44" y="91"/>
                    <a:pt x="44" y="91"/>
                  </a:cubicBezTo>
                  <a:cubicBezTo>
                    <a:pt x="40" y="86"/>
                    <a:pt x="40" y="86"/>
                    <a:pt x="40" y="86"/>
                  </a:cubicBezTo>
                  <a:cubicBezTo>
                    <a:pt x="31" y="74"/>
                    <a:pt x="31" y="74"/>
                    <a:pt x="31" y="74"/>
                  </a:cubicBezTo>
                  <a:cubicBezTo>
                    <a:pt x="13" y="52"/>
                    <a:pt x="13" y="52"/>
                    <a:pt x="13" y="52"/>
                  </a:cubicBezTo>
                  <a:cubicBezTo>
                    <a:pt x="23" y="64"/>
                    <a:pt x="35" y="78"/>
                    <a:pt x="44" y="91"/>
                  </a:cubicBezTo>
                  <a:cubicBezTo>
                    <a:pt x="47" y="94"/>
                    <a:pt x="47" y="94"/>
                    <a:pt x="47" y="94"/>
                  </a:cubicBezTo>
                  <a:cubicBezTo>
                    <a:pt x="47" y="95"/>
                    <a:pt x="48" y="96"/>
                    <a:pt x="48" y="96"/>
                  </a:cubicBezTo>
                  <a:cubicBezTo>
                    <a:pt x="49" y="97"/>
                    <a:pt x="49" y="98"/>
                    <a:pt x="50" y="98"/>
                  </a:cubicBezTo>
                  <a:cubicBezTo>
                    <a:pt x="53" y="100"/>
                    <a:pt x="56" y="102"/>
                    <a:pt x="59" y="103"/>
                  </a:cubicBezTo>
                  <a:cubicBezTo>
                    <a:pt x="63" y="103"/>
                    <a:pt x="66" y="103"/>
                    <a:pt x="69" y="103"/>
                  </a:cubicBezTo>
                  <a:cubicBezTo>
                    <a:pt x="72" y="103"/>
                    <a:pt x="75" y="102"/>
                    <a:pt x="78" y="101"/>
                  </a:cubicBezTo>
                  <a:cubicBezTo>
                    <a:pt x="81" y="99"/>
                    <a:pt x="83" y="97"/>
                    <a:pt x="86" y="95"/>
                  </a:cubicBezTo>
                  <a:cubicBezTo>
                    <a:pt x="88" y="93"/>
                    <a:pt x="90" y="90"/>
                    <a:pt x="91" y="87"/>
                  </a:cubicBezTo>
                  <a:cubicBezTo>
                    <a:pt x="94" y="81"/>
                    <a:pt x="94" y="75"/>
                    <a:pt x="92" y="69"/>
                  </a:cubicBezTo>
                  <a:cubicBezTo>
                    <a:pt x="92" y="68"/>
                    <a:pt x="91" y="66"/>
                    <a:pt x="91" y="65"/>
                  </a:cubicBezTo>
                  <a:cubicBezTo>
                    <a:pt x="90" y="64"/>
                    <a:pt x="89" y="62"/>
                    <a:pt x="88" y="61"/>
                  </a:cubicBezTo>
                  <a:cubicBezTo>
                    <a:pt x="86" y="60"/>
                    <a:pt x="84" y="59"/>
                    <a:pt x="83" y="59"/>
                  </a:cubicBezTo>
                  <a:cubicBezTo>
                    <a:pt x="83" y="60"/>
                    <a:pt x="83" y="60"/>
                    <a:pt x="83" y="61"/>
                  </a:cubicBezTo>
                  <a:cubicBezTo>
                    <a:pt x="83" y="62"/>
                    <a:pt x="84" y="64"/>
                    <a:pt x="84" y="66"/>
                  </a:cubicBezTo>
                  <a:cubicBezTo>
                    <a:pt x="85" y="67"/>
                    <a:pt x="86" y="69"/>
                    <a:pt x="86" y="70"/>
                  </a:cubicBezTo>
                  <a:cubicBezTo>
                    <a:pt x="87" y="71"/>
                    <a:pt x="87" y="72"/>
                    <a:pt x="87" y="72"/>
                  </a:cubicBezTo>
                  <a:cubicBezTo>
                    <a:pt x="86" y="73"/>
                    <a:pt x="86" y="73"/>
                    <a:pt x="85" y="73"/>
                  </a:cubicBezTo>
                  <a:cubicBezTo>
                    <a:pt x="86" y="76"/>
                    <a:pt x="86" y="79"/>
                    <a:pt x="85" y="82"/>
                  </a:cubicBezTo>
                  <a:cubicBezTo>
                    <a:pt x="84" y="85"/>
                    <a:pt x="82" y="88"/>
                    <a:pt x="80" y="90"/>
                  </a:cubicBezTo>
                  <a:cubicBezTo>
                    <a:pt x="75" y="94"/>
                    <a:pt x="68" y="96"/>
                    <a:pt x="62" y="95"/>
                  </a:cubicBezTo>
                  <a:cubicBezTo>
                    <a:pt x="60" y="95"/>
                    <a:pt x="58" y="94"/>
                    <a:pt x="57" y="93"/>
                  </a:cubicBezTo>
                  <a:cubicBezTo>
                    <a:pt x="56" y="93"/>
                    <a:pt x="55" y="92"/>
                    <a:pt x="55" y="92"/>
                  </a:cubicBezTo>
                  <a:cubicBezTo>
                    <a:pt x="54" y="91"/>
                    <a:pt x="54" y="91"/>
                    <a:pt x="54" y="91"/>
                  </a:cubicBezTo>
                  <a:cubicBezTo>
                    <a:pt x="54" y="90"/>
                    <a:pt x="53" y="90"/>
                    <a:pt x="53" y="90"/>
                  </a:cubicBezTo>
                  <a:cubicBezTo>
                    <a:pt x="53" y="89"/>
                    <a:pt x="53" y="89"/>
                    <a:pt x="53" y="89"/>
                  </a:cubicBezTo>
                  <a:cubicBezTo>
                    <a:pt x="44" y="79"/>
                    <a:pt x="44" y="79"/>
                    <a:pt x="44" y="79"/>
                  </a:cubicBezTo>
                  <a:cubicBezTo>
                    <a:pt x="39" y="71"/>
                    <a:pt x="33" y="64"/>
                    <a:pt x="28" y="57"/>
                  </a:cubicBezTo>
                  <a:cubicBezTo>
                    <a:pt x="34" y="64"/>
                    <a:pt x="39" y="72"/>
                    <a:pt x="45" y="79"/>
                  </a:cubicBezTo>
                  <a:cubicBezTo>
                    <a:pt x="53" y="89"/>
                    <a:pt x="53" y="89"/>
                    <a:pt x="53" y="89"/>
                  </a:cubicBezTo>
                  <a:cubicBezTo>
                    <a:pt x="53" y="90"/>
                    <a:pt x="54" y="90"/>
                    <a:pt x="54" y="91"/>
                  </a:cubicBezTo>
                  <a:cubicBezTo>
                    <a:pt x="54" y="91"/>
                    <a:pt x="54" y="91"/>
                    <a:pt x="55" y="92"/>
                  </a:cubicBezTo>
                  <a:cubicBezTo>
                    <a:pt x="55" y="92"/>
                    <a:pt x="56" y="93"/>
                    <a:pt x="57" y="93"/>
                  </a:cubicBezTo>
                  <a:cubicBezTo>
                    <a:pt x="58" y="94"/>
                    <a:pt x="60" y="95"/>
                    <a:pt x="62" y="95"/>
                  </a:cubicBezTo>
                  <a:cubicBezTo>
                    <a:pt x="68" y="96"/>
                    <a:pt x="75" y="94"/>
                    <a:pt x="79" y="90"/>
                  </a:cubicBezTo>
                  <a:cubicBezTo>
                    <a:pt x="82" y="87"/>
                    <a:pt x="83" y="85"/>
                    <a:pt x="84" y="82"/>
                  </a:cubicBezTo>
                  <a:cubicBezTo>
                    <a:pt x="85" y="79"/>
                    <a:pt x="85" y="76"/>
                    <a:pt x="84" y="72"/>
                  </a:cubicBezTo>
                  <a:cubicBezTo>
                    <a:pt x="83" y="72"/>
                    <a:pt x="83" y="72"/>
                    <a:pt x="83" y="75"/>
                  </a:cubicBezTo>
                  <a:cubicBezTo>
                    <a:pt x="83" y="77"/>
                    <a:pt x="83" y="81"/>
                    <a:pt x="81" y="84"/>
                  </a:cubicBezTo>
                  <a:cubicBezTo>
                    <a:pt x="80" y="85"/>
                    <a:pt x="80" y="86"/>
                    <a:pt x="79" y="87"/>
                  </a:cubicBezTo>
                  <a:cubicBezTo>
                    <a:pt x="79" y="88"/>
                    <a:pt x="78" y="88"/>
                    <a:pt x="78" y="88"/>
                  </a:cubicBezTo>
                  <a:cubicBezTo>
                    <a:pt x="78" y="89"/>
                    <a:pt x="77" y="89"/>
                    <a:pt x="77" y="89"/>
                  </a:cubicBezTo>
                  <a:cubicBezTo>
                    <a:pt x="75" y="91"/>
                    <a:pt x="73" y="92"/>
                    <a:pt x="72" y="92"/>
                  </a:cubicBezTo>
                  <a:cubicBezTo>
                    <a:pt x="69" y="93"/>
                    <a:pt x="67" y="93"/>
                    <a:pt x="64" y="93"/>
                  </a:cubicBezTo>
                  <a:cubicBezTo>
                    <a:pt x="62" y="93"/>
                    <a:pt x="60" y="92"/>
                    <a:pt x="58" y="91"/>
                  </a:cubicBezTo>
                  <a:cubicBezTo>
                    <a:pt x="57" y="90"/>
                    <a:pt x="56" y="90"/>
                    <a:pt x="56" y="89"/>
                  </a:cubicBezTo>
                  <a:cubicBezTo>
                    <a:pt x="53" y="85"/>
                    <a:pt x="53" y="85"/>
                    <a:pt x="53" y="85"/>
                  </a:cubicBezTo>
                  <a:cubicBezTo>
                    <a:pt x="47" y="78"/>
                    <a:pt x="47" y="78"/>
                    <a:pt x="47" y="78"/>
                  </a:cubicBezTo>
                  <a:cubicBezTo>
                    <a:pt x="39" y="67"/>
                    <a:pt x="31" y="57"/>
                    <a:pt x="23" y="47"/>
                  </a:cubicBezTo>
                  <a:cubicBezTo>
                    <a:pt x="19" y="42"/>
                    <a:pt x="19" y="42"/>
                    <a:pt x="19" y="42"/>
                  </a:cubicBezTo>
                  <a:cubicBezTo>
                    <a:pt x="19" y="41"/>
                    <a:pt x="18" y="41"/>
                    <a:pt x="18" y="41"/>
                  </a:cubicBezTo>
                  <a:cubicBezTo>
                    <a:pt x="18" y="40"/>
                    <a:pt x="18" y="40"/>
                    <a:pt x="18" y="40"/>
                  </a:cubicBezTo>
                  <a:cubicBezTo>
                    <a:pt x="17" y="39"/>
                    <a:pt x="17" y="38"/>
                    <a:pt x="16" y="37"/>
                  </a:cubicBezTo>
                  <a:cubicBezTo>
                    <a:pt x="15" y="34"/>
                    <a:pt x="14" y="31"/>
                    <a:pt x="14" y="28"/>
                  </a:cubicBezTo>
                  <a:cubicBezTo>
                    <a:pt x="14" y="25"/>
                    <a:pt x="15" y="23"/>
                    <a:pt x="17" y="21"/>
                  </a:cubicBezTo>
                  <a:cubicBezTo>
                    <a:pt x="17" y="21"/>
                    <a:pt x="17" y="20"/>
                    <a:pt x="18" y="20"/>
                  </a:cubicBezTo>
                  <a:cubicBezTo>
                    <a:pt x="18" y="20"/>
                    <a:pt x="18" y="20"/>
                    <a:pt x="19" y="19"/>
                  </a:cubicBezTo>
                  <a:cubicBezTo>
                    <a:pt x="19" y="19"/>
                    <a:pt x="20" y="18"/>
                    <a:pt x="21" y="18"/>
                  </a:cubicBezTo>
                  <a:cubicBezTo>
                    <a:pt x="22" y="17"/>
                    <a:pt x="24" y="16"/>
                    <a:pt x="26" y="16"/>
                  </a:cubicBezTo>
                  <a:cubicBezTo>
                    <a:pt x="28" y="15"/>
                    <a:pt x="30" y="15"/>
                    <a:pt x="32" y="15"/>
                  </a:cubicBezTo>
                  <a:cubicBezTo>
                    <a:pt x="34" y="15"/>
                    <a:pt x="36" y="16"/>
                    <a:pt x="37" y="17"/>
                  </a:cubicBezTo>
                  <a:cubicBezTo>
                    <a:pt x="38" y="17"/>
                    <a:pt x="38" y="17"/>
                    <a:pt x="38" y="18"/>
                  </a:cubicBezTo>
                  <a:cubicBezTo>
                    <a:pt x="39" y="18"/>
                    <a:pt x="39" y="18"/>
                    <a:pt x="39" y="18"/>
                  </a:cubicBezTo>
                  <a:cubicBezTo>
                    <a:pt x="39" y="19"/>
                    <a:pt x="39" y="19"/>
                    <a:pt x="39" y="19"/>
                  </a:cubicBezTo>
                  <a:cubicBezTo>
                    <a:pt x="42" y="22"/>
                    <a:pt x="42" y="22"/>
                    <a:pt x="42" y="22"/>
                  </a:cubicBezTo>
                  <a:cubicBezTo>
                    <a:pt x="48" y="30"/>
                    <a:pt x="48" y="30"/>
                    <a:pt x="48" y="30"/>
                  </a:cubicBezTo>
                  <a:cubicBezTo>
                    <a:pt x="56" y="40"/>
                    <a:pt x="63" y="49"/>
                    <a:pt x="70" y="57"/>
                  </a:cubicBezTo>
                  <a:cubicBezTo>
                    <a:pt x="82" y="70"/>
                    <a:pt x="82" y="62"/>
                    <a:pt x="72" y="47"/>
                  </a:cubicBezTo>
                  <a:cubicBezTo>
                    <a:pt x="72" y="46"/>
                    <a:pt x="72" y="46"/>
                    <a:pt x="72" y="46"/>
                  </a:cubicBezTo>
                  <a:cubicBezTo>
                    <a:pt x="83" y="61"/>
                    <a:pt x="80" y="52"/>
                    <a:pt x="83" y="53"/>
                  </a:cubicBezTo>
                  <a:cubicBezTo>
                    <a:pt x="77" y="45"/>
                    <a:pt x="72" y="38"/>
                    <a:pt x="67" y="30"/>
                  </a:cubicBezTo>
                  <a:cubicBezTo>
                    <a:pt x="61" y="23"/>
                    <a:pt x="61" y="23"/>
                    <a:pt x="61" y="23"/>
                  </a:cubicBezTo>
                  <a:cubicBezTo>
                    <a:pt x="55" y="16"/>
                    <a:pt x="55" y="16"/>
                    <a:pt x="55" y="16"/>
                  </a:cubicBezTo>
                  <a:cubicBezTo>
                    <a:pt x="52" y="12"/>
                    <a:pt x="52" y="12"/>
                    <a:pt x="52" y="12"/>
                  </a:cubicBezTo>
                  <a:cubicBezTo>
                    <a:pt x="50" y="10"/>
                    <a:pt x="50" y="10"/>
                    <a:pt x="50" y="10"/>
                  </a:cubicBezTo>
                  <a:cubicBezTo>
                    <a:pt x="50" y="9"/>
                    <a:pt x="49" y="8"/>
                    <a:pt x="48" y="7"/>
                  </a:cubicBezTo>
                  <a:cubicBezTo>
                    <a:pt x="45" y="4"/>
                    <a:pt x="40" y="2"/>
                    <a:pt x="36" y="1"/>
                  </a:cubicBezTo>
                  <a:cubicBezTo>
                    <a:pt x="31" y="0"/>
                    <a:pt x="27" y="1"/>
                    <a:pt x="23" y="2"/>
                  </a:cubicBezTo>
                  <a:cubicBezTo>
                    <a:pt x="19" y="3"/>
                    <a:pt x="16" y="4"/>
                    <a:pt x="12" y="6"/>
                  </a:cubicBezTo>
                  <a:cubicBezTo>
                    <a:pt x="11" y="7"/>
                    <a:pt x="11" y="7"/>
                    <a:pt x="10" y="8"/>
                  </a:cubicBezTo>
                  <a:cubicBezTo>
                    <a:pt x="9" y="8"/>
                    <a:pt x="9" y="9"/>
                    <a:pt x="9" y="9"/>
                  </a:cubicBezTo>
                  <a:cubicBezTo>
                    <a:pt x="8" y="9"/>
                    <a:pt x="8" y="10"/>
                    <a:pt x="7" y="10"/>
                  </a:cubicBezTo>
                  <a:cubicBezTo>
                    <a:pt x="6" y="12"/>
                    <a:pt x="4" y="13"/>
                    <a:pt x="3" y="15"/>
                  </a:cubicBezTo>
                  <a:cubicBezTo>
                    <a:pt x="1" y="19"/>
                    <a:pt x="0" y="24"/>
                    <a:pt x="0" y="28"/>
                  </a:cubicBezTo>
                  <a:cubicBezTo>
                    <a:pt x="0" y="32"/>
                    <a:pt x="0" y="36"/>
                    <a:pt x="2" y="40"/>
                  </a:cubicBezTo>
                  <a:cubicBezTo>
                    <a:pt x="3" y="43"/>
                    <a:pt x="5" y="47"/>
                    <a:pt x="7" y="50"/>
                  </a:cubicBezTo>
                  <a:lnTo>
                    <a:pt x="14" y="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p:cNvSpPr>
              <a:spLocks/>
            </p:cNvSpPr>
            <p:nvPr/>
          </p:nvSpPr>
          <p:spPr bwMode="auto">
            <a:xfrm>
              <a:off x="5984876" y="954088"/>
              <a:ext cx="222250" cy="431800"/>
            </a:xfrm>
            <a:custGeom>
              <a:avLst/>
              <a:gdLst>
                <a:gd name="T0" fmla="*/ 0 w 59"/>
                <a:gd name="T1" fmla="*/ 87 h 115"/>
                <a:gd name="T2" fmla="*/ 17 w 59"/>
                <a:gd name="T3" fmla="*/ 113 h 115"/>
                <a:gd name="T4" fmla="*/ 47 w 59"/>
                <a:gd name="T5" fmla="*/ 110 h 115"/>
                <a:gd name="T6" fmla="*/ 48 w 59"/>
                <a:gd name="T7" fmla="*/ 108 h 115"/>
                <a:gd name="T8" fmla="*/ 51 w 59"/>
                <a:gd name="T9" fmla="*/ 106 h 115"/>
                <a:gd name="T10" fmla="*/ 58 w 59"/>
                <a:gd name="T11" fmla="*/ 87 h 115"/>
                <a:gd name="T12" fmla="*/ 58 w 59"/>
                <a:gd name="T13" fmla="*/ 73 h 115"/>
                <a:gd name="T14" fmla="*/ 58 w 59"/>
                <a:gd name="T15" fmla="*/ 85 h 115"/>
                <a:gd name="T16" fmla="*/ 57 w 59"/>
                <a:gd name="T17" fmla="*/ 92 h 115"/>
                <a:gd name="T18" fmla="*/ 48 w 59"/>
                <a:gd name="T19" fmla="*/ 108 h 115"/>
                <a:gd name="T20" fmla="*/ 47 w 59"/>
                <a:gd name="T21" fmla="*/ 108 h 115"/>
                <a:gd name="T22" fmla="*/ 29 w 59"/>
                <a:gd name="T23" fmla="*/ 115 h 115"/>
                <a:gd name="T24" fmla="*/ 1 w 59"/>
                <a:gd name="T25" fmla="*/ 92 h 115"/>
                <a:gd name="T26" fmla="*/ 37 w 59"/>
                <a:gd name="T27" fmla="*/ 113 h 115"/>
                <a:gd name="T28" fmla="*/ 48 w 59"/>
                <a:gd name="T29" fmla="*/ 106 h 115"/>
                <a:gd name="T30" fmla="*/ 57 w 59"/>
                <a:gd name="T31" fmla="*/ 87 h 115"/>
                <a:gd name="T32" fmla="*/ 57 w 59"/>
                <a:gd name="T33" fmla="*/ 53 h 115"/>
                <a:gd name="T34" fmla="*/ 59 w 59"/>
                <a:gd name="T35" fmla="*/ 30 h 115"/>
                <a:gd name="T36" fmla="*/ 43 w 59"/>
                <a:gd name="T37" fmla="*/ 2 h 115"/>
                <a:gd name="T38" fmla="*/ 57 w 59"/>
                <a:gd name="T39" fmla="*/ 25 h 115"/>
                <a:gd name="T40" fmla="*/ 57 w 59"/>
                <a:gd name="T41" fmla="*/ 31 h 115"/>
                <a:gd name="T42" fmla="*/ 56 w 59"/>
                <a:gd name="T43" fmla="*/ 81 h 115"/>
                <a:gd name="T44" fmla="*/ 56 w 59"/>
                <a:gd name="T45" fmla="*/ 88 h 115"/>
                <a:gd name="T46" fmla="*/ 47 w 59"/>
                <a:gd name="T47" fmla="*/ 105 h 115"/>
                <a:gd name="T48" fmla="*/ 46 w 59"/>
                <a:gd name="T49" fmla="*/ 107 h 115"/>
                <a:gd name="T50" fmla="*/ 41 w 59"/>
                <a:gd name="T51" fmla="*/ 110 h 115"/>
                <a:gd name="T52" fmla="*/ 46 w 59"/>
                <a:gd name="T53" fmla="*/ 106 h 115"/>
                <a:gd name="T54" fmla="*/ 55 w 59"/>
                <a:gd name="T55" fmla="*/ 93 h 115"/>
                <a:gd name="T56" fmla="*/ 55 w 59"/>
                <a:gd name="T57" fmla="*/ 79 h 115"/>
                <a:gd name="T58" fmla="*/ 56 w 59"/>
                <a:gd name="T59" fmla="*/ 26 h 115"/>
                <a:gd name="T60" fmla="*/ 39 w 59"/>
                <a:gd name="T61" fmla="*/ 1 h 115"/>
                <a:gd name="T62" fmla="*/ 31 w 59"/>
                <a:gd name="T63" fmla="*/ 4 h 115"/>
                <a:gd name="T64" fmla="*/ 41 w 59"/>
                <a:gd name="T65" fmla="*/ 9 h 115"/>
                <a:gd name="T66" fmla="*/ 48 w 59"/>
                <a:gd name="T67" fmla="*/ 49 h 115"/>
                <a:gd name="T68" fmla="*/ 47 w 59"/>
                <a:gd name="T69" fmla="*/ 86 h 115"/>
                <a:gd name="T70" fmla="*/ 47 w 59"/>
                <a:gd name="T71" fmla="*/ 89 h 115"/>
                <a:gd name="T72" fmla="*/ 47 w 59"/>
                <a:gd name="T73" fmla="*/ 76 h 115"/>
                <a:gd name="T74" fmla="*/ 39 w 59"/>
                <a:gd name="T75" fmla="*/ 11 h 115"/>
                <a:gd name="T76" fmla="*/ 46 w 59"/>
                <a:gd name="T77" fmla="*/ 25 h 115"/>
                <a:gd name="T78" fmla="*/ 46 w 59"/>
                <a:gd name="T79" fmla="*/ 37 h 115"/>
                <a:gd name="T80" fmla="*/ 45 w 59"/>
                <a:gd name="T81" fmla="*/ 86 h 115"/>
                <a:gd name="T82" fmla="*/ 44 w 59"/>
                <a:gd name="T83" fmla="*/ 92 h 115"/>
                <a:gd name="T84" fmla="*/ 39 w 59"/>
                <a:gd name="T85" fmla="*/ 98 h 115"/>
                <a:gd name="T86" fmla="*/ 34 w 59"/>
                <a:gd name="T87" fmla="*/ 101 h 115"/>
                <a:gd name="T88" fmla="*/ 18 w 59"/>
                <a:gd name="T89" fmla="*/ 96 h 115"/>
                <a:gd name="T90" fmla="*/ 14 w 59"/>
                <a:gd name="T91" fmla="*/ 85 h 115"/>
                <a:gd name="T92" fmla="*/ 14 w 59"/>
                <a:gd name="T93" fmla="*/ 36 h 115"/>
                <a:gd name="T94" fmla="*/ 14 w 59"/>
                <a:gd name="T95" fmla="*/ 26 h 115"/>
                <a:gd name="T96" fmla="*/ 22 w 59"/>
                <a:gd name="T97" fmla="*/ 13 h 115"/>
                <a:gd name="T98" fmla="*/ 30 w 59"/>
                <a:gd name="T99" fmla="*/ 9 h 115"/>
                <a:gd name="T100" fmla="*/ 13 w 59"/>
                <a:gd name="T101" fmla="*/ 10 h 115"/>
                <a:gd name="T102" fmla="*/ 23 w 59"/>
                <a:gd name="T103" fmla="*/ 2 h 115"/>
                <a:gd name="T104" fmla="*/ 0 w 59"/>
                <a:gd name="T105" fmla="*/ 24 h 115"/>
                <a:gd name="T106" fmla="*/ 0 w 59"/>
                <a:gd name="T107" fmla="*/ 3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 h="115">
                  <a:moveTo>
                    <a:pt x="0" y="83"/>
                  </a:moveTo>
                  <a:cubicBezTo>
                    <a:pt x="0" y="85"/>
                    <a:pt x="0" y="85"/>
                    <a:pt x="0" y="85"/>
                  </a:cubicBezTo>
                  <a:cubicBezTo>
                    <a:pt x="0" y="87"/>
                    <a:pt x="0" y="87"/>
                    <a:pt x="0" y="87"/>
                  </a:cubicBezTo>
                  <a:cubicBezTo>
                    <a:pt x="0" y="87"/>
                    <a:pt x="0" y="88"/>
                    <a:pt x="0" y="88"/>
                  </a:cubicBezTo>
                  <a:cubicBezTo>
                    <a:pt x="0" y="90"/>
                    <a:pt x="0" y="92"/>
                    <a:pt x="1" y="94"/>
                  </a:cubicBezTo>
                  <a:cubicBezTo>
                    <a:pt x="3" y="103"/>
                    <a:pt x="9" y="109"/>
                    <a:pt x="17" y="113"/>
                  </a:cubicBezTo>
                  <a:cubicBezTo>
                    <a:pt x="21" y="115"/>
                    <a:pt x="25" y="115"/>
                    <a:pt x="29" y="115"/>
                  </a:cubicBezTo>
                  <a:cubicBezTo>
                    <a:pt x="33" y="115"/>
                    <a:pt x="37" y="115"/>
                    <a:pt x="41" y="113"/>
                  </a:cubicBezTo>
                  <a:cubicBezTo>
                    <a:pt x="43" y="112"/>
                    <a:pt x="45" y="111"/>
                    <a:pt x="47" y="110"/>
                  </a:cubicBezTo>
                  <a:cubicBezTo>
                    <a:pt x="47" y="109"/>
                    <a:pt x="48" y="109"/>
                    <a:pt x="48" y="109"/>
                  </a:cubicBezTo>
                  <a:cubicBezTo>
                    <a:pt x="48" y="108"/>
                    <a:pt x="48" y="108"/>
                    <a:pt x="48" y="108"/>
                  </a:cubicBezTo>
                  <a:cubicBezTo>
                    <a:pt x="48" y="108"/>
                    <a:pt x="48" y="108"/>
                    <a:pt x="48" y="108"/>
                  </a:cubicBezTo>
                  <a:cubicBezTo>
                    <a:pt x="48" y="108"/>
                    <a:pt x="48" y="108"/>
                    <a:pt x="48" y="108"/>
                  </a:cubicBezTo>
                  <a:cubicBezTo>
                    <a:pt x="49" y="108"/>
                    <a:pt x="49" y="108"/>
                    <a:pt x="49" y="108"/>
                  </a:cubicBezTo>
                  <a:cubicBezTo>
                    <a:pt x="50" y="107"/>
                    <a:pt x="50" y="106"/>
                    <a:pt x="51" y="106"/>
                  </a:cubicBezTo>
                  <a:cubicBezTo>
                    <a:pt x="54" y="103"/>
                    <a:pt x="56" y="99"/>
                    <a:pt x="57" y="94"/>
                  </a:cubicBezTo>
                  <a:cubicBezTo>
                    <a:pt x="58" y="92"/>
                    <a:pt x="58" y="90"/>
                    <a:pt x="58" y="88"/>
                  </a:cubicBezTo>
                  <a:cubicBezTo>
                    <a:pt x="58" y="88"/>
                    <a:pt x="58" y="87"/>
                    <a:pt x="58" y="87"/>
                  </a:cubicBezTo>
                  <a:cubicBezTo>
                    <a:pt x="58" y="86"/>
                    <a:pt x="58" y="86"/>
                    <a:pt x="58" y="86"/>
                  </a:cubicBezTo>
                  <a:cubicBezTo>
                    <a:pt x="58" y="83"/>
                    <a:pt x="58" y="83"/>
                    <a:pt x="58" y="83"/>
                  </a:cubicBezTo>
                  <a:cubicBezTo>
                    <a:pt x="58" y="73"/>
                    <a:pt x="58" y="73"/>
                    <a:pt x="58" y="73"/>
                  </a:cubicBezTo>
                  <a:cubicBezTo>
                    <a:pt x="59" y="54"/>
                    <a:pt x="59" y="54"/>
                    <a:pt x="59" y="54"/>
                  </a:cubicBezTo>
                  <a:cubicBezTo>
                    <a:pt x="58" y="79"/>
                    <a:pt x="58" y="79"/>
                    <a:pt x="58" y="79"/>
                  </a:cubicBezTo>
                  <a:cubicBezTo>
                    <a:pt x="58" y="85"/>
                    <a:pt x="58" y="85"/>
                    <a:pt x="58" y="85"/>
                  </a:cubicBezTo>
                  <a:cubicBezTo>
                    <a:pt x="58" y="86"/>
                    <a:pt x="58" y="86"/>
                    <a:pt x="58" y="86"/>
                  </a:cubicBezTo>
                  <a:cubicBezTo>
                    <a:pt x="58" y="87"/>
                    <a:pt x="58" y="88"/>
                    <a:pt x="58" y="88"/>
                  </a:cubicBezTo>
                  <a:cubicBezTo>
                    <a:pt x="58" y="90"/>
                    <a:pt x="58" y="91"/>
                    <a:pt x="57" y="92"/>
                  </a:cubicBezTo>
                  <a:cubicBezTo>
                    <a:pt x="57" y="97"/>
                    <a:pt x="54" y="102"/>
                    <a:pt x="50" y="106"/>
                  </a:cubicBezTo>
                  <a:cubicBezTo>
                    <a:pt x="50" y="107"/>
                    <a:pt x="49" y="107"/>
                    <a:pt x="49" y="108"/>
                  </a:cubicBezTo>
                  <a:cubicBezTo>
                    <a:pt x="48" y="108"/>
                    <a:pt x="48" y="108"/>
                    <a:pt x="48" y="108"/>
                  </a:cubicBezTo>
                  <a:cubicBezTo>
                    <a:pt x="48" y="108"/>
                    <a:pt x="48" y="108"/>
                    <a:pt x="48" y="108"/>
                  </a:cubicBezTo>
                  <a:cubicBezTo>
                    <a:pt x="48" y="108"/>
                    <a:pt x="48" y="108"/>
                    <a:pt x="48" y="108"/>
                  </a:cubicBezTo>
                  <a:cubicBezTo>
                    <a:pt x="47" y="108"/>
                    <a:pt x="47" y="108"/>
                    <a:pt x="47" y="108"/>
                  </a:cubicBezTo>
                  <a:cubicBezTo>
                    <a:pt x="46" y="109"/>
                    <a:pt x="45" y="110"/>
                    <a:pt x="44" y="111"/>
                  </a:cubicBezTo>
                  <a:cubicBezTo>
                    <a:pt x="42" y="112"/>
                    <a:pt x="39" y="113"/>
                    <a:pt x="37" y="114"/>
                  </a:cubicBezTo>
                  <a:cubicBezTo>
                    <a:pt x="34" y="115"/>
                    <a:pt x="32" y="115"/>
                    <a:pt x="29" y="115"/>
                  </a:cubicBezTo>
                  <a:cubicBezTo>
                    <a:pt x="27" y="115"/>
                    <a:pt x="24" y="115"/>
                    <a:pt x="21" y="114"/>
                  </a:cubicBezTo>
                  <a:cubicBezTo>
                    <a:pt x="11" y="111"/>
                    <a:pt x="3" y="103"/>
                    <a:pt x="1" y="92"/>
                  </a:cubicBezTo>
                  <a:cubicBezTo>
                    <a:pt x="1" y="92"/>
                    <a:pt x="1" y="93"/>
                    <a:pt x="1" y="92"/>
                  </a:cubicBezTo>
                  <a:cubicBezTo>
                    <a:pt x="4" y="102"/>
                    <a:pt x="12" y="110"/>
                    <a:pt x="22" y="113"/>
                  </a:cubicBezTo>
                  <a:cubicBezTo>
                    <a:pt x="24" y="114"/>
                    <a:pt x="27" y="114"/>
                    <a:pt x="30" y="114"/>
                  </a:cubicBezTo>
                  <a:cubicBezTo>
                    <a:pt x="32" y="114"/>
                    <a:pt x="35" y="114"/>
                    <a:pt x="37" y="113"/>
                  </a:cubicBezTo>
                  <a:cubicBezTo>
                    <a:pt x="40" y="112"/>
                    <a:pt x="42" y="111"/>
                    <a:pt x="44" y="110"/>
                  </a:cubicBezTo>
                  <a:cubicBezTo>
                    <a:pt x="45" y="109"/>
                    <a:pt x="46" y="108"/>
                    <a:pt x="47" y="107"/>
                  </a:cubicBezTo>
                  <a:cubicBezTo>
                    <a:pt x="47" y="107"/>
                    <a:pt x="48" y="107"/>
                    <a:pt x="48" y="106"/>
                  </a:cubicBezTo>
                  <a:cubicBezTo>
                    <a:pt x="49" y="106"/>
                    <a:pt x="49" y="106"/>
                    <a:pt x="50" y="105"/>
                  </a:cubicBezTo>
                  <a:cubicBezTo>
                    <a:pt x="54" y="101"/>
                    <a:pt x="56" y="96"/>
                    <a:pt x="57" y="91"/>
                  </a:cubicBezTo>
                  <a:cubicBezTo>
                    <a:pt x="57" y="90"/>
                    <a:pt x="57" y="89"/>
                    <a:pt x="57" y="87"/>
                  </a:cubicBezTo>
                  <a:cubicBezTo>
                    <a:pt x="57" y="84"/>
                    <a:pt x="57" y="84"/>
                    <a:pt x="57" y="84"/>
                  </a:cubicBezTo>
                  <a:cubicBezTo>
                    <a:pt x="57" y="78"/>
                    <a:pt x="57" y="78"/>
                    <a:pt x="57" y="78"/>
                  </a:cubicBezTo>
                  <a:cubicBezTo>
                    <a:pt x="58" y="70"/>
                    <a:pt x="58" y="61"/>
                    <a:pt x="57" y="53"/>
                  </a:cubicBezTo>
                  <a:cubicBezTo>
                    <a:pt x="59" y="53"/>
                    <a:pt x="59" y="53"/>
                    <a:pt x="59" y="53"/>
                  </a:cubicBezTo>
                  <a:cubicBezTo>
                    <a:pt x="59" y="35"/>
                    <a:pt x="59" y="35"/>
                    <a:pt x="59" y="35"/>
                  </a:cubicBezTo>
                  <a:cubicBezTo>
                    <a:pt x="59" y="30"/>
                    <a:pt x="59" y="30"/>
                    <a:pt x="59" y="30"/>
                  </a:cubicBezTo>
                  <a:cubicBezTo>
                    <a:pt x="59" y="28"/>
                    <a:pt x="59" y="27"/>
                    <a:pt x="59" y="25"/>
                  </a:cubicBezTo>
                  <a:cubicBezTo>
                    <a:pt x="59" y="21"/>
                    <a:pt x="58" y="17"/>
                    <a:pt x="56" y="13"/>
                  </a:cubicBezTo>
                  <a:cubicBezTo>
                    <a:pt x="53" y="7"/>
                    <a:pt x="48" y="4"/>
                    <a:pt x="43" y="2"/>
                  </a:cubicBezTo>
                  <a:cubicBezTo>
                    <a:pt x="48" y="5"/>
                    <a:pt x="52" y="10"/>
                    <a:pt x="54" y="15"/>
                  </a:cubicBezTo>
                  <a:cubicBezTo>
                    <a:pt x="55" y="17"/>
                    <a:pt x="56" y="20"/>
                    <a:pt x="57" y="23"/>
                  </a:cubicBezTo>
                  <a:cubicBezTo>
                    <a:pt x="57" y="24"/>
                    <a:pt x="57" y="25"/>
                    <a:pt x="57" y="25"/>
                  </a:cubicBezTo>
                  <a:cubicBezTo>
                    <a:pt x="57" y="26"/>
                    <a:pt x="57" y="26"/>
                    <a:pt x="57" y="26"/>
                  </a:cubicBezTo>
                  <a:cubicBezTo>
                    <a:pt x="57" y="27"/>
                    <a:pt x="57" y="27"/>
                    <a:pt x="57" y="27"/>
                  </a:cubicBezTo>
                  <a:cubicBezTo>
                    <a:pt x="57" y="31"/>
                    <a:pt x="57" y="31"/>
                    <a:pt x="57" y="31"/>
                  </a:cubicBezTo>
                  <a:cubicBezTo>
                    <a:pt x="56" y="40"/>
                    <a:pt x="56" y="50"/>
                    <a:pt x="56" y="59"/>
                  </a:cubicBezTo>
                  <a:cubicBezTo>
                    <a:pt x="56" y="74"/>
                    <a:pt x="56" y="74"/>
                    <a:pt x="56" y="74"/>
                  </a:cubicBezTo>
                  <a:cubicBezTo>
                    <a:pt x="56" y="81"/>
                    <a:pt x="56" y="81"/>
                    <a:pt x="56" y="81"/>
                  </a:cubicBezTo>
                  <a:cubicBezTo>
                    <a:pt x="56" y="85"/>
                    <a:pt x="56" y="85"/>
                    <a:pt x="56" y="85"/>
                  </a:cubicBezTo>
                  <a:cubicBezTo>
                    <a:pt x="56" y="86"/>
                    <a:pt x="56" y="86"/>
                    <a:pt x="56" y="86"/>
                  </a:cubicBezTo>
                  <a:cubicBezTo>
                    <a:pt x="56" y="87"/>
                    <a:pt x="56" y="88"/>
                    <a:pt x="56" y="88"/>
                  </a:cubicBezTo>
                  <a:cubicBezTo>
                    <a:pt x="55" y="91"/>
                    <a:pt x="55" y="94"/>
                    <a:pt x="54" y="97"/>
                  </a:cubicBezTo>
                  <a:cubicBezTo>
                    <a:pt x="53" y="99"/>
                    <a:pt x="51" y="102"/>
                    <a:pt x="49" y="104"/>
                  </a:cubicBezTo>
                  <a:cubicBezTo>
                    <a:pt x="48" y="104"/>
                    <a:pt x="48" y="105"/>
                    <a:pt x="47" y="105"/>
                  </a:cubicBezTo>
                  <a:cubicBezTo>
                    <a:pt x="47" y="106"/>
                    <a:pt x="47" y="106"/>
                    <a:pt x="47" y="106"/>
                  </a:cubicBezTo>
                  <a:cubicBezTo>
                    <a:pt x="46" y="106"/>
                    <a:pt x="46" y="106"/>
                    <a:pt x="46" y="106"/>
                  </a:cubicBezTo>
                  <a:cubicBezTo>
                    <a:pt x="46" y="107"/>
                    <a:pt x="46" y="107"/>
                    <a:pt x="46" y="107"/>
                  </a:cubicBezTo>
                  <a:cubicBezTo>
                    <a:pt x="45" y="107"/>
                    <a:pt x="44" y="108"/>
                    <a:pt x="43" y="109"/>
                  </a:cubicBezTo>
                  <a:cubicBezTo>
                    <a:pt x="40" y="110"/>
                    <a:pt x="37" y="111"/>
                    <a:pt x="35" y="112"/>
                  </a:cubicBezTo>
                  <a:cubicBezTo>
                    <a:pt x="37" y="111"/>
                    <a:pt x="39" y="111"/>
                    <a:pt x="41" y="110"/>
                  </a:cubicBezTo>
                  <a:cubicBezTo>
                    <a:pt x="42" y="109"/>
                    <a:pt x="44" y="108"/>
                    <a:pt x="45" y="108"/>
                  </a:cubicBezTo>
                  <a:cubicBezTo>
                    <a:pt x="45" y="107"/>
                    <a:pt x="46" y="107"/>
                    <a:pt x="46" y="106"/>
                  </a:cubicBezTo>
                  <a:cubicBezTo>
                    <a:pt x="46" y="106"/>
                    <a:pt x="46" y="106"/>
                    <a:pt x="46" y="106"/>
                  </a:cubicBezTo>
                  <a:cubicBezTo>
                    <a:pt x="46" y="106"/>
                    <a:pt x="46" y="106"/>
                    <a:pt x="46" y="106"/>
                  </a:cubicBezTo>
                  <a:cubicBezTo>
                    <a:pt x="47" y="105"/>
                    <a:pt x="47" y="105"/>
                    <a:pt x="47" y="105"/>
                  </a:cubicBezTo>
                  <a:cubicBezTo>
                    <a:pt x="51" y="102"/>
                    <a:pt x="54" y="97"/>
                    <a:pt x="55" y="93"/>
                  </a:cubicBezTo>
                  <a:cubicBezTo>
                    <a:pt x="55" y="91"/>
                    <a:pt x="55" y="90"/>
                    <a:pt x="55" y="89"/>
                  </a:cubicBezTo>
                  <a:cubicBezTo>
                    <a:pt x="55" y="88"/>
                    <a:pt x="55" y="86"/>
                    <a:pt x="55" y="85"/>
                  </a:cubicBezTo>
                  <a:cubicBezTo>
                    <a:pt x="55" y="79"/>
                    <a:pt x="55" y="79"/>
                    <a:pt x="55" y="79"/>
                  </a:cubicBezTo>
                  <a:cubicBezTo>
                    <a:pt x="55" y="75"/>
                    <a:pt x="55" y="71"/>
                    <a:pt x="56" y="67"/>
                  </a:cubicBezTo>
                  <a:cubicBezTo>
                    <a:pt x="56" y="55"/>
                    <a:pt x="56" y="45"/>
                    <a:pt x="56" y="34"/>
                  </a:cubicBezTo>
                  <a:cubicBezTo>
                    <a:pt x="56" y="26"/>
                    <a:pt x="56" y="26"/>
                    <a:pt x="56" y="26"/>
                  </a:cubicBezTo>
                  <a:cubicBezTo>
                    <a:pt x="56" y="23"/>
                    <a:pt x="56" y="20"/>
                    <a:pt x="54" y="17"/>
                  </a:cubicBezTo>
                  <a:cubicBezTo>
                    <a:pt x="52" y="11"/>
                    <a:pt x="48" y="6"/>
                    <a:pt x="43" y="3"/>
                  </a:cubicBezTo>
                  <a:cubicBezTo>
                    <a:pt x="41" y="2"/>
                    <a:pt x="40" y="1"/>
                    <a:pt x="39" y="1"/>
                  </a:cubicBezTo>
                  <a:cubicBezTo>
                    <a:pt x="37" y="0"/>
                    <a:pt x="35" y="0"/>
                    <a:pt x="34" y="0"/>
                  </a:cubicBezTo>
                  <a:cubicBezTo>
                    <a:pt x="31" y="1"/>
                    <a:pt x="29" y="2"/>
                    <a:pt x="29" y="3"/>
                  </a:cubicBezTo>
                  <a:cubicBezTo>
                    <a:pt x="29" y="3"/>
                    <a:pt x="30" y="4"/>
                    <a:pt x="31" y="4"/>
                  </a:cubicBezTo>
                  <a:cubicBezTo>
                    <a:pt x="32" y="5"/>
                    <a:pt x="33" y="5"/>
                    <a:pt x="35" y="6"/>
                  </a:cubicBezTo>
                  <a:cubicBezTo>
                    <a:pt x="36" y="6"/>
                    <a:pt x="38" y="7"/>
                    <a:pt x="39" y="8"/>
                  </a:cubicBezTo>
                  <a:cubicBezTo>
                    <a:pt x="40" y="8"/>
                    <a:pt x="41" y="9"/>
                    <a:pt x="41" y="9"/>
                  </a:cubicBezTo>
                  <a:cubicBezTo>
                    <a:pt x="41" y="10"/>
                    <a:pt x="41" y="10"/>
                    <a:pt x="40" y="10"/>
                  </a:cubicBezTo>
                  <a:cubicBezTo>
                    <a:pt x="45" y="14"/>
                    <a:pt x="49" y="21"/>
                    <a:pt x="48" y="27"/>
                  </a:cubicBezTo>
                  <a:cubicBezTo>
                    <a:pt x="48" y="49"/>
                    <a:pt x="48" y="49"/>
                    <a:pt x="48" y="49"/>
                  </a:cubicBezTo>
                  <a:cubicBezTo>
                    <a:pt x="48" y="58"/>
                    <a:pt x="48" y="67"/>
                    <a:pt x="48" y="76"/>
                  </a:cubicBezTo>
                  <a:cubicBezTo>
                    <a:pt x="47" y="83"/>
                    <a:pt x="47" y="83"/>
                    <a:pt x="47" y="83"/>
                  </a:cubicBezTo>
                  <a:cubicBezTo>
                    <a:pt x="47" y="86"/>
                    <a:pt x="47" y="86"/>
                    <a:pt x="47" y="86"/>
                  </a:cubicBezTo>
                  <a:cubicBezTo>
                    <a:pt x="47" y="87"/>
                    <a:pt x="47" y="88"/>
                    <a:pt x="47" y="89"/>
                  </a:cubicBezTo>
                  <a:cubicBezTo>
                    <a:pt x="46" y="93"/>
                    <a:pt x="45" y="96"/>
                    <a:pt x="42" y="98"/>
                  </a:cubicBezTo>
                  <a:cubicBezTo>
                    <a:pt x="45" y="96"/>
                    <a:pt x="46" y="93"/>
                    <a:pt x="47" y="89"/>
                  </a:cubicBezTo>
                  <a:cubicBezTo>
                    <a:pt x="47" y="88"/>
                    <a:pt x="47" y="87"/>
                    <a:pt x="47" y="86"/>
                  </a:cubicBezTo>
                  <a:cubicBezTo>
                    <a:pt x="47" y="83"/>
                    <a:pt x="47" y="83"/>
                    <a:pt x="47" y="83"/>
                  </a:cubicBezTo>
                  <a:cubicBezTo>
                    <a:pt x="47" y="76"/>
                    <a:pt x="47" y="76"/>
                    <a:pt x="47" y="76"/>
                  </a:cubicBezTo>
                  <a:cubicBezTo>
                    <a:pt x="48" y="49"/>
                    <a:pt x="48" y="49"/>
                    <a:pt x="48" y="49"/>
                  </a:cubicBezTo>
                  <a:cubicBezTo>
                    <a:pt x="48" y="27"/>
                    <a:pt x="48" y="27"/>
                    <a:pt x="48" y="27"/>
                  </a:cubicBezTo>
                  <a:cubicBezTo>
                    <a:pt x="48" y="20"/>
                    <a:pt x="45" y="14"/>
                    <a:pt x="39" y="11"/>
                  </a:cubicBezTo>
                  <a:cubicBezTo>
                    <a:pt x="38" y="11"/>
                    <a:pt x="38" y="12"/>
                    <a:pt x="40" y="14"/>
                  </a:cubicBezTo>
                  <a:cubicBezTo>
                    <a:pt x="41" y="15"/>
                    <a:pt x="44" y="18"/>
                    <a:pt x="45" y="22"/>
                  </a:cubicBezTo>
                  <a:cubicBezTo>
                    <a:pt x="46" y="23"/>
                    <a:pt x="46" y="24"/>
                    <a:pt x="46" y="25"/>
                  </a:cubicBezTo>
                  <a:cubicBezTo>
                    <a:pt x="46" y="26"/>
                    <a:pt x="46" y="26"/>
                    <a:pt x="46" y="27"/>
                  </a:cubicBezTo>
                  <a:cubicBezTo>
                    <a:pt x="46" y="29"/>
                    <a:pt x="46" y="29"/>
                    <a:pt x="46" y="29"/>
                  </a:cubicBezTo>
                  <a:cubicBezTo>
                    <a:pt x="46" y="32"/>
                    <a:pt x="46" y="35"/>
                    <a:pt x="46" y="37"/>
                  </a:cubicBezTo>
                  <a:cubicBezTo>
                    <a:pt x="45" y="49"/>
                    <a:pt x="45" y="62"/>
                    <a:pt x="45" y="75"/>
                  </a:cubicBezTo>
                  <a:cubicBezTo>
                    <a:pt x="45" y="85"/>
                    <a:pt x="45" y="85"/>
                    <a:pt x="45" y="85"/>
                  </a:cubicBezTo>
                  <a:cubicBezTo>
                    <a:pt x="45" y="86"/>
                    <a:pt x="45" y="86"/>
                    <a:pt x="45" y="86"/>
                  </a:cubicBezTo>
                  <a:cubicBezTo>
                    <a:pt x="45" y="87"/>
                    <a:pt x="45" y="87"/>
                    <a:pt x="45" y="87"/>
                  </a:cubicBezTo>
                  <a:cubicBezTo>
                    <a:pt x="45" y="88"/>
                    <a:pt x="45" y="89"/>
                    <a:pt x="45" y="89"/>
                  </a:cubicBezTo>
                  <a:cubicBezTo>
                    <a:pt x="44" y="90"/>
                    <a:pt x="44" y="91"/>
                    <a:pt x="44" y="92"/>
                  </a:cubicBezTo>
                  <a:cubicBezTo>
                    <a:pt x="43" y="94"/>
                    <a:pt x="42" y="96"/>
                    <a:pt x="40" y="97"/>
                  </a:cubicBezTo>
                  <a:cubicBezTo>
                    <a:pt x="40" y="97"/>
                    <a:pt x="40" y="97"/>
                    <a:pt x="40" y="97"/>
                  </a:cubicBezTo>
                  <a:cubicBezTo>
                    <a:pt x="40" y="98"/>
                    <a:pt x="39" y="98"/>
                    <a:pt x="39" y="98"/>
                  </a:cubicBezTo>
                  <a:cubicBezTo>
                    <a:pt x="39" y="98"/>
                    <a:pt x="39" y="98"/>
                    <a:pt x="38" y="99"/>
                  </a:cubicBezTo>
                  <a:cubicBezTo>
                    <a:pt x="38" y="99"/>
                    <a:pt x="38" y="99"/>
                    <a:pt x="37" y="99"/>
                  </a:cubicBezTo>
                  <a:cubicBezTo>
                    <a:pt x="36" y="100"/>
                    <a:pt x="35" y="100"/>
                    <a:pt x="34" y="101"/>
                  </a:cubicBezTo>
                  <a:cubicBezTo>
                    <a:pt x="33" y="101"/>
                    <a:pt x="31" y="101"/>
                    <a:pt x="30" y="101"/>
                  </a:cubicBezTo>
                  <a:cubicBezTo>
                    <a:pt x="28" y="101"/>
                    <a:pt x="27" y="101"/>
                    <a:pt x="25" y="101"/>
                  </a:cubicBezTo>
                  <a:cubicBezTo>
                    <a:pt x="22" y="100"/>
                    <a:pt x="20" y="98"/>
                    <a:pt x="18" y="96"/>
                  </a:cubicBezTo>
                  <a:cubicBezTo>
                    <a:pt x="16" y="93"/>
                    <a:pt x="14" y="90"/>
                    <a:pt x="14" y="87"/>
                  </a:cubicBezTo>
                  <a:cubicBezTo>
                    <a:pt x="14" y="87"/>
                    <a:pt x="14" y="87"/>
                    <a:pt x="14" y="86"/>
                  </a:cubicBezTo>
                  <a:cubicBezTo>
                    <a:pt x="14" y="85"/>
                    <a:pt x="14" y="85"/>
                    <a:pt x="14" y="85"/>
                  </a:cubicBezTo>
                  <a:cubicBezTo>
                    <a:pt x="14" y="81"/>
                    <a:pt x="14" y="81"/>
                    <a:pt x="14" y="81"/>
                  </a:cubicBezTo>
                  <a:cubicBezTo>
                    <a:pt x="14" y="75"/>
                    <a:pt x="14" y="75"/>
                    <a:pt x="14" y="75"/>
                  </a:cubicBezTo>
                  <a:cubicBezTo>
                    <a:pt x="14" y="62"/>
                    <a:pt x="14" y="49"/>
                    <a:pt x="14" y="36"/>
                  </a:cubicBezTo>
                  <a:cubicBezTo>
                    <a:pt x="14" y="27"/>
                    <a:pt x="14" y="27"/>
                    <a:pt x="14" y="27"/>
                  </a:cubicBezTo>
                  <a:cubicBezTo>
                    <a:pt x="14" y="26"/>
                    <a:pt x="14" y="26"/>
                    <a:pt x="14" y="26"/>
                  </a:cubicBezTo>
                  <a:cubicBezTo>
                    <a:pt x="14" y="26"/>
                    <a:pt x="14" y="26"/>
                    <a:pt x="14" y="26"/>
                  </a:cubicBezTo>
                  <a:cubicBezTo>
                    <a:pt x="14" y="25"/>
                    <a:pt x="14" y="25"/>
                    <a:pt x="14" y="24"/>
                  </a:cubicBezTo>
                  <a:cubicBezTo>
                    <a:pt x="14" y="23"/>
                    <a:pt x="14" y="22"/>
                    <a:pt x="15" y="21"/>
                  </a:cubicBezTo>
                  <a:cubicBezTo>
                    <a:pt x="16" y="18"/>
                    <a:pt x="19" y="15"/>
                    <a:pt x="22" y="13"/>
                  </a:cubicBezTo>
                  <a:cubicBezTo>
                    <a:pt x="25" y="11"/>
                    <a:pt x="27" y="10"/>
                    <a:pt x="28" y="10"/>
                  </a:cubicBezTo>
                  <a:cubicBezTo>
                    <a:pt x="29" y="10"/>
                    <a:pt x="29" y="9"/>
                    <a:pt x="29" y="9"/>
                  </a:cubicBezTo>
                  <a:cubicBezTo>
                    <a:pt x="29" y="9"/>
                    <a:pt x="30" y="9"/>
                    <a:pt x="30" y="9"/>
                  </a:cubicBezTo>
                  <a:cubicBezTo>
                    <a:pt x="30" y="8"/>
                    <a:pt x="30" y="8"/>
                    <a:pt x="29" y="8"/>
                  </a:cubicBezTo>
                  <a:cubicBezTo>
                    <a:pt x="28" y="7"/>
                    <a:pt x="27" y="6"/>
                    <a:pt x="24" y="6"/>
                  </a:cubicBezTo>
                  <a:cubicBezTo>
                    <a:pt x="21" y="6"/>
                    <a:pt x="17" y="7"/>
                    <a:pt x="13" y="10"/>
                  </a:cubicBezTo>
                  <a:cubicBezTo>
                    <a:pt x="13" y="9"/>
                    <a:pt x="13" y="9"/>
                    <a:pt x="13" y="9"/>
                  </a:cubicBezTo>
                  <a:cubicBezTo>
                    <a:pt x="16" y="6"/>
                    <a:pt x="19" y="5"/>
                    <a:pt x="21" y="4"/>
                  </a:cubicBezTo>
                  <a:cubicBezTo>
                    <a:pt x="22" y="3"/>
                    <a:pt x="23" y="3"/>
                    <a:pt x="23" y="2"/>
                  </a:cubicBezTo>
                  <a:cubicBezTo>
                    <a:pt x="23" y="1"/>
                    <a:pt x="21" y="1"/>
                    <a:pt x="22" y="0"/>
                  </a:cubicBezTo>
                  <a:cubicBezTo>
                    <a:pt x="17" y="1"/>
                    <a:pt x="12" y="4"/>
                    <a:pt x="8" y="8"/>
                  </a:cubicBezTo>
                  <a:cubicBezTo>
                    <a:pt x="4" y="12"/>
                    <a:pt x="1" y="18"/>
                    <a:pt x="0" y="24"/>
                  </a:cubicBezTo>
                  <a:cubicBezTo>
                    <a:pt x="0" y="25"/>
                    <a:pt x="0" y="26"/>
                    <a:pt x="0" y="27"/>
                  </a:cubicBezTo>
                  <a:cubicBezTo>
                    <a:pt x="0" y="29"/>
                    <a:pt x="0" y="29"/>
                    <a:pt x="0" y="29"/>
                  </a:cubicBezTo>
                  <a:cubicBezTo>
                    <a:pt x="0" y="34"/>
                    <a:pt x="0" y="34"/>
                    <a:pt x="0" y="34"/>
                  </a:cubicBezTo>
                  <a:cubicBezTo>
                    <a:pt x="0" y="73"/>
                    <a:pt x="0" y="73"/>
                    <a:pt x="0" y="73"/>
                  </a:cubicBezTo>
                  <a:lnTo>
                    <a:pt x="0" y="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5"/>
            <p:cNvSpPr>
              <a:spLocks/>
            </p:cNvSpPr>
            <p:nvPr/>
          </p:nvSpPr>
          <p:spPr bwMode="auto">
            <a:xfrm>
              <a:off x="6292851" y="2822576"/>
              <a:ext cx="49213" cy="33338"/>
            </a:xfrm>
            <a:custGeom>
              <a:avLst/>
              <a:gdLst>
                <a:gd name="T0" fmla="*/ 13 w 13"/>
                <a:gd name="T1" fmla="*/ 0 h 9"/>
                <a:gd name="T2" fmla="*/ 9 w 13"/>
                <a:gd name="T3" fmla="*/ 3 h 9"/>
                <a:gd name="T4" fmla="*/ 0 w 13"/>
                <a:gd name="T5" fmla="*/ 9 h 9"/>
                <a:gd name="T6" fmla="*/ 0 w 13"/>
                <a:gd name="T7" fmla="*/ 9 h 9"/>
                <a:gd name="T8" fmla="*/ 9 w 13"/>
                <a:gd name="T9" fmla="*/ 3 h 9"/>
                <a:gd name="T10" fmla="*/ 13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3" y="0"/>
                  </a:moveTo>
                  <a:cubicBezTo>
                    <a:pt x="12" y="1"/>
                    <a:pt x="10" y="2"/>
                    <a:pt x="9" y="3"/>
                  </a:cubicBezTo>
                  <a:cubicBezTo>
                    <a:pt x="0" y="9"/>
                    <a:pt x="0" y="9"/>
                    <a:pt x="0" y="9"/>
                  </a:cubicBezTo>
                  <a:cubicBezTo>
                    <a:pt x="0" y="9"/>
                    <a:pt x="0" y="9"/>
                    <a:pt x="0" y="9"/>
                  </a:cubicBezTo>
                  <a:cubicBezTo>
                    <a:pt x="9" y="3"/>
                    <a:pt x="9" y="3"/>
                    <a:pt x="9" y="3"/>
                  </a:cubicBezTo>
                  <a:cubicBezTo>
                    <a:pt x="10" y="2"/>
                    <a:pt x="12" y="1"/>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6"/>
            <p:cNvSpPr>
              <a:spLocks/>
            </p:cNvSpPr>
            <p:nvPr/>
          </p:nvSpPr>
          <p:spPr bwMode="auto">
            <a:xfrm>
              <a:off x="6289676" y="2833688"/>
              <a:ext cx="3175" cy="22225"/>
            </a:xfrm>
            <a:custGeom>
              <a:avLst/>
              <a:gdLst>
                <a:gd name="T0" fmla="*/ 2 w 2"/>
                <a:gd name="T1" fmla="*/ 14 h 14"/>
                <a:gd name="T2" fmla="*/ 2 w 2"/>
                <a:gd name="T3" fmla="*/ 14 h 14"/>
                <a:gd name="T4" fmla="*/ 0 w 2"/>
                <a:gd name="T5" fmla="*/ 0 h 14"/>
                <a:gd name="T6" fmla="*/ 2 w 2"/>
                <a:gd name="T7" fmla="*/ 14 h 14"/>
              </a:gdLst>
              <a:ahLst/>
              <a:cxnLst>
                <a:cxn ang="0">
                  <a:pos x="T0" y="T1"/>
                </a:cxn>
                <a:cxn ang="0">
                  <a:pos x="T2" y="T3"/>
                </a:cxn>
                <a:cxn ang="0">
                  <a:pos x="T4" y="T5"/>
                </a:cxn>
                <a:cxn ang="0">
                  <a:pos x="T6" y="T7"/>
                </a:cxn>
              </a:cxnLst>
              <a:rect l="0" t="0" r="r" b="b"/>
              <a:pathLst>
                <a:path w="2" h="14">
                  <a:moveTo>
                    <a:pt x="2" y="14"/>
                  </a:moveTo>
                  <a:lnTo>
                    <a:pt x="2" y="14"/>
                  </a:lnTo>
                  <a:lnTo>
                    <a:pt x="0" y="0"/>
                  </a:lnTo>
                  <a:lnTo>
                    <a:pt x="2"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7"/>
            <p:cNvSpPr>
              <a:spLocks noEditPoints="1"/>
            </p:cNvSpPr>
            <p:nvPr/>
          </p:nvSpPr>
          <p:spPr bwMode="auto">
            <a:xfrm>
              <a:off x="6286501" y="2674938"/>
              <a:ext cx="120650" cy="177800"/>
            </a:xfrm>
            <a:custGeom>
              <a:avLst/>
              <a:gdLst>
                <a:gd name="T0" fmla="*/ 1 w 32"/>
                <a:gd name="T1" fmla="*/ 18 h 47"/>
                <a:gd name="T2" fmla="*/ 3 w 32"/>
                <a:gd name="T3" fmla="*/ 14 h 47"/>
                <a:gd name="T4" fmla="*/ 3 w 32"/>
                <a:gd name="T5" fmla="*/ 13 h 47"/>
                <a:gd name="T6" fmla="*/ 5 w 32"/>
                <a:gd name="T7" fmla="*/ 12 h 47"/>
                <a:gd name="T8" fmla="*/ 2 w 32"/>
                <a:gd name="T9" fmla="*/ 19 h 47"/>
                <a:gd name="T10" fmla="*/ 1 w 32"/>
                <a:gd name="T11" fmla="*/ 38 h 47"/>
                <a:gd name="T12" fmla="*/ 11 w 32"/>
                <a:gd name="T13" fmla="*/ 41 h 47"/>
                <a:gd name="T14" fmla="*/ 15 w 32"/>
                <a:gd name="T15" fmla="*/ 39 h 47"/>
                <a:gd name="T16" fmla="*/ 25 w 32"/>
                <a:gd name="T17" fmla="*/ 27 h 47"/>
                <a:gd name="T18" fmla="*/ 4 w 32"/>
                <a:gd name="T19" fmla="*/ 44 h 47"/>
                <a:gd name="T20" fmla="*/ 10 w 32"/>
                <a:gd name="T21" fmla="*/ 40 h 47"/>
                <a:gd name="T22" fmla="*/ 18 w 32"/>
                <a:gd name="T23" fmla="*/ 34 h 47"/>
                <a:gd name="T24" fmla="*/ 25 w 32"/>
                <a:gd name="T25" fmla="*/ 26 h 47"/>
                <a:gd name="T26" fmla="*/ 20 w 32"/>
                <a:gd name="T27" fmla="*/ 22 h 47"/>
                <a:gd name="T28" fmla="*/ 17 w 32"/>
                <a:gd name="T29" fmla="*/ 23 h 47"/>
                <a:gd name="T30" fmla="*/ 14 w 32"/>
                <a:gd name="T31" fmla="*/ 26 h 47"/>
                <a:gd name="T32" fmla="*/ 15 w 32"/>
                <a:gd name="T33" fmla="*/ 22 h 47"/>
                <a:gd name="T34" fmla="*/ 16 w 32"/>
                <a:gd name="T35" fmla="*/ 20 h 47"/>
                <a:gd name="T36" fmla="*/ 16 w 32"/>
                <a:gd name="T37" fmla="*/ 19 h 47"/>
                <a:gd name="T38" fmla="*/ 17 w 32"/>
                <a:gd name="T39" fmla="*/ 19 h 47"/>
                <a:gd name="T40" fmla="*/ 21 w 32"/>
                <a:gd name="T41" fmla="*/ 20 h 47"/>
                <a:gd name="T42" fmla="*/ 24 w 32"/>
                <a:gd name="T43" fmla="*/ 17 h 47"/>
                <a:gd name="T44" fmla="*/ 27 w 32"/>
                <a:gd name="T45" fmla="*/ 22 h 47"/>
                <a:gd name="T46" fmla="*/ 28 w 32"/>
                <a:gd name="T47" fmla="*/ 8 h 47"/>
                <a:gd name="T48" fmla="*/ 27 w 32"/>
                <a:gd name="T49" fmla="*/ 5 h 47"/>
                <a:gd name="T50" fmla="*/ 26 w 32"/>
                <a:gd name="T51" fmla="*/ 5 h 47"/>
                <a:gd name="T52" fmla="*/ 20 w 32"/>
                <a:gd name="T53" fmla="*/ 1 h 47"/>
                <a:gd name="T54" fmla="*/ 20 w 32"/>
                <a:gd name="T55" fmla="*/ 1 h 47"/>
                <a:gd name="T56" fmla="*/ 15 w 32"/>
                <a:gd name="T57" fmla="*/ 2 h 47"/>
                <a:gd name="T58" fmla="*/ 5 w 32"/>
                <a:gd name="T59" fmla="*/ 10 h 47"/>
                <a:gd name="T60" fmla="*/ 3 w 32"/>
                <a:gd name="T61" fmla="*/ 14 h 47"/>
                <a:gd name="T62" fmla="*/ 2 w 32"/>
                <a:gd name="T63" fmla="*/ 16 h 47"/>
                <a:gd name="T64" fmla="*/ 0 w 32"/>
                <a:gd name="T65" fmla="*/ 38 h 47"/>
                <a:gd name="T66" fmla="*/ 1 w 32"/>
                <a:gd name="T67" fmla="*/ 38 h 47"/>
                <a:gd name="T68" fmla="*/ 11 w 32"/>
                <a:gd name="T69" fmla="*/ 29 h 47"/>
                <a:gd name="T70" fmla="*/ 11 w 32"/>
                <a:gd name="T71" fmla="*/ 29 h 47"/>
                <a:gd name="T72" fmla="*/ 11 w 32"/>
                <a:gd name="T73" fmla="*/ 29 h 47"/>
                <a:gd name="T74" fmla="*/ 3 w 32"/>
                <a:gd name="T75" fmla="*/ 24 h 47"/>
                <a:gd name="T76" fmla="*/ 4 w 32"/>
                <a:gd name="T77" fmla="*/ 42 h 47"/>
                <a:gd name="T78" fmla="*/ 6 w 32"/>
                <a:gd name="T79" fmla="*/ 32 h 47"/>
                <a:gd name="T80" fmla="*/ 5 w 32"/>
                <a:gd name="T81" fmla="*/ 33 h 47"/>
                <a:gd name="T82" fmla="*/ 6 w 32"/>
                <a:gd name="T83" fmla="*/ 32 h 47"/>
                <a:gd name="T84" fmla="*/ 11 w 32"/>
                <a:gd name="T85" fmla="*/ 34 h 47"/>
                <a:gd name="T86" fmla="*/ 11 w 32"/>
                <a:gd name="T87" fmla="*/ 36 h 47"/>
                <a:gd name="T88" fmla="*/ 21 w 32"/>
                <a:gd name="T89" fmla="*/ 1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2" h="47">
                  <a:moveTo>
                    <a:pt x="0" y="25"/>
                  </a:moveTo>
                  <a:cubicBezTo>
                    <a:pt x="0" y="23"/>
                    <a:pt x="1" y="21"/>
                    <a:pt x="1" y="18"/>
                  </a:cubicBezTo>
                  <a:cubicBezTo>
                    <a:pt x="2" y="17"/>
                    <a:pt x="2" y="16"/>
                    <a:pt x="3" y="15"/>
                  </a:cubicBezTo>
                  <a:cubicBezTo>
                    <a:pt x="3" y="14"/>
                    <a:pt x="3" y="14"/>
                    <a:pt x="3" y="14"/>
                  </a:cubicBezTo>
                  <a:cubicBezTo>
                    <a:pt x="3" y="14"/>
                    <a:pt x="3" y="14"/>
                    <a:pt x="3" y="14"/>
                  </a:cubicBezTo>
                  <a:cubicBezTo>
                    <a:pt x="3" y="13"/>
                    <a:pt x="3" y="13"/>
                    <a:pt x="3" y="13"/>
                  </a:cubicBezTo>
                  <a:cubicBezTo>
                    <a:pt x="4" y="12"/>
                    <a:pt x="4" y="12"/>
                    <a:pt x="5" y="11"/>
                  </a:cubicBezTo>
                  <a:cubicBezTo>
                    <a:pt x="5" y="11"/>
                    <a:pt x="5" y="12"/>
                    <a:pt x="5" y="12"/>
                  </a:cubicBezTo>
                  <a:cubicBezTo>
                    <a:pt x="4" y="13"/>
                    <a:pt x="4" y="14"/>
                    <a:pt x="3" y="15"/>
                  </a:cubicBezTo>
                  <a:cubicBezTo>
                    <a:pt x="3" y="16"/>
                    <a:pt x="3" y="18"/>
                    <a:pt x="2" y="19"/>
                  </a:cubicBezTo>
                  <a:cubicBezTo>
                    <a:pt x="2" y="21"/>
                    <a:pt x="1" y="23"/>
                    <a:pt x="1" y="25"/>
                  </a:cubicBezTo>
                  <a:cubicBezTo>
                    <a:pt x="1" y="29"/>
                    <a:pt x="1" y="34"/>
                    <a:pt x="1" y="38"/>
                  </a:cubicBezTo>
                  <a:cubicBezTo>
                    <a:pt x="3" y="47"/>
                    <a:pt x="3" y="47"/>
                    <a:pt x="3" y="47"/>
                  </a:cubicBezTo>
                  <a:cubicBezTo>
                    <a:pt x="11" y="41"/>
                    <a:pt x="11" y="41"/>
                    <a:pt x="11" y="41"/>
                  </a:cubicBezTo>
                  <a:cubicBezTo>
                    <a:pt x="12" y="40"/>
                    <a:pt x="13" y="39"/>
                    <a:pt x="15" y="38"/>
                  </a:cubicBezTo>
                  <a:cubicBezTo>
                    <a:pt x="15" y="39"/>
                    <a:pt x="15" y="39"/>
                    <a:pt x="15" y="39"/>
                  </a:cubicBezTo>
                  <a:cubicBezTo>
                    <a:pt x="18" y="37"/>
                    <a:pt x="21" y="34"/>
                    <a:pt x="24" y="32"/>
                  </a:cubicBezTo>
                  <a:cubicBezTo>
                    <a:pt x="25" y="30"/>
                    <a:pt x="25" y="29"/>
                    <a:pt x="25" y="27"/>
                  </a:cubicBezTo>
                  <a:cubicBezTo>
                    <a:pt x="20" y="32"/>
                    <a:pt x="15" y="36"/>
                    <a:pt x="10" y="40"/>
                  </a:cubicBezTo>
                  <a:cubicBezTo>
                    <a:pt x="4" y="44"/>
                    <a:pt x="4" y="44"/>
                    <a:pt x="4" y="44"/>
                  </a:cubicBezTo>
                  <a:cubicBezTo>
                    <a:pt x="4" y="43"/>
                    <a:pt x="4" y="43"/>
                    <a:pt x="4" y="43"/>
                  </a:cubicBezTo>
                  <a:cubicBezTo>
                    <a:pt x="10" y="40"/>
                    <a:pt x="10" y="40"/>
                    <a:pt x="10" y="40"/>
                  </a:cubicBezTo>
                  <a:cubicBezTo>
                    <a:pt x="10" y="39"/>
                    <a:pt x="10" y="39"/>
                    <a:pt x="10" y="39"/>
                  </a:cubicBezTo>
                  <a:cubicBezTo>
                    <a:pt x="13" y="38"/>
                    <a:pt x="16" y="36"/>
                    <a:pt x="18" y="34"/>
                  </a:cubicBezTo>
                  <a:cubicBezTo>
                    <a:pt x="20" y="31"/>
                    <a:pt x="22" y="29"/>
                    <a:pt x="24" y="27"/>
                  </a:cubicBezTo>
                  <a:cubicBezTo>
                    <a:pt x="25" y="26"/>
                    <a:pt x="25" y="26"/>
                    <a:pt x="25" y="26"/>
                  </a:cubicBezTo>
                  <a:cubicBezTo>
                    <a:pt x="25" y="25"/>
                    <a:pt x="25" y="25"/>
                    <a:pt x="25" y="24"/>
                  </a:cubicBezTo>
                  <a:cubicBezTo>
                    <a:pt x="24" y="22"/>
                    <a:pt x="22" y="21"/>
                    <a:pt x="20" y="22"/>
                  </a:cubicBezTo>
                  <a:cubicBezTo>
                    <a:pt x="19" y="23"/>
                    <a:pt x="19" y="24"/>
                    <a:pt x="19" y="24"/>
                  </a:cubicBezTo>
                  <a:cubicBezTo>
                    <a:pt x="18" y="24"/>
                    <a:pt x="18" y="23"/>
                    <a:pt x="17" y="23"/>
                  </a:cubicBezTo>
                  <a:cubicBezTo>
                    <a:pt x="16" y="24"/>
                    <a:pt x="15" y="26"/>
                    <a:pt x="14" y="27"/>
                  </a:cubicBezTo>
                  <a:cubicBezTo>
                    <a:pt x="14" y="27"/>
                    <a:pt x="14" y="26"/>
                    <a:pt x="14" y="26"/>
                  </a:cubicBezTo>
                  <a:cubicBezTo>
                    <a:pt x="15" y="25"/>
                    <a:pt x="16" y="24"/>
                    <a:pt x="17" y="22"/>
                  </a:cubicBezTo>
                  <a:cubicBezTo>
                    <a:pt x="16" y="22"/>
                    <a:pt x="16" y="22"/>
                    <a:pt x="15" y="22"/>
                  </a:cubicBezTo>
                  <a:cubicBezTo>
                    <a:pt x="15" y="22"/>
                    <a:pt x="15" y="21"/>
                    <a:pt x="15" y="21"/>
                  </a:cubicBezTo>
                  <a:cubicBezTo>
                    <a:pt x="15" y="20"/>
                    <a:pt x="16" y="20"/>
                    <a:pt x="16" y="20"/>
                  </a:cubicBezTo>
                  <a:cubicBezTo>
                    <a:pt x="16" y="20"/>
                    <a:pt x="16" y="20"/>
                    <a:pt x="16" y="19"/>
                  </a:cubicBezTo>
                  <a:cubicBezTo>
                    <a:pt x="16" y="19"/>
                    <a:pt x="16" y="19"/>
                    <a:pt x="16" y="19"/>
                  </a:cubicBezTo>
                  <a:cubicBezTo>
                    <a:pt x="16" y="19"/>
                    <a:pt x="16" y="19"/>
                    <a:pt x="17" y="19"/>
                  </a:cubicBezTo>
                  <a:cubicBezTo>
                    <a:pt x="17" y="19"/>
                    <a:pt x="17" y="19"/>
                    <a:pt x="17" y="19"/>
                  </a:cubicBezTo>
                  <a:cubicBezTo>
                    <a:pt x="18" y="20"/>
                    <a:pt x="18" y="20"/>
                    <a:pt x="18" y="20"/>
                  </a:cubicBezTo>
                  <a:cubicBezTo>
                    <a:pt x="19" y="20"/>
                    <a:pt x="20" y="20"/>
                    <a:pt x="21" y="20"/>
                  </a:cubicBezTo>
                  <a:cubicBezTo>
                    <a:pt x="21" y="19"/>
                    <a:pt x="22" y="18"/>
                    <a:pt x="23" y="17"/>
                  </a:cubicBezTo>
                  <a:cubicBezTo>
                    <a:pt x="24" y="17"/>
                    <a:pt x="24" y="17"/>
                    <a:pt x="24" y="17"/>
                  </a:cubicBezTo>
                  <a:cubicBezTo>
                    <a:pt x="23" y="20"/>
                    <a:pt x="24" y="20"/>
                    <a:pt x="25" y="21"/>
                  </a:cubicBezTo>
                  <a:cubicBezTo>
                    <a:pt x="25" y="21"/>
                    <a:pt x="27" y="21"/>
                    <a:pt x="27" y="22"/>
                  </a:cubicBezTo>
                  <a:cubicBezTo>
                    <a:pt x="28" y="18"/>
                    <a:pt x="28" y="15"/>
                    <a:pt x="29" y="11"/>
                  </a:cubicBezTo>
                  <a:cubicBezTo>
                    <a:pt x="29" y="11"/>
                    <a:pt x="28" y="9"/>
                    <a:pt x="28" y="8"/>
                  </a:cubicBezTo>
                  <a:cubicBezTo>
                    <a:pt x="28" y="8"/>
                    <a:pt x="28" y="7"/>
                    <a:pt x="27" y="6"/>
                  </a:cubicBezTo>
                  <a:cubicBezTo>
                    <a:pt x="27" y="6"/>
                    <a:pt x="27" y="6"/>
                    <a:pt x="27" y="5"/>
                  </a:cubicBezTo>
                  <a:cubicBezTo>
                    <a:pt x="27" y="5"/>
                    <a:pt x="27" y="5"/>
                    <a:pt x="27" y="5"/>
                  </a:cubicBezTo>
                  <a:cubicBezTo>
                    <a:pt x="26" y="5"/>
                    <a:pt x="26" y="5"/>
                    <a:pt x="26" y="5"/>
                  </a:cubicBezTo>
                  <a:cubicBezTo>
                    <a:pt x="26" y="5"/>
                    <a:pt x="26" y="5"/>
                    <a:pt x="26" y="5"/>
                  </a:cubicBezTo>
                  <a:cubicBezTo>
                    <a:pt x="32" y="8"/>
                    <a:pt x="19" y="0"/>
                    <a:pt x="20" y="1"/>
                  </a:cubicBezTo>
                  <a:cubicBezTo>
                    <a:pt x="20" y="1"/>
                    <a:pt x="20" y="1"/>
                    <a:pt x="20" y="1"/>
                  </a:cubicBezTo>
                  <a:cubicBezTo>
                    <a:pt x="20" y="1"/>
                    <a:pt x="20" y="1"/>
                    <a:pt x="20" y="1"/>
                  </a:cubicBezTo>
                  <a:cubicBezTo>
                    <a:pt x="20" y="1"/>
                    <a:pt x="20" y="1"/>
                    <a:pt x="20" y="1"/>
                  </a:cubicBezTo>
                  <a:cubicBezTo>
                    <a:pt x="18" y="1"/>
                    <a:pt x="17" y="2"/>
                    <a:pt x="15" y="2"/>
                  </a:cubicBezTo>
                  <a:cubicBezTo>
                    <a:pt x="13" y="3"/>
                    <a:pt x="11" y="4"/>
                    <a:pt x="10" y="5"/>
                  </a:cubicBezTo>
                  <a:cubicBezTo>
                    <a:pt x="8" y="7"/>
                    <a:pt x="7" y="8"/>
                    <a:pt x="5" y="10"/>
                  </a:cubicBezTo>
                  <a:cubicBezTo>
                    <a:pt x="4" y="11"/>
                    <a:pt x="4" y="12"/>
                    <a:pt x="3" y="13"/>
                  </a:cubicBezTo>
                  <a:cubicBezTo>
                    <a:pt x="3" y="13"/>
                    <a:pt x="3" y="13"/>
                    <a:pt x="3" y="14"/>
                  </a:cubicBezTo>
                  <a:cubicBezTo>
                    <a:pt x="2" y="14"/>
                    <a:pt x="2" y="14"/>
                    <a:pt x="2" y="14"/>
                  </a:cubicBezTo>
                  <a:cubicBezTo>
                    <a:pt x="2" y="15"/>
                    <a:pt x="2" y="15"/>
                    <a:pt x="2" y="16"/>
                  </a:cubicBezTo>
                  <a:cubicBezTo>
                    <a:pt x="0" y="20"/>
                    <a:pt x="0" y="23"/>
                    <a:pt x="0" y="27"/>
                  </a:cubicBezTo>
                  <a:cubicBezTo>
                    <a:pt x="0" y="31"/>
                    <a:pt x="0" y="34"/>
                    <a:pt x="0" y="38"/>
                  </a:cubicBezTo>
                  <a:cubicBezTo>
                    <a:pt x="1" y="42"/>
                    <a:pt x="1" y="42"/>
                    <a:pt x="1" y="42"/>
                  </a:cubicBezTo>
                  <a:cubicBezTo>
                    <a:pt x="1" y="38"/>
                    <a:pt x="1" y="38"/>
                    <a:pt x="1" y="38"/>
                  </a:cubicBezTo>
                  <a:cubicBezTo>
                    <a:pt x="0" y="34"/>
                    <a:pt x="0" y="29"/>
                    <a:pt x="0" y="25"/>
                  </a:cubicBezTo>
                  <a:close/>
                  <a:moveTo>
                    <a:pt x="11" y="29"/>
                  </a:moveTo>
                  <a:cubicBezTo>
                    <a:pt x="11" y="29"/>
                    <a:pt x="11" y="29"/>
                    <a:pt x="11" y="29"/>
                  </a:cubicBezTo>
                  <a:cubicBezTo>
                    <a:pt x="11" y="29"/>
                    <a:pt x="11" y="29"/>
                    <a:pt x="11" y="29"/>
                  </a:cubicBezTo>
                  <a:cubicBezTo>
                    <a:pt x="11" y="29"/>
                    <a:pt x="11" y="29"/>
                    <a:pt x="11" y="29"/>
                  </a:cubicBezTo>
                  <a:cubicBezTo>
                    <a:pt x="11" y="29"/>
                    <a:pt x="11" y="29"/>
                    <a:pt x="11" y="29"/>
                  </a:cubicBezTo>
                  <a:close/>
                  <a:moveTo>
                    <a:pt x="3" y="37"/>
                  </a:moveTo>
                  <a:cubicBezTo>
                    <a:pt x="2" y="33"/>
                    <a:pt x="2" y="28"/>
                    <a:pt x="3" y="24"/>
                  </a:cubicBezTo>
                  <a:cubicBezTo>
                    <a:pt x="2" y="28"/>
                    <a:pt x="3" y="33"/>
                    <a:pt x="3" y="37"/>
                  </a:cubicBezTo>
                  <a:cubicBezTo>
                    <a:pt x="4" y="42"/>
                    <a:pt x="4" y="42"/>
                    <a:pt x="4" y="42"/>
                  </a:cubicBezTo>
                  <a:lnTo>
                    <a:pt x="3" y="37"/>
                  </a:lnTo>
                  <a:close/>
                  <a:moveTo>
                    <a:pt x="6" y="32"/>
                  </a:moveTo>
                  <a:cubicBezTo>
                    <a:pt x="6" y="32"/>
                    <a:pt x="6" y="32"/>
                    <a:pt x="6" y="32"/>
                  </a:cubicBezTo>
                  <a:cubicBezTo>
                    <a:pt x="6" y="33"/>
                    <a:pt x="5" y="33"/>
                    <a:pt x="5" y="33"/>
                  </a:cubicBezTo>
                  <a:cubicBezTo>
                    <a:pt x="5" y="33"/>
                    <a:pt x="5" y="33"/>
                    <a:pt x="5" y="33"/>
                  </a:cubicBezTo>
                  <a:cubicBezTo>
                    <a:pt x="5" y="33"/>
                    <a:pt x="6" y="33"/>
                    <a:pt x="6" y="32"/>
                  </a:cubicBezTo>
                  <a:close/>
                  <a:moveTo>
                    <a:pt x="11" y="36"/>
                  </a:moveTo>
                  <a:cubicBezTo>
                    <a:pt x="11" y="35"/>
                    <a:pt x="11" y="35"/>
                    <a:pt x="11" y="34"/>
                  </a:cubicBezTo>
                  <a:cubicBezTo>
                    <a:pt x="11" y="34"/>
                    <a:pt x="11" y="34"/>
                    <a:pt x="11" y="34"/>
                  </a:cubicBezTo>
                  <a:cubicBezTo>
                    <a:pt x="11" y="35"/>
                    <a:pt x="11" y="35"/>
                    <a:pt x="11" y="36"/>
                  </a:cubicBezTo>
                  <a:close/>
                  <a:moveTo>
                    <a:pt x="21" y="15"/>
                  </a:moveTo>
                  <a:cubicBezTo>
                    <a:pt x="21" y="15"/>
                    <a:pt x="21" y="15"/>
                    <a:pt x="21" y="15"/>
                  </a:cubicBezTo>
                  <a:cubicBezTo>
                    <a:pt x="21" y="15"/>
                    <a:pt x="21" y="15"/>
                    <a:pt x="21"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8"/>
            <p:cNvSpPr>
              <a:spLocks/>
            </p:cNvSpPr>
            <p:nvPr/>
          </p:nvSpPr>
          <p:spPr bwMode="auto">
            <a:xfrm>
              <a:off x="5940426" y="2652713"/>
              <a:ext cx="112713" cy="173038"/>
            </a:xfrm>
            <a:custGeom>
              <a:avLst/>
              <a:gdLst>
                <a:gd name="T0" fmla="*/ 15 w 30"/>
                <a:gd name="T1" fmla="*/ 42 h 46"/>
                <a:gd name="T2" fmla="*/ 16 w 30"/>
                <a:gd name="T3" fmla="*/ 41 h 46"/>
                <a:gd name="T4" fmla="*/ 17 w 30"/>
                <a:gd name="T5" fmla="*/ 36 h 46"/>
                <a:gd name="T6" fmla="*/ 14 w 30"/>
                <a:gd name="T7" fmla="*/ 36 h 46"/>
                <a:gd name="T8" fmla="*/ 10 w 30"/>
                <a:gd name="T9" fmla="*/ 40 h 46"/>
                <a:gd name="T10" fmla="*/ 7 w 30"/>
                <a:gd name="T11" fmla="*/ 43 h 46"/>
                <a:gd name="T12" fmla="*/ 6 w 30"/>
                <a:gd name="T13" fmla="*/ 41 h 46"/>
                <a:gd name="T14" fmla="*/ 5 w 30"/>
                <a:gd name="T15" fmla="*/ 36 h 46"/>
                <a:gd name="T16" fmla="*/ 4 w 30"/>
                <a:gd name="T17" fmla="*/ 37 h 46"/>
                <a:gd name="T18" fmla="*/ 3 w 30"/>
                <a:gd name="T19" fmla="*/ 31 h 46"/>
                <a:gd name="T20" fmla="*/ 4 w 30"/>
                <a:gd name="T21" fmla="*/ 36 h 46"/>
                <a:gd name="T22" fmla="*/ 4 w 30"/>
                <a:gd name="T23" fmla="*/ 36 h 46"/>
                <a:gd name="T24" fmla="*/ 5 w 30"/>
                <a:gd name="T25" fmla="*/ 36 h 46"/>
                <a:gd name="T26" fmla="*/ 5 w 30"/>
                <a:gd name="T27" fmla="*/ 37 h 46"/>
                <a:gd name="T28" fmla="*/ 7 w 30"/>
                <a:gd name="T29" fmla="*/ 43 h 46"/>
                <a:gd name="T30" fmla="*/ 12 w 30"/>
                <a:gd name="T31" fmla="*/ 38 h 46"/>
                <a:gd name="T32" fmla="*/ 14 w 30"/>
                <a:gd name="T33" fmla="*/ 36 h 46"/>
                <a:gd name="T34" fmla="*/ 15 w 30"/>
                <a:gd name="T35" fmla="*/ 38 h 46"/>
                <a:gd name="T36" fmla="*/ 15 w 30"/>
                <a:gd name="T37" fmla="*/ 38 h 46"/>
                <a:gd name="T38" fmla="*/ 25 w 30"/>
                <a:gd name="T39" fmla="*/ 26 h 46"/>
                <a:gd name="T40" fmla="*/ 24 w 30"/>
                <a:gd name="T41" fmla="*/ 20 h 46"/>
                <a:gd name="T42" fmla="*/ 19 w 30"/>
                <a:gd name="T43" fmla="*/ 20 h 46"/>
                <a:gd name="T44" fmla="*/ 12 w 30"/>
                <a:gd name="T45" fmla="*/ 27 h 46"/>
                <a:gd name="T46" fmla="*/ 12 w 30"/>
                <a:gd name="T47" fmla="*/ 27 h 46"/>
                <a:gd name="T48" fmla="*/ 12 w 30"/>
                <a:gd name="T49" fmla="*/ 27 h 46"/>
                <a:gd name="T50" fmla="*/ 13 w 30"/>
                <a:gd name="T51" fmla="*/ 26 h 46"/>
                <a:gd name="T52" fmla="*/ 17 w 30"/>
                <a:gd name="T53" fmla="*/ 18 h 46"/>
                <a:gd name="T54" fmla="*/ 15 w 30"/>
                <a:gd name="T55" fmla="*/ 20 h 46"/>
                <a:gd name="T56" fmla="*/ 14 w 30"/>
                <a:gd name="T57" fmla="*/ 19 h 46"/>
                <a:gd name="T58" fmla="*/ 15 w 30"/>
                <a:gd name="T59" fmla="*/ 16 h 46"/>
                <a:gd name="T60" fmla="*/ 16 w 30"/>
                <a:gd name="T61" fmla="*/ 15 h 46"/>
                <a:gd name="T62" fmla="*/ 18 w 30"/>
                <a:gd name="T63" fmla="*/ 16 h 46"/>
                <a:gd name="T64" fmla="*/ 20 w 30"/>
                <a:gd name="T65" fmla="*/ 17 h 46"/>
                <a:gd name="T66" fmla="*/ 25 w 30"/>
                <a:gd name="T67" fmla="*/ 13 h 46"/>
                <a:gd name="T68" fmla="*/ 29 w 30"/>
                <a:gd name="T69" fmla="*/ 18 h 46"/>
                <a:gd name="T70" fmla="*/ 28 w 30"/>
                <a:gd name="T71" fmla="*/ 2 h 46"/>
                <a:gd name="T72" fmla="*/ 18 w 30"/>
                <a:gd name="T73" fmla="*/ 0 h 46"/>
                <a:gd name="T74" fmla="*/ 0 w 30"/>
                <a:gd name="T75" fmla="*/ 28 h 46"/>
                <a:gd name="T76" fmla="*/ 2 w 30"/>
                <a:gd name="T77" fmla="*/ 40 h 46"/>
                <a:gd name="T78" fmla="*/ 2 w 30"/>
                <a:gd name="T79" fmla="*/ 40 h 46"/>
                <a:gd name="T80" fmla="*/ 3 w 30"/>
                <a:gd name="T81" fmla="*/ 39 h 46"/>
                <a:gd name="T82" fmla="*/ 6 w 30"/>
                <a:gd name="T83" fmla="*/ 44 h 46"/>
                <a:gd name="T84" fmla="*/ 11 w 30"/>
                <a:gd name="T85" fmla="*/ 41 h 46"/>
                <a:gd name="T86" fmla="*/ 6 w 30"/>
                <a:gd name="T87" fmla="*/ 45 h 46"/>
                <a:gd name="T88" fmla="*/ 4 w 30"/>
                <a:gd name="T89" fmla="*/ 40 h 46"/>
                <a:gd name="T90" fmla="*/ 4 w 30"/>
                <a:gd name="T91" fmla="*/ 38 h 46"/>
                <a:gd name="T92" fmla="*/ 2 w 30"/>
                <a:gd name="T93" fmla="*/ 40 h 46"/>
                <a:gd name="T94" fmla="*/ 2 w 30"/>
                <a:gd name="T95" fmla="*/ 38 h 46"/>
                <a:gd name="T96" fmla="*/ 3 w 30"/>
                <a:gd name="T97" fmla="*/ 17 h 46"/>
                <a:gd name="T98" fmla="*/ 4 w 30"/>
                <a:gd name="T99" fmla="*/ 38 h 46"/>
                <a:gd name="T100" fmla="*/ 4 w 30"/>
                <a:gd name="T101" fmla="*/ 38 h 46"/>
                <a:gd name="T102" fmla="*/ 6 w 30"/>
                <a:gd name="T103" fmla="*/ 44 h 46"/>
                <a:gd name="T104" fmla="*/ 7 w 30"/>
                <a:gd name="T105" fmla="*/ 44 h 46"/>
                <a:gd name="T106" fmla="*/ 11 w 30"/>
                <a:gd name="T107" fmla="*/ 41 h 46"/>
                <a:gd name="T108" fmla="*/ 14 w 30"/>
                <a:gd name="T109" fmla="*/ 38 h 46"/>
                <a:gd name="T110" fmla="*/ 15 w 30"/>
                <a:gd name="T111"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 h="46">
                  <a:moveTo>
                    <a:pt x="15" y="42"/>
                  </a:moveTo>
                  <a:cubicBezTo>
                    <a:pt x="15" y="42"/>
                    <a:pt x="15" y="42"/>
                    <a:pt x="15" y="42"/>
                  </a:cubicBezTo>
                  <a:cubicBezTo>
                    <a:pt x="15" y="42"/>
                    <a:pt x="15" y="42"/>
                    <a:pt x="15" y="42"/>
                  </a:cubicBezTo>
                  <a:cubicBezTo>
                    <a:pt x="15" y="42"/>
                    <a:pt x="15" y="42"/>
                    <a:pt x="15" y="42"/>
                  </a:cubicBezTo>
                  <a:cubicBezTo>
                    <a:pt x="15" y="42"/>
                    <a:pt x="15" y="42"/>
                    <a:pt x="15" y="42"/>
                  </a:cubicBezTo>
                  <a:cubicBezTo>
                    <a:pt x="16" y="41"/>
                    <a:pt x="16" y="41"/>
                    <a:pt x="16" y="41"/>
                  </a:cubicBezTo>
                  <a:cubicBezTo>
                    <a:pt x="18" y="39"/>
                    <a:pt x="20" y="36"/>
                    <a:pt x="22" y="34"/>
                  </a:cubicBezTo>
                  <a:cubicBezTo>
                    <a:pt x="24" y="32"/>
                    <a:pt x="25" y="29"/>
                    <a:pt x="25" y="27"/>
                  </a:cubicBezTo>
                  <a:cubicBezTo>
                    <a:pt x="22" y="30"/>
                    <a:pt x="20" y="33"/>
                    <a:pt x="17" y="36"/>
                  </a:cubicBezTo>
                  <a:cubicBezTo>
                    <a:pt x="16" y="37"/>
                    <a:pt x="16" y="38"/>
                    <a:pt x="15" y="38"/>
                  </a:cubicBezTo>
                  <a:cubicBezTo>
                    <a:pt x="15" y="37"/>
                    <a:pt x="15" y="37"/>
                    <a:pt x="15" y="37"/>
                  </a:cubicBezTo>
                  <a:cubicBezTo>
                    <a:pt x="15" y="36"/>
                    <a:pt x="15" y="36"/>
                    <a:pt x="14" y="36"/>
                  </a:cubicBezTo>
                  <a:cubicBezTo>
                    <a:pt x="14" y="36"/>
                    <a:pt x="14" y="36"/>
                    <a:pt x="14" y="36"/>
                  </a:cubicBezTo>
                  <a:cubicBezTo>
                    <a:pt x="13" y="37"/>
                    <a:pt x="13" y="37"/>
                    <a:pt x="13" y="37"/>
                  </a:cubicBezTo>
                  <a:cubicBezTo>
                    <a:pt x="12" y="38"/>
                    <a:pt x="11" y="39"/>
                    <a:pt x="10" y="40"/>
                  </a:cubicBezTo>
                  <a:cubicBezTo>
                    <a:pt x="9" y="41"/>
                    <a:pt x="8" y="42"/>
                    <a:pt x="7" y="43"/>
                  </a:cubicBezTo>
                  <a:cubicBezTo>
                    <a:pt x="7" y="43"/>
                    <a:pt x="7" y="43"/>
                    <a:pt x="7" y="43"/>
                  </a:cubicBezTo>
                  <a:cubicBezTo>
                    <a:pt x="7" y="43"/>
                    <a:pt x="7" y="43"/>
                    <a:pt x="7" y="43"/>
                  </a:cubicBezTo>
                  <a:cubicBezTo>
                    <a:pt x="7" y="43"/>
                    <a:pt x="7" y="43"/>
                    <a:pt x="7" y="43"/>
                  </a:cubicBezTo>
                  <a:cubicBezTo>
                    <a:pt x="7" y="42"/>
                    <a:pt x="7" y="42"/>
                    <a:pt x="7" y="42"/>
                  </a:cubicBezTo>
                  <a:cubicBezTo>
                    <a:pt x="6" y="41"/>
                    <a:pt x="6" y="41"/>
                    <a:pt x="6" y="41"/>
                  </a:cubicBezTo>
                  <a:cubicBezTo>
                    <a:pt x="6" y="40"/>
                    <a:pt x="6" y="40"/>
                    <a:pt x="5" y="39"/>
                  </a:cubicBezTo>
                  <a:cubicBezTo>
                    <a:pt x="5" y="38"/>
                    <a:pt x="5" y="37"/>
                    <a:pt x="5" y="36"/>
                  </a:cubicBezTo>
                  <a:cubicBezTo>
                    <a:pt x="5" y="36"/>
                    <a:pt x="5" y="36"/>
                    <a:pt x="5" y="36"/>
                  </a:cubicBezTo>
                  <a:cubicBezTo>
                    <a:pt x="5" y="36"/>
                    <a:pt x="4" y="36"/>
                    <a:pt x="4" y="36"/>
                  </a:cubicBezTo>
                  <a:cubicBezTo>
                    <a:pt x="4" y="37"/>
                    <a:pt x="4" y="37"/>
                    <a:pt x="4" y="37"/>
                  </a:cubicBezTo>
                  <a:cubicBezTo>
                    <a:pt x="4" y="37"/>
                    <a:pt x="4" y="37"/>
                    <a:pt x="4" y="37"/>
                  </a:cubicBezTo>
                  <a:cubicBezTo>
                    <a:pt x="4" y="37"/>
                    <a:pt x="4" y="37"/>
                    <a:pt x="4" y="37"/>
                  </a:cubicBezTo>
                  <a:cubicBezTo>
                    <a:pt x="4" y="36"/>
                    <a:pt x="3" y="36"/>
                    <a:pt x="3" y="36"/>
                  </a:cubicBezTo>
                  <a:cubicBezTo>
                    <a:pt x="3" y="34"/>
                    <a:pt x="3" y="32"/>
                    <a:pt x="3" y="31"/>
                  </a:cubicBezTo>
                  <a:cubicBezTo>
                    <a:pt x="3" y="32"/>
                    <a:pt x="3" y="33"/>
                    <a:pt x="3" y="35"/>
                  </a:cubicBezTo>
                  <a:cubicBezTo>
                    <a:pt x="4" y="36"/>
                    <a:pt x="4" y="36"/>
                    <a:pt x="4" y="36"/>
                  </a:cubicBezTo>
                  <a:cubicBezTo>
                    <a:pt x="4" y="36"/>
                    <a:pt x="4" y="36"/>
                    <a:pt x="4" y="36"/>
                  </a:cubicBezTo>
                  <a:cubicBezTo>
                    <a:pt x="4" y="36"/>
                    <a:pt x="4" y="36"/>
                    <a:pt x="4" y="36"/>
                  </a:cubicBezTo>
                  <a:cubicBezTo>
                    <a:pt x="4" y="36"/>
                    <a:pt x="4" y="37"/>
                    <a:pt x="4" y="37"/>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7"/>
                    <a:pt x="5" y="37"/>
                    <a:pt x="5" y="37"/>
                  </a:cubicBezTo>
                  <a:cubicBezTo>
                    <a:pt x="6" y="39"/>
                    <a:pt x="6" y="40"/>
                    <a:pt x="7" y="41"/>
                  </a:cubicBezTo>
                  <a:cubicBezTo>
                    <a:pt x="7" y="42"/>
                    <a:pt x="7" y="42"/>
                    <a:pt x="7" y="42"/>
                  </a:cubicBezTo>
                  <a:cubicBezTo>
                    <a:pt x="7" y="43"/>
                    <a:pt x="7" y="43"/>
                    <a:pt x="7" y="43"/>
                  </a:cubicBezTo>
                  <a:cubicBezTo>
                    <a:pt x="7" y="43"/>
                    <a:pt x="7" y="42"/>
                    <a:pt x="8" y="42"/>
                  </a:cubicBezTo>
                  <a:cubicBezTo>
                    <a:pt x="8" y="42"/>
                    <a:pt x="8" y="42"/>
                    <a:pt x="9" y="41"/>
                  </a:cubicBezTo>
                  <a:cubicBezTo>
                    <a:pt x="12" y="38"/>
                    <a:pt x="12" y="38"/>
                    <a:pt x="12" y="38"/>
                  </a:cubicBezTo>
                  <a:cubicBezTo>
                    <a:pt x="14" y="36"/>
                    <a:pt x="14" y="36"/>
                    <a:pt x="14" y="36"/>
                  </a:cubicBezTo>
                  <a:cubicBezTo>
                    <a:pt x="14" y="36"/>
                    <a:pt x="14" y="36"/>
                    <a:pt x="14" y="36"/>
                  </a:cubicBezTo>
                  <a:cubicBezTo>
                    <a:pt x="14" y="36"/>
                    <a:pt x="14" y="36"/>
                    <a:pt x="14" y="36"/>
                  </a:cubicBezTo>
                  <a:cubicBezTo>
                    <a:pt x="15" y="36"/>
                    <a:pt x="15" y="36"/>
                    <a:pt x="15" y="36"/>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6" y="37"/>
                    <a:pt x="16" y="37"/>
                    <a:pt x="16" y="37"/>
                  </a:cubicBezTo>
                  <a:cubicBezTo>
                    <a:pt x="16" y="37"/>
                    <a:pt x="16" y="37"/>
                    <a:pt x="16" y="37"/>
                  </a:cubicBezTo>
                  <a:cubicBezTo>
                    <a:pt x="19" y="33"/>
                    <a:pt x="22" y="30"/>
                    <a:pt x="25" y="26"/>
                  </a:cubicBezTo>
                  <a:cubicBezTo>
                    <a:pt x="26" y="25"/>
                    <a:pt x="26" y="25"/>
                    <a:pt x="26" y="25"/>
                  </a:cubicBezTo>
                  <a:cubicBezTo>
                    <a:pt x="26" y="24"/>
                    <a:pt x="26" y="23"/>
                    <a:pt x="26" y="22"/>
                  </a:cubicBezTo>
                  <a:cubicBezTo>
                    <a:pt x="26" y="21"/>
                    <a:pt x="25" y="20"/>
                    <a:pt x="24" y="20"/>
                  </a:cubicBezTo>
                  <a:cubicBezTo>
                    <a:pt x="23" y="19"/>
                    <a:pt x="22" y="19"/>
                    <a:pt x="21" y="20"/>
                  </a:cubicBezTo>
                  <a:cubicBezTo>
                    <a:pt x="21" y="20"/>
                    <a:pt x="20" y="22"/>
                    <a:pt x="20" y="22"/>
                  </a:cubicBezTo>
                  <a:cubicBezTo>
                    <a:pt x="20" y="21"/>
                    <a:pt x="19" y="20"/>
                    <a:pt x="19" y="20"/>
                  </a:cubicBezTo>
                  <a:cubicBezTo>
                    <a:pt x="17" y="22"/>
                    <a:pt x="16" y="24"/>
                    <a:pt x="14" y="25"/>
                  </a:cubicBezTo>
                  <a:cubicBezTo>
                    <a:pt x="14" y="25"/>
                    <a:pt x="13" y="26"/>
                    <a:pt x="13" y="26"/>
                  </a:cubicBezTo>
                  <a:cubicBezTo>
                    <a:pt x="13" y="27"/>
                    <a:pt x="13" y="27"/>
                    <a:pt x="12" y="27"/>
                  </a:cubicBezTo>
                  <a:cubicBezTo>
                    <a:pt x="12" y="27"/>
                    <a:pt x="12" y="27"/>
                    <a:pt x="12" y="27"/>
                  </a:cubicBezTo>
                  <a:cubicBezTo>
                    <a:pt x="12" y="27"/>
                    <a:pt x="12" y="27"/>
                    <a:pt x="12" y="27"/>
                  </a:cubicBezTo>
                  <a:cubicBezTo>
                    <a:pt x="12" y="27"/>
                    <a:pt x="12" y="27"/>
                    <a:pt x="12" y="27"/>
                  </a:cubicBezTo>
                  <a:cubicBezTo>
                    <a:pt x="12" y="25"/>
                    <a:pt x="12" y="23"/>
                    <a:pt x="12" y="21"/>
                  </a:cubicBezTo>
                  <a:cubicBezTo>
                    <a:pt x="12" y="23"/>
                    <a:pt x="12" y="24"/>
                    <a:pt x="12" y="26"/>
                  </a:cubicBezTo>
                  <a:cubicBezTo>
                    <a:pt x="12" y="27"/>
                    <a:pt x="12" y="27"/>
                    <a:pt x="12" y="27"/>
                  </a:cubicBezTo>
                  <a:cubicBezTo>
                    <a:pt x="12" y="27"/>
                    <a:pt x="12" y="27"/>
                    <a:pt x="12" y="27"/>
                  </a:cubicBezTo>
                  <a:cubicBezTo>
                    <a:pt x="12" y="26"/>
                    <a:pt x="12" y="26"/>
                    <a:pt x="12" y="26"/>
                  </a:cubicBezTo>
                  <a:cubicBezTo>
                    <a:pt x="13" y="26"/>
                    <a:pt x="13" y="26"/>
                    <a:pt x="13" y="26"/>
                  </a:cubicBezTo>
                  <a:cubicBezTo>
                    <a:pt x="13" y="26"/>
                    <a:pt x="14" y="25"/>
                    <a:pt x="14" y="25"/>
                  </a:cubicBezTo>
                  <a:cubicBezTo>
                    <a:pt x="16" y="23"/>
                    <a:pt x="17" y="21"/>
                    <a:pt x="19" y="19"/>
                  </a:cubicBezTo>
                  <a:cubicBezTo>
                    <a:pt x="18" y="19"/>
                    <a:pt x="18" y="18"/>
                    <a:pt x="17" y="18"/>
                  </a:cubicBezTo>
                  <a:cubicBezTo>
                    <a:pt x="17" y="18"/>
                    <a:pt x="17" y="18"/>
                    <a:pt x="16" y="19"/>
                  </a:cubicBezTo>
                  <a:cubicBezTo>
                    <a:pt x="16" y="19"/>
                    <a:pt x="16" y="20"/>
                    <a:pt x="15" y="20"/>
                  </a:cubicBezTo>
                  <a:cubicBezTo>
                    <a:pt x="15" y="20"/>
                    <a:pt x="15" y="20"/>
                    <a:pt x="15" y="20"/>
                  </a:cubicBezTo>
                  <a:cubicBezTo>
                    <a:pt x="15" y="20"/>
                    <a:pt x="15"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7"/>
                    <a:pt x="15" y="16"/>
                  </a:cubicBezTo>
                  <a:cubicBezTo>
                    <a:pt x="15" y="16"/>
                    <a:pt x="15" y="16"/>
                    <a:pt x="15" y="16"/>
                  </a:cubicBezTo>
                  <a:cubicBezTo>
                    <a:pt x="15" y="16"/>
                    <a:pt x="15" y="15"/>
                    <a:pt x="15" y="15"/>
                  </a:cubicBezTo>
                  <a:cubicBezTo>
                    <a:pt x="15" y="15"/>
                    <a:pt x="16" y="15"/>
                    <a:pt x="16" y="15"/>
                  </a:cubicBezTo>
                  <a:cubicBezTo>
                    <a:pt x="16" y="15"/>
                    <a:pt x="16" y="15"/>
                    <a:pt x="16" y="15"/>
                  </a:cubicBezTo>
                  <a:cubicBezTo>
                    <a:pt x="16" y="15"/>
                    <a:pt x="16" y="15"/>
                    <a:pt x="17" y="16"/>
                  </a:cubicBezTo>
                  <a:cubicBezTo>
                    <a:pt x="17" y="16"/>
                    <a:pt x="17" y="16"/>
                    <a:pt x="18" y="16"/>
                  </a:cubicBezTo>
                  <a:cubicBezTo>
                    <a:pt x="18" y="17"/>
                    <a:pt x="18" y="17"/>
                    <a:pt x="18" y="17"/>
                  </a:cubicBezTo>
                  <a:cubicBezTo>
                    <a:pt x="18" y="17"/>
                    <a:pt x="19" y="17"/>
                    <a:pt x="19" y="17"/>
                  </a:cubicBezTo>
                  <a:cubicBezTo>
                    <a:pt x="19" y="17"/>
                    <a:pt x="19" y="17"/>
                    <a:pt x="20" y="17"/>
                  </a:cubicBezTo>
                  <a:cubicBezTo>
                    <a:pt x="20" y="18"/>
                    <a:pt x="21" y="17"/>
                    <a:pt x="22" y="17"/>
                  </a:cubicBezTo>
                  <a:cubicBezTo>
                    <a:pt x="23" y="16"/>
                    <a:pt x="24" y="15"/>
                    <a:pt x="24" y="14"/>
                  </a:cubicBezTo>
                  <a:cubicBezTo>
                    <a:pt x="25" y="13"/>
                    <a:pt x="25" y="13"/>
                    <a:pt x="25" y="13"/>
                  </a:cubicBezTo>
                  <a:cubicBezTo>
                    <a:pt x="25" y="15"/>
                    <a:pt x="25" y="16"/>
                    <a:pt x="25" y="17"/>
                  </a:cubicBezTo>
                  <a:cubicBezTo>
                    <a:pt x="25" y="17"/>
                    <a:pt x="26" y="18"/>
                    <a:pt x="26" y="18"/>
                  </a:cubicBezTo>
                  <a:cubicBezTo>
                    <a:pt x="27" y="18"/>
                    <a:pt x="28" y="18"/>
                    <a:pt x="29" y="18"/>
                  </a:cubicBezTo>
                  <a:cubicBezTo>
                    <a:pt x="29" y="16"/>
                    <a:pt x="30" y="14"/>
                    <a:pt x="30" y="11"/>
                  </a:cubicBezTo>
                  <a:cubicBezTo>
                    <a:pt x="30" y="9"/>
                    <a:pt x="30" y="6"/>
                    <a:pt x="29" y="4"/>
                  </a:cubicBezTo>
                  <a:cubicBezTo>
                    <a:pt x="29" y="4"/>
                    <a:pt x="29" y="3"/>
                    <a:pt x="28" y="2"/>
                  </a:cubicBezTo>
                  <a:cubicBezTo>
                    <a:pt x="28" y="2"/>
                    <a:pt x="27" y="1"/>
                    <a:pt x="27" y="1"/>
                  </a:cubicBezTo>
                  <a:cubicBezTo>
                    <a:pt x="26" y="0"/>
                    <a:pt x="24" y="0"/>
                    <a:pt x="23" y="0"/>
                  </a:cubicBezTo>
                  <a:cubicBezTo>
                    <a:pt x="21" y="0"/>
                    <a:pt x="20" y="0"/>
                    <a:pt x="18" y="0"/>
                  </a:cubicBezTo>
                  <a:cubicBezTo>
                    <a:pt x="15" y="1"/>
                    <a:pt x="11" y="3"/>
                    <a:pt x="8" y="7"/>
                  </a:cubicBezTo>
                  <a:cubicBezTo>
                    <a:pt x="4" y="10"/>
                    <a:pt x="2" y="15"/>
                    <a:pt x="1" y="18"/>
                  </a:cubicBezTo>
                  <a:cubicBezTo>
                    <a:pt x="0" y="22"/>
                    <a:pt x="0" y="25"/>
                    <a:pt x="0" y="28"/>
                  </a:cubicBezTo>
                  <a:cubicBezTo>
                    <a:pt x="0" y="31"/>
                    <a:pt x="0" y="33"/>
                    <a:pt x="0" y="36"/>
                  </a:cubicBezTo>
                  <a:cubicBezTo>
                    <a:pt x="1" y="37"/>
                    <a:pt x="1" y="38"/>
                    <a:pt x="1" y="39"/>
                  </a:cubicBezTo>
                  <a:cubicBezTo>
                    <a:pt x="2" y="40"/>
                    <a:pt x="2" y="40"/>
                    <a:pt x="2" y="40"/>
                  </a:cubicBezTo>
                  <a:cubicBezTo>
                    <a:pt x="2" y="40"/>
                    <a:pt x="2" y="40"/>
                    <a:pt x="2" y="40"/>
                  </a:cubicBezTo>
                  <a:cubicBezTo>
                    <a:pt x="2" y="40"/>
                    <a:pt x="2" y="40"/>
                    <a:pt x="2" y="40"/>
                  </a:cubicBezTo>
                  <a:cubicBezTo>
                    <a:pt x="2" y="40"/>
                    <a:pt x="2" y="40"/>
                    <a:pt x="2" y="40"/>
                  </a:cubicBezTo>
                  <a:cubicBezTo>
                    <a:pt x="2" y="40"/>
                    <a:pt x="2" y="40"/>
                    <a:pt x="2" y="40"/>
                  </a:cubicBezTo>
                  <a:cubicBezTo>
                    <a:pt x="3" y="39"/>
                    <a:pt x="3" y="39"/>
                    <a:pt x="3" y="39"/>
                  </a:cubicBezTo>
                  <a:cubicBezTo>
                    <a:pt x="3" y="39"/>
                    <a:pt x="3" y="39"/>
                    <a:pt x="3" y="39"/>
                  </a:cubicBezTo>
                  <a:cubicBezTo>
                    <a:pt x="4" y="40"/>
                    <a:pt x="4" y="40"/>
                    <a:pt x="4" y="40"/>
                  </a:cubicBezTo>
                  <a:cubicBezTo>
                    <a:pt x="4" y="41"/>
                    <a:pt x="5" y="42"/>
                    <a:pt x="5" y="43"/>
                  </a:cubicBezTo>
                  <a:cubicBezTo>
                    <a:pt x="5" y="43"/>
                    <a:pt x="5" y="44"/>
                    <a:pt x="6" y="44"/>
                  </a:cubicBezTo>
                  <a:cubicBezTo>
                    <a:pt x="6" y="45"/>
                    <a:pt x="6" y="45"/>
                    <a:pt x="6" y="45"/>
                  </a:cubicBezTo>
                  <a:cubicBezTo>
                    <a:pt x="6" y="45"/>
                    <a:pt x="6" y="46"/>
                    <a:pt x="7" y="45"/>
                  </a:cubicBezTo>
                  <a:cubicBezTo>
                    <a:pt x="8" y="44"/>
                    <a:pt x="9" y="42"/>
                    <a:pt x="11" y="41"/>
                  </a:cubicBezTo>
                  <a:cubicBezTo>
                    <a:pt x="10" y="42"/>
                    <a:pt x="9" y="43"/>
                    <a:pt x="8" y="44"/>
                  </a:cubicBezTo>
                  <a:cubicBezTo>
                    <a:pt x="7" y="45"/>
                    <a:pt x="7" y="45"/>
                    <a:pt x="7" y="45"/>
                  </a:cubicBezTo>
                  <a:cubicBezTo>
                    <a:pt x="6" y="45"/>
                    <a:pt x="6" y="45"/>
                    <a:pt x="6" y="45"/>
                  </a:cubicBezTo>
                  <a:cubicBezTo>
                    <a:pt x="6" y="45"/>
                    <a:pt x="6" y="45"/>
                    <a:pt x="6" y="45"/>
                  </a:cubicBezTo>
                  <a:cubicBezTo>
                    <a:pt x="6" y="44"/>
                    <a:pt x="6" y="44"/>
                    <a:pt x="6" y="44"/>
                  </a:cubicBezTo>
                  <a:cubicBezTo>
                    <a:pt x="5" y="43"/>
                    <a:pt x="5" y="41"/>
                    <a:pt x="4" y="40"/>
                  </a:cubicBezTo>
                  <a:cubicBezTo>
                    <a:pt x="4" y="39"/>
                    <a:pt x="4" y="39"/>
                    <a:pt x="4" y="39"/>
                  </a:cubicBezTo>
                  <a:cubicBezTo>
                    <a:pt x="4" y="38"/>
                    <a:pt x="4" y="38"/>
                    <a:pt x="4" y="38"/>
                  </a:cubicBezTo>
                  <a:cubicBezTo>
                    <a:pt x="4" y="38"/>
                    <a:pt x="4" y="38"/>
                    <a:pt x="4" y="38"/>
                  </a:cubicBezTo>
                  <a:cubicBezTo>
                    <a:pt x="3" y="39"/>
                    <a:pt x="3" y="39"/>
                    <a:pt x="3" y="39"/>
                  </a:cubicBezTo>
                  <a:cubicBezTo>
                    <a:pt x="2" y="39"/>
                    <a:pt x="2" y="39"/>
                    <a:pt x="2" y="39"/>
                  </a:cubicBezTo>
                  <a:cubicBezTo>
                    <a:pt x="2" y="40"/>
                    <a:pt x="2" y="40"/>
                    <a:pt x="2" y="40"/>
                  </a:cubicBezTo>
                  <a:cubicBezTo>
                    <a:pt x="2" y="40"/>
                    <a:pt x="2" y="40"/>
                    <a:pt x="2" y="40"/>
                  </a:cubicBezTo>
                  <a:cubicBezTo>
                    <a:pt x="2" y="39"/>
                    <a:pt x="2" y="39"/>
                    <a:pt x="2" y="39"/>
                  </a:cubicBezTo>
                  <a:cubicBezTo>
                    <a:pt x="2" y="38"/>
                    <a:pt x="2" y="38"/>
                    <a:pt x="2" y="38"/>
                  </a:cubicBezTo>
                  <a:cubicBezTo>
                    <a:pt x="1" y="35"/>
                    <a:pt x="0" y="33"/>
                    <a:pt x="0" y="29"/>
                  </a:cubicBezTo>
                  <a:cubicBezTo>
                    <a:pt x="0" y="26"/>
                    <a:pt x="0" y="22"/>
                    <a:pt x="2" y="17"/>
                  </a:cubicBezTo>
                  <a:cubicBezTo>
                    <a:pt x="2" y="17"/>
                    <a:pt x="2" y="18"/>
                    <a:pt x="3" y="17"/>
                  </a:cubicBezTo>
                  <a:cubicBezTo>
                    <a:pt x="2" y="22"/>
                    <a:pt x="1" y="25"/>
                    <a:pt x="1" y="28"/>
                  </a:cubicBezTo>
                  <a:cubicBezTo>
                    <a:pt x="1" y="32"/>
                    <a:pt x="2" y="35"/>
                    <a:pt x="2" y="37"/>
                  </a:cubicBezTo>
                  <a:cubicBezTo>
                    <a:pt x="2" y="38"/>
                    <a:pt x="2" y="40"/>
                    <a:pt x="4" y="38"/>
                  </a:cubicBezTo>
                  <a:cubicBezTo>
                    <a:pt x="4" y="38"/>
                    <a:pt x="4" y="38"/>
                    <a:pt x="4" y="38"/>
                  </a:cubicBezTo>
                  <a:cubicBezTo>
                    <a:pt x="4" y="38"/>
                    <a:pt x="4" y="38"/>
                    <a:pt x="4" y="38"/>
                  </a:cubicBezTo>
                  <a:cubicBezTo>
                    <a:pt x="4" y="38"/>
                    <a:pt x="4" y="38"/>
                    <a:pt x="4" y="38"/>
                  </a:cubicBezTo>
                  <a:cubicBezTo>
                    <a:pt x="4" y="39"/>
                    <a:pt x="4" y="39"/>
                    <a:pt x="4" y="39"/>
                  </a:cubicBezTo>
                  <a:cubicBezTo>
                    <a:pt x="4" y="40"/>
                    <a:pt x="4" y="40"/>
                    <a:pt x="4" y="40"/>
                  </a:cubicBezTo>
                  <a:cubicBezTo>
                    <a:pt x="5" y="41"/>
                    <a:pt x="5" y="42"/>
                    <a:pt x="6" y="44"/>
                  </a:cubicBezTo>
                  <a:cubicBezTo>
                    <a:pt x="7" y="44"/>
                    <a:pt x="7" y="44"/>
                    <a:pt x="7" y="44"/>
                  </a:cubicBezTo>
                  <a:cubicBezTo>
                    <a:pt x="7" y="45"/>
                    <a:pt x="7" y="44"/>
                    <a:pt x="7" y="44"/>
                  </a:cubicBezTo>
                  <a:cubicBezTo>
                    <a:pt x="7" y="44"/>
                    <a:pt x="7" y="44"/>
                    <a:pt x="7" y="44"/>
                  </a:cubicBezTo>
                  <a:cubicBezTo>
                    <a:pt x="9" y="43"/>
                    <a:pt x="9" y="43"/>
                    <a:pt x="9" y="43"/>
                  </a:cubicBezTo>
                  <a:cubicBezTo>
                    <a:pt x="10" y="42"/>
                    <a:pt x="11" y="41"/>
                    <a:pt x="12" y="40"/>
                  </a:cubicBezTo>
                  <a:cubicBezTo>
                    <a:pt x="11" y="41"/>
                    <a:pt x="11" y="41"/>
                    <a:pt x="11" y="41"/>
                  </a:cubicBezTo>
                  <a:cubicBezTo>
                    <a:pt x="14" y="39"/>
                    <a:pt x="14" y="39"/>
                    <a:pt x="14" y="39"/>
                  </a:cubicBezTo>
                  <a:cubicBezTo>
                    <a:pt x="14" y="38"/>
                    <a:pt x="14" y="38"/>
                    <a:pt x="14" y="38"/>
                  </a:cubicBezTo>
                  <a:cubicBezTo>
                    <a:pt x="14" y="38"/>
                    <a:pt x="14" y="38"/>
                    <a:pt x="14" y="38"/>
                  </a:cubicBezTo>
                  <a:cubicBezTo>
                    <a:pt x="14" y="38"/>
                    <a:pt x="14" y="38"/>
                    <a:pt x="14" y="38"/>
                  </a:cubicBezTo>
                  <a:cubicBezTo>
                    <a:pt x="14" y="39"/>
                    <a:pt x="14" y="39"/>
                    <a:pt x="14" y="39"/>
                  </a:cubicBezTo>
                  <a:cubicBezTo>
                    <a:pt x="15" y="40"/>
                    <a:pt x="15" y="40"/>
                    <a:pt x="15" y="40"/>
                  </a:cubicBezTo>
                  <a:cubicBezTo>
                    <a:pt x="15" y="42"/>
                    <a:pt x="15" y="42"/>
                    <a:pt x="15"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39"/>
            <p:cNvSpPr>
              <a:spLocks noEditPoints="1"/>
            </p:cNvSpPr>
            <p:nvPr/>
          </p:nvSpPr>
          <p:spPr bwMode="auto">
            <a:xfrm>
              <a:off x="5534026" y="2908301"/>
              <a:ext cx="160338" cy="146050"/>
            </a:xfrm>
            <a:custGeom>
              <a:avLst/>
              <a:gdLst>
                <a:gd name="T0" fmla="*/ 42 w 43"/>
                <a:gd name="T1" fmla="*/ 30 h 39"/>
                <a:gd name="T2" fmla="*/ 38 w 43"/>
                <a:gd name="T3" fmla="*/ 23 h 39"/>
                <a:gd name="T4" fmla="*/ 43 w 43"/>
                <a:gd name="T5" fmla="*/ 33 h 39"/>
                <a:gd name="T6" fmla="*/ 42 w 43"/>
                <a:gd name="T7" fmla="*/ 36 h 39"/>
                <a:gd name="T8" fmla="*/ 40 w 43"/>
                <a:gd name="T9" fmla="*/ 37 h 39"/>
                <a:gd name="T10" fmla="*/ 23 w 43"/>
                <a:gd name="T11" fmla="*/ 35 h 39"/>
                <a:gd name="T12" fmla="*/ 39 w 43"/>
                <a:gd name="T13" fmla="*/ 36 h 39"/>
                <a:gd name="T14" fmla="*/ 40 w 43"/>
                <a:gd name="T15" fmla="*/ 36 h 39"/>
                <a:gd name="T16" fmla="*/ 41 w 43"/>
                <a:gd name="T17" fmla="*/ 35 h 39"/>
                <a:gd name="T18" fmla="*/ 42 w 43"/>
                <a:gd name="T19" fmla="*/ 34 h 39"/>
                <a:gd name="T20" fmla="*/ 41 w 43"/>
                <a:gd name="T21" fmla="*/ 32 h 39"/>
                <a:gd name="T22" fmla="*/ 39 w 43"/>
                <a:gd name="T23" fmla="*/ 27 h 39"/>
                <a:gd name="T24" fmla="*/ 34 w 43"/>
                <a:gd name="T25" fmla="*/ 14 h 39"/>
                <a:gd name="T26" fmla="*/ 27 w 43"/>
                <a:gd name="T27" fmla="*/ 7 h 39"/>
                <a:gd name="T28" fmla="*/ 36 w 43"/>
                <a:gd name="T29" fmla="*/ 23 h 39"/>
                <a:gd name="T30" fmla="*/ 38 w 43"/>
                <a:gd name="T31" fmla="*/ 29 h 39"/>
                <a:gd name="T32" fmla="*/ 39 w 43"/>
                <a:gd name="T33" fmla="*/ 32 h 39"/>
                <a:gd name="T34" fmla="*/ 39 w 43"/>
                <a:gd name="T35" fmla="*/ 33 h 39"/>
                <a:gd name="T36" fmla="*/ 38 w 43"/>
                <a:gd name="T37" fmla="*/ 35 h 39"/>
                <a:gd name="T38" fmla="*/ 39 w 43"/>
                <a:gd name="T39" fmla="*/ 33 h 39"/>
                <a:gd name="T40" fmla="*/ 39 w 43"/>
                <a:gd name="T41" fmla="*/ 32 h 39"/>
                <a:gd name="T42" fmla="*/ 38 w 43"/>
                <a:gd name="T43" fmla="*/ 28 h 39"/>
                <a:gd name="T44" fmla="*/ 31 w 43"/>
                <a:gd name="T45" fmla="*/ 14 h 39"/>
                <a:gd name="T46" fmla="*/ 17 w 43"/>
                <a:gd name="T47" fmla="*/ 2 h 39"/>
                <a:gd name="T48" fmla="*/ 18 w 43"/>
                <a:gd name="T49" fmla="*/ 8 h 39"/>
                <a:gd name="T50" fmla="*/ 23 w 43"/>
                <a:gd name="T51" fmla="*/ 19 h 39"/>
                <a:gd name="T52" fmla="*/ 22 w 43"/>
                <a:gd name="T53" fmla="*/ 21 h 39"/>
                <a:gd name="T54" fmla="*/ 22 w 43"/>
                <a:gd name="T55" fmla="*/ 21 h 39"/>
                <a:gd name="T56" fmla="*/ 22 w 43"/>
                <a:gd name="T57" fmla="*/ 20 h 39"/>
                <a:gd name="T58" fmla="*/ 17 w 43"/>
                <a:gd name="T59" fmla="*/ 10 h 39"/>
                <a:gd name="T60" fmla="*/ 17 w 43"/>
                <a:gd name="T61" fmla="*/ 14 h 39"/>
                <a:gd name="T62" fmla="*/ 16 w 43"/>
                <a:gd name="T63" fmla="*/ 16 h 39"/>
                <a:gd name="T64" fmla="*/ 14 w 43"/>
                <a:gd name="T65" fmla="*/ 14 h 39"/>
                <a:gd name="T66" fmla="*/ 13 w 43"/>
                <a:gd name="T67" fmla="*/ 13 h 39"/>
                <a:gd name="T68" fmla="*/ 13 w 43"/>
                <a:gd name="T69" fmla="*/ 13 h 39"/>
                <a:gd name="T70" fmla="*/ 13 w 43"/>
                <a:gd name="T71" fmla="*/ 13 h 39"/>
                <a:gd name="T72" fmla="*/ 13 w 43"/>
                <a:gd name="T73" fmla="*/ 13 h 39"/>
                <a:gd name="T74" fmla="*/ 15 w 43"/>
                <a:gd name="T75" fmla="*/ 9 h 39"/>
                <a:gd name="T76" fmla="*/ 9 w 43"/>
                <a:gd name="T77" fmla="*/ 6 h 39"/>
                <a:gd name="T78" fmla="*/ 12 w 43"/>
                <a:gd name="T79" fmla="*/ 0 h 39"/>
                <a:gd name="T80" fmla="*/ 1 w 43"/>
                <a:gd name="T81" fmla="*/ 9 h 39"/>
                <a:gd name="T82" fmla="*/ 7 w 43"/>
                <a:gd name="T83" fmla="*/ 27 h 39"/>
                <a:gd name="T84" fmla="*/ 35 w 43"/>
                <a:gd name="T85" fmla="*/ 39 h 39"/>
                <a:gd name="T86" fmla="*/ 40 w 43"/>
                <a:gd name="T87" fmla="*/ 37 h 39"/>
                <a:gd name="T88" fmla="*/ 43 w 43"/>
                <a:gd name="T89" fmla="*/ 36 h 39"/>
                <a:gd name="T90" fmla="*/ 43 w 43"/>
                <a:gd name="T91" fmla="*/ 34 h 39"/>
                <a:gd name="T92" fmla="*/ 12 w 43"/>
                <a:gd name="T93" fmla="*/ 1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39">
                  <a:moveTo>
                    <a:pt x="43" y="33"/>
                  </a:moveTo>
                  <a:cubicBezTo>
                    <a:pt x="42" y="31"/>
                    <a:pt x="42" y="31"/>
                    <a:pt x="42" y="31"/>
                  </a:cubicBezTo>
                  <a:cubicBezTo>
                    <a:pt x="42" y="31"/>
                    <a:pt x="42" y="31"/>
                    <a:pt x="42" y="30"/>
                  </a:cubicBezTo>
                  <a:cubicBezTo>
                    <a:pt x="41" y="29"/>
                    <a:pt x="41" y="29"/>
                    <a:pt x="41" y="29"/>
                  </a:cubicBezTo>
                  <a:cubicBezTo>
                    <a:pt x="40" y="27"/>
                    <a:pt x="40" y="27"/>
                    <a:pt x="40" y="27"/>
                  </a:cubicBezTo>
                  <a:cubicBezTo>
                    <a:pt x="38" y="23"/>
                    <a:pt x="38" y="23"/>
                    <a:pt x="38" y="23"/>
                  </a:cubicBezTo>
                  <a:cubicBezTo>
                    <a:pt x="39" y="24"/>
                    <a:pt x="40" y="26"/>
                    <a:pt x="41" y="28"/>
                  </a:cubicBezTo>
                  <a:cubicBezTo>
                    <a:pt x="42" y="31"/>
                    <a:pt x="42" y="31"/>
                    <a:pt x="42" y="31"/>
                  </a:cubicBezTo>
                  <a:cubicBezTo>
                    <a:pt x="43" y="33"/>
                    <a:pt x="43" y="33"/>
                    <a:pt x="43" y="33"/>
                  </a:cubicBezTo>
                  <a:cubicBezTo>
                    <a:pt x="43" y="33"/>
                    <a:pt x="43" y="34"/>
                    <a:pt x="43" y="34"/>
                  </a:cubicBezTo>
                  <a:cubicBezTo>
                    <a:pt x="43" y="35"/>
                    <a:pt x="43" y="35"/>
                    <a:pt x="43" y="35"/>
                  </a:cubicBezTo>
                  <a:cubicBezTo>
                    <a:pt x="42" y="36"/>
                    <a:pt x="42" y="36"/>
                    <a:pt x="42" y="36"/>
                  </a:cubicBezTo>
                  <a:cubicBezTo>
                    <a:pt x="41" y="36"/>
                    <a:pt x="41" y="36"/>
                    <a:pt x="41" y="36"/>
                  </a:cubicBezTo>
                  <a:cubicBezTo>
                    <a:pt x="40" y="36"/>
                    <a:pt x="40" y="36"/>
                    <a:pt x="40" y="36"/>
                  </a:cubicBezTo>
                  <a:cubicBezTo>
                    <a:pt x="40" y="37"/>
                    <a:pt x="40" y="37"/>
                    <a:pt x="40" y="37"/>
                  </a:cubicBezTo>
                  <a:cubicBezTo>
                    <a:pt x="39" y="39"/>
                    <a:pt x="35" y="38"/>
                    <a:pt x="32" y="38"/>
                  </a:cubicBezTo>
                  <a:cubicBezTo>
                    <a:pt x="30" y="38"/>
                    <a:pt x="26" y="37"/>
                    <a:pt x="23" y="36"/>
                  </a:cubicBezTo>
                  <a:cubicBezTo>
                    <a:pt x="23" y="36"/>
                    <a:pt x="23" y="36"/>
                    <a:pt x="23" y="35"/>
                  </a:cubicBezTo>
                  <a:cubicBezTo>
                    <a:pt x="26" y="36"/>
                    <a:pt x="29" y="37"/>
                    <a:pt x="32" y="37"/>
                  </a:cubicBezTo>
                  <a:cubicBezTo>
                    <a:pt x="33" y="37"/>
                    <a:pt x="35" y="37"/>
                    <a:pt x="36" y="37"/>
                  </a:cubicBezTo>
                  <a:cubicBezTo>
                    <a:pt x="37" y="37"/>
                    <a:pt x="39" y="37"/>
                    <a:pt x="39" y="36"/>
                  </a:cubicBezTo>
                  <a:cubicBezTo>
                    <a:pt x="39" y="36"/>
                    <a:pt x="39" y="36"/>
                    <a:pt x="39" y="36"/>
                  </a:cubicBezTo>
                  <a:cubicBezTo>
                    <a:pt x="40" y="36"/>
                    <a:pt x="40" y="36"/>
                    <a:pt x="40" y="36"/>
                  </a:cubicBezTo>
                  <a:cubicBezTo>
                    <a:pt x="40" y="36"/>
                    <a:pt x="40" y="36"/>
                    <a:pt x="40" y="36"/>
                  </a:cubicBezTo>
                  <a:cubicBezTo>
                    <a:pt x="41" y="35"/>
                    <a:pt x="41" y="35"/>
                    <a:pt x="41" y="35"/>
                  </a:cubicBezTo>
                  <a:cubicBezTo>
                    <a:pt x="41" y="35"/>
                    <a:pt x="41" y="35"/>
                    <a:pt x="41" y="35"/>
                  </a:cubicBezTo>
                  <a:cubicBezTo>
                    <a:pt x="41" y="35"/>
                    <a:pt x="41" y="35"/>
                    <a:pt x="41" y="35"/>
                  </a:cubicBezTo>
                  <a:cubicBezTo>
                    <a:pt x="41" y="35"/>
                    <a:pt x="41" y="35"/>
                    <a:pt x="41" y="35"/>
                  </a:cubicBezTo>
                  <a:cubicBezTo>
                    <a:pt x="42" y="34"/>
                    <a:pt x="42" y="34"/>
                    <a:pt x="42" y="34"/>
                  </a:cubicBezTo>
                  <a:cubicBezTo>
                    <a:pt x="42" y="34"/>
                    <a:pt x="42" y="34"/>
                    <a:pt x="42" y="34"/>
                  </a:cubicBezTo>
                  <a:cubicBezTo>
                    <a:pt x="42" y="33"/>
                    <a:pt x="42" y="33"/>
                    <a:pt x="42" y="33"/>
                  </a:cubicBezTo>
                  <a:cubicBezTo>
                    <a:pt x="42" y="33"/>
                    <a:pt x="42" y="33"/>
                    <a:pt x="42" y="33"/>
                  </a:cubicBezTo>
                  <a:cubicBezTo>
                    <a:pt x="41" y="32"/>
                    <a:pt x="41" y="32"/>
                    <a:pt x="41" y="32"/>
                  </a:cubicBezTo>
                  <a:cubicBezTo>
                    <a:pt x="41" y="31"/>
                    <a:pt x="41" y="31"/>
                    <a:pt x="41" y="31"/>
                  </a:cubicBezTo>
                  <a:cubicBezTo>
                    <a:pt x="41" y="31"/>
                    <a:pt x="41" y="30"/>
                    <a:pt x="41" y="30"/>
                  </a:cubicBezTo>
                  <a:cubicBezTo>
                    <a:pt x="39" y="27"/>
                    <a:pt x="39" y="27"/>
                    <a:pt x="39" y="27"/>
                  </a:cubicBezTo>
                  <a:cubicBezTo>
                    <a:pt x="39" y="25"/>
                    <a:pt x="37" y="23"/>
                    <a:pt x="36" y="21"/>
                  </a:cubicBezTo>
                  <a:cubicBezTo>
                    <a:pt x="38" y="22"/>
                    <a:pt x="38" y="22"/>
                    <a:pt x="38" y="22"/>
                  </a:cubicBezTo>
                  <a:cubicBezTo>
                    <a:pt x="37" y="19"/>
                    <a:pt x="36" y="17"/>
                    <a:pt x="34" y="14"/>
                  </a:cubicBezTo>
                  <a:cubicBezTo>
                    <a:pt x="33" y="11"/>
                    <a:pt x="31" y="8"/>
                    <a:pt x="29" y="6"/>
                  </a:cubicBezTo>
                  <a:cubicBezTo>
                    <a:pt x="27" y="3"/>
                    <a:pt x="24" y="2"/>
                    <a:pt x="22" y="2"/>
                  </a:cubicBezTo>
                  <a:cubicBezTo>
                    <a:pt x="24" y="3"/>
                    <a:pt x="26" y="5"/>
                    <a:pt x="27" y="7"/>
                  </a:cubicBezTo>
                  <a:cubicBezTo>
                    <a:pt x="28" y="9"/>
                    <a:pt x="30" y="11"/>
                    <a:pt x="31" y="12"/>
                  </a:cubicBezTo>
                  <a:cubicBezTo>
                    <a:pt x="32" y="14"/>
                    <a:pt x="33" y="16"/>
                    <a:pt x="33" y="18"/>
                  </a:cubicBezTo>
                  <a:cubicBezTo>
                    <a:pt x="36" y="23"/>
                    <a:pt x="36" y="23"/>
                    <a:pt x="36" y="23"/>
                  </a:cubicBezTo>
                  <a:cubicBezTo>
                    <a:pt x="37" y="26"/>
                    <a:pt x="37" y="26"/>
                    <a:pt x="37" y="26"/>
                  </a:cubicBezTo>
                  <a:cubicBezTo>
                    <a:pt x="38" y="28"/>
                    <a:pt x="38" y="28"/>
                    <a:pt x="38" y="28"/>
                  </a:cubicBezTo>
                  <a:cubicBezTo>
                    <a:pt x="38" y="28"/>
                    <a:pt x="38" y="29"/>
                    <a:pt x="38" y="29"/>
                  </a:cubicBezTo>
                  <a:cubicBezTo>
                    <a:pt x="39" y="31"/>
                    <a:pt x="39" y="31"/>
                    <a:pt x="39" y="31"/>
                  </a:cubicBezTo>
                  <a:cubicBezTo>
                    <a:pt x="39" y="31"/>
                    <a:pt x="39" y="32"/>
                    <a:pt x="39" y="32"/>
                  </a:cubicBezTo>
                  <a:cubicBezTo>
                    <a:pt x="39" y="32"/>
                    <a:pt x="39" y="32"/>
                    <a:pt x="39" y="32"/>
                  </a:cubicBezTo>
                  <a:cubicBezTo>
                    <a:pt x="39" y="32"/>
                    <a:pt x="39" y="32"/>
                    <a:pt x="39" y="32"/>
                  </a:cubicBezTo>
                  <a:cubicBezTo>
                    <a:pt x="39" y="33"/>
                    <a:pt x="39" y="33"/>
                    <a:pt x="39" y="33"/>
                  </a:cubicBezTo>
                  <a:cubicBezTo>
                    <a:pt x="39" y="33"/>
                    <a:pt x="39" y="33"/>
                    <a:pt x="39" y="33"/>
                  </a:cubicBezTo>
                  <a:cubicBezTo>
                    <a:pt x="39" y="34"/>
                    <a:pt x="39" y="34"/>
                    <a:pt x="39" y="34"/>
                  </a:cubicBezTo>
                  <a:cubicBezTo>
                    <a:pt x="39" y="34"/>
                    <a:pt x="39" y="34"/>
                    <a:pt x="39" y="34"/>
                  </a:cubicBezTo>
                  <a:cubicBezTo>
                    <a:pt x="39" y="35"/>
                    <a:pt x="39" y="35"/>
                    <a:pt x="38" y="35"/>
                  </a:cubicBezTo>
                  <a:cubicBezTo>
                    <a:pt x="37" y="36"/>
                    <a:pt x="35" y="36"/>
                    <a:pt x="34" y="36"/>
                  </a:cubicBezTo>
                  <a:cubicBezTo>
                    <a:pt x="35" y="36"/>
                    <a:pt x="36" y="36"/>
                    <a:pt x="37" y="35"/>
                  </a:cubicBezTo>
                  <a:cubicBezTo>
                    <a:pt x="38" y="35"/>
                    <a:pt x="38" y="34"/>
                    <a:pt x="39" y="33"/>
                  </a:cubicBezTo>
                  <a:cubicBezTo>
                    <a:pt x="39" y="33"/>
                    <a:pt x="39" y="33"/>
                    <a:pt x="39" y="33"/>
                  </a:cubicBezTo>
                  <a:cubicBezTo>
                    <a:pt x="39" y="33"/>
                    <a:pt x="39" y="33"/>
                    <a:pt x="39" y="33"/>
                  </a:cubicBezTo>
                  <a:cubicBezTo>
                    <a:pt x="39" y="32"/>
                    <a:pt x="39" y="32"/>
                    <a:pt x="39" y="32"/>
                  </a:cubicBezTo>
                  <a:cubicBezTo>
                    <a:pt x="39" y="31"/>
                    <a:pt x="39" y="31"/>
                    <a:pt x="39" y="31"/>
                  </a:cubicBezTo>
                  <a:cubicBezTo>
                    <a:pt x="39" y="31"/>
                    <a:pt x="38" y="31"/>
                    <a:pt x="38" y="30"/>
                  </a:cubicBezTo>
                  <a:cubicBezTo>
                    <a:pt x="38" y="30"/>
                    <a:pt x="38" y="29"/>
                    <a:pt x="38" y="28"/>
                  </a:cubicBezTo>
                  <a:cubicBezTo>
                    <a:pt x="37" y="26"/>
                    <a:pt x="37" y="26"/>
                    <a:pt x="37" y="26"/>
                  </a:cubicBezTo>
                  <a:cubicBezTo>
                    <a:pt x="36" y="24"/>
                    <a:pt x="35" y="22"/>
                    <a:pt x="34" y="20"/>
                  </a:cubicBezTo>
                  <a:cubicBezTo>
                    <a:pt x="33" y="18"/>
                    <a:pt x="32" y="16"/>
                    <a:pt x="31" y="14"/>
                  </a:cubicBezTo>
                  <a:cubicBezTo>
                    <a:pt x="28" y="10"/>
                    <a:pt x="26" y="6"/>
                    <a:pt x="21" y="3"/>
                  </a:cubicBezTo>
                  <a:cubicBezTo>
                    <a:pt x="21" y="2"/>
                    <a:pt x="20" y="2"/>
                    <a:pt x="20" y="2"/>
                  </a:cubicBezTo>
                  <a:cubicBezTo>
                    <a:pt x="19" y="2"/>
                    <a:pt x="18" y="2"/>
                    <a:pt x="17" y="2"/>
                  </a:cubicBezTo>
                  <a:cubicBezTo>
                    <a:pt x="16" y="2"/>
                    <a:pt x="15" y="3"/>
                    <a:pt x="15" y="4"/>
                  </a:cubicBezTo>
                  <a:cubicBezTo>
                    <a:pt x="15" y="5"/>
                    <a:pt x="15" y="6"/>
                    <a:pt x="16" y="7"/>
                  </a:cubicBezTo>
                  <a:cubicBezTo>
                    <a:pt x="17" y="7"/>
                    <a:pt x="18" y="8"/>
                    <a:pt x="18" y="8"/>
                  </a:cubicBezTo>
                  <a:cubicBezTo>
                    <a:pt x="18" y="9"/>
                    <a:pt x="17" y="9"/>
                    <a:pt x="17" y="9"/>
                  </a:cubicBezTo>
                  <a:cubicBezTo>
                    <a:pt x="19" y="11"/>
                    <a:pt x="21" y="14"/>
                    <a:pt x="21" y="16"/>
                  </a:cubicBezTo>
                  <a:cubicBezTo>
                    <a:pt x="22" y="17"/>
                    <a:pt x="23" y="18"/>
                    <a:pt x="23" y="19"/>
                  </a:cubicBezTo>
                  <a:cubicBezTo>
                    <a:pt x="23" y="20"/>
                    <a:pt x="23" y="20"/>
                    <a:pt x="23" y="21"/>
                  </a:cubicBezTo>
                  <a:cubicBezTo>
                    <a:pt x="23" y="21"/>
                    <a:pt x="22" y="21"/>
                    <a:pt x="22" y="21"/>
                  </a:cubicBezTo>
                  <a:cubicBezTo>
                    <a:pt x="22" y="21"/>
                    <a:pt x="22" y="21"/>
                    <a:pt x="22" y="21"/>
                  </a:cubicBezTo>
                  <a:cubicBezTo>
                    <a:pt x="22" y="21"/>
                    <a:pt x="22" y="21"/>
                    <a:pt x="22" y="21"/>
                  </a:cubicBezTo>
                  <a:cubicBezTo>
                    <a:pt x="21" y="21"/>
                    <a:pt x="21" y="21"/>
                    <a:pt x="21" y="21"/>
                  </a:cubicBezTo>
                  <a:cubicBezTo>
                    <a:pt x="22" y="21"/>
                    <a:pt x="22" y="21"/>
                    <a:pt x="22" y="21"/>
                  </a:cubicBezTo>
                  <a:cubicBezTo>
                    <a:pt x="22" y="21"/>
                    <a:pt x="22" y="21"/>
                    <a:pt x="22" y="21"/>
                  </a:cubicBezTo>
                  <a:cubicBezTo>
                    <a:pt x="22" y="21"/>
                    <a:pt x="22" y="21"/>
                    <a:pt x="22" y="21"/>
                  </a:cubicBezTo>
                  <a:cubicBezTo>
                    <a:pt x="22" y="21"/>
                    <a:pt x="22" y="20"/>
                    <a:pt x="22" y="20"/>
                  </a:cubicBezTo>
                  <a:cubicBezTo>
                    <a:pt x="22" y="20"/>
                    <a:pt x="22" y="20"/>
                    <a:pt x="22" y="19"/>
                  </a:cubicBezTo>
                  <a:cubicBezTo>
                    <a:pt x="22" y="18"/>
                    <a:pt x="22" y="17"/>
                    <a:pt x="21" y="16"/>
                  </a:cubicBezTo>
                  <a:cubicBezTo>
                    <a:pt x="20" y="14"/>
                    <a:pt x="19" y="11"/>
                    <a:pt x="17" y="10"/>
                  </a:cubicBezTo>
                  <a:cubicBezTo>
                    <a:pt x="16" y="10"/>
                    <a:pt x="16" y="11"/>
                    <a:pt x="16" y="12"/>
                  </a:cubicBezTo>
                  <a:cubicBezTo>
                    <a:pt x="16" y="12"/>
                    <a:pt x="16" y="12"/>
                    <a:pt x="16" y="13"/>
                  </a:cubicBezTo>
                  <a:cubicBezTo>
                    <a:pt x="17" y="13"/>
                    <a:pt x="17" y="13"/>
                    <a:pt x="17" y="14"/>
                  </a:cubicBezTo>
                  <a:cubicBezTo>
                    <a:pt x="17" y="15"/>
                    <a:pt x="17" y="15"/>
                    <a:pt x="17" y="16"/>
                  </a:cubicBezTo>
                  <a:cubicBezTo>
                    <a:pt x="17" y="16"/>
                    <a:pt x="17" y="16"/>
                    <a:pt x="16" y="16"/>
                  </a:cubicBezTo>
                  <a:cubicBezTo>
                    <a:pt x="16" y="16"/>
                    <a:pt x="16" y="16"/>
                    <a:pt x="16" y="16"/>
                  </a:cubicBezTo>
                  <a:cubicBezTo>
                    <a:pt x="16" y="16"/>
                    <a:pt x="16" y="16"/>
                    <a:pt x="16" y="15"/>
                  </a:cubicBezTo>
                  <a:cubicBezTo>
                    <a:pt x="16" y="15"/>
                    <a:pt x="15" y="15"/>
                    <a:pt x="15" y="15"/>
                  </a:cubicBezTo>
                  <a:cubicBezTo>
                    <a:pt x="14" y="14"/>
                    <a:pt x="14" y="14"/>
                    <a:pt x="14" y="14"/>
                  </a:cubicBezTo>
                  <a:cubicBezTo>
                    <a:pt x="14" y="14"/>
                    <a:pt x="14" y="14"/>
                    <a:pt x="14" y="14"/>
                  </a:cubicBezTo>
                  <a:cubicBezTo>
                    <a:pt x="14" y="15"/>
                    <a:pt x="13" y="14"/>
                    <a:pt x="13" y="14"/>
                  </a:cubicBezTo>
                  <a:cubicBezTo>
                    <a:pt x="13" y="14"/>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3" y="13"/>
                    <a:pt x="13" y="13"/>
                    <a:pt x="13" y="13"/>
                  </a:cubicBezTo>
                  <a:cubicBezTo>
                    <a:pt x="14" y="12"/>
                    <a:pt x="14" y="12"/>
                    <a:pt x="15" y="11"/>
                  </a:cubicBezTo>
                  <a:cubicBezTo>
                    <a:pt x="15" y="11"/>
                    <a:pt x="15" y="10"/>
                    <a:pt x="15" y="10"/>
                  </a:cubicBezTo>
                  <a:cubicBezTo>
                    <a:pt x="15" y="10"/>
                    <a:pt x="15" y="9"/>
                    <a:pt x="15" y="9"/>
                  </a:cubicBezTo>
                  <a:cubicBezTo>
                    <a:pt x="15" y="8"/>
                    <a:pt x="14" y="8"/>
                    <a:pt x="13" y="7"/>
                  </a:cubicBezTo>
                  <a:cubicBezTo>
                    <a:pt x="12" y="7"/>
                    <a:pt x="11" y="6"/>
                    <a:pt x="9" y="7"/>
                  </a:cubicBezTo>
                  <a:cubicBezTo>
                    <a:pt x="9" y="6"/>
                    <a:pt x="9" y="6"/>
                    <a:pt x="9" y="6"/>
                  </a:cubicBezTo>
                  <a:cubicBezTo>
                    <a:pt x="10" y="5"/>
                    <a:pt x="11" y="5"/>
                    <a:pt x="12" y="4"/>
                  </a:cubicBezTo>
                  <a:cubicBezTo>
                    <a:pt x="12" y="4"/>
                    <a:pt x="13" y="4"/>
                    <a:pt x="13" y="3"/>
                  </a:cubicBezTo>
                  <a:cubicBezTo>
                    <a:pt x="13" y="2"/>
                    <a:pt x="12" y="1"/>
                    <a:pt x="12" y="0"/>
                  </a:cubicBezTo>
                  <a:cubicBezTo>
                    <a:pt x="11" y="0"/>
                    <a:pt x="10" y="1"/>
                    <a:pt x="9" y="1"/>
                  </a:cubicBezTo>
                  <a:cubicBezTo>
                    <a:pt x="8" y="1"/>
                    <a:pt x="7" y="2"/>
                    <a:pt x="5" y="3"/>
                  </a:cubicBezTo>
                  <a:cubicBezTo>
                    <a:pt x="3" y="4"/>
                    <a:pt x="2" y="6"/>
                    <a:pt x="1" y="9"/>
                  </a:cubicBezTo>
                  <a:cubicBezTo>
                    <a:pt x="1" y="10"/>
                    <a:pt x="0" y="11"/>
                    <a:pt x="0" y="12"/>
                  </a:cubicBezTo>
                  <a:cubicBezTo>
                    <a:pt x="0" y="13"/>
                    <a:pt x="1" y="14"/>
                    <a:pt x="1" y="15"/>
                  </a:cubicBezTo>
                  <a:cubicBezTo>
                    <a:pt x="2" y="20"/>
                    <a:pt x="4" y="24"/>
                    <a:pt x="7" y="27"/>
                  </a:cubicBezTo>
                  <a:cubicBezTo>
                    <a:pt x="10" y="30"/>
                    <a:pt x="13" y="32"/>
                    <a:pt x="16" y="33"/>
                  </a:cubicBezTo>
                  <a:cubicBezTo>
                    <a:pt x="21" y="37"/>
                    <a:pt x="27" y="38"/>
                    <a:pt x="32" y="39"/>
                  </a:cubicBezTo>
                  <a:cubicBezTo>
                    <a:pt x="33" y="39"/>
                    <a:pt x="34" y="39"/>
                    <a:pt x="35" y="39"/>
                  </a:cubicBezTo>
                  <a:cubicBezTo>
                    <a:pt x="36" y="39"/>
                    <a:pt x="37" y="39"/>
                    <a:pt x="38" y="39"/>
                  </a:cubicBezTo>
                  <a:cubicBezTo>
                    <a:pt x="39" y="39"/>
                    <a:pt x="40" y="38"/>
                    <a:pt x="40" y="37"/>
                  </a:cubicBezTo>
                  <a:cubicBezTo>
                    <a:pt x="40" y="37"/>
                    <a:pt x="40" y="37"/>
                    <a:pt x="40" y="37"/>
                  </a:cubicBezTo>
                  <a:cubicBezTo>
                    <a:pt x="41" y="37"/>
                    <a:pt x="41" y="37"/>
                    <a:pt x="41" y="37"/>
                  </a:cubicBezTo>
                  <a:cubicBezTo>
                    <a:pt x="42" y="36"/>
                    <a:pt x="42" y="36"/>
                    <a:pt x="42" y="36"/>
                  </a:cubicBezTo>
                  <a:cubicBezTo>
                    <a:pt x="43" y="36"/>
                    <a:pt x="43" y="36"/>
                    <a:pt x="43" y="36"/>
                  </a:cubicBezTo>
                  <a:cubicBezTo>
                    <a:pt x="43" y="35"/>
                    <a:pt x="43" y="35"/>
                    <a:pt x="43" y="35"/>
                  </a:cubicBezTo>
                  <a:cubicBezTo>
                    <a:pt x="43" y="34"/>
                    <a:pt x="43" y="34"/>
                    <a:pt x="43" y="34"/>
                  </a:cubicBezTo>
                  <a:cubicBezTo>
                    <a:pt x="43" y="34"/>
                    <a:pt x="43" y="34"/>
                    <a:pt x="43" y="34"/>
                  </a:cubicBezTo>
                  <a:lnTo>
                    <a:pt x="43" y="33"/>
                  </a:lnTo>
                  <a:close/>
                  <a:moveTo>
                    <a:pt x="12" y="11"/>
                  </a:moveTo>
                  <a:cubicBezTo>
                    <a:pt x="12" y="11"/>
                    <a:pt x="12" y="11"/>
                    <a:pt x="12" y="11"/>
                  </a:cubicBezTo>
                  <a:cubicBezTo>
                    <a:pt x="12" y="11"/>
                    <a:pt x="12" y="11"/>
                    <a:pt x="12" y="11"/>
                  </a:cubicBezTo>
                  <a:cubicBezTo>
                    <a:pt x="11" y="11"/>
                    <a:pt x="11" y="11"/>
                    <a:pt x="12"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0"/>
            <p:cNvSpPr>
              <a:spLocks/>
            </p:cNvSpPr>
            <p:nvPr/>
          </p:nvSpPr>
          <p:spPr bwMode="auto">
            <a:xfrm>
              <a:off x="6613526" y="2957513"/>
              <a:ext cx="0" cy="3175"/>
            </a:xfrm>
            <a:custGeom>
              <a:avLst/>
              <a:gdLst>
                <a:gd name="T0" fmla="*/ 1 h 1"/>
                <a:gd name="T1" fmla="*/ 1 h 1"/>
                <a:gd name="T2" fmla="*/ 0 h 1"/>
                <a:gd name="T3" fmla="*/ 1 h 1"/>
              </a:gdLst>
              <a:ahLst/>
              <a:cxnLst>
                <a:cxn ang="0">
                  <a:pos x="0" y="T0"/>
                </a:cxn>
                <a:cxn ang="0">
                  <a:pos x="0" y="T1"/>
                </a:cxn>
                <a:cxn ang="0">
                  <a:pos x="0" y="T2"/>
                </a:cxn>
                <a:cxn ang="0">
                  <a:pos x="0" y="T3"/>
                </a:cxn>
              </a:cxnLst>
              <a:rect l="0" t="0" r="r" b="b"/>
              <a:pathLst>
                <a:path h="1">
                  <a:moveTo>
                    <a:pt x="0" y="1"/>
                  </a:moveTo>
                  <a:cubicBezTo>
                    <a:pt x="0" y="1"/>
                    <a:pt x="0" y="1"/>
                    <a:pt x="0" y="1"/>
                  </a:cubicBezTo>
                  <a:cubicBezTo>
                    <a:pt x="0" y="1"/>
                    <a:pt x="0" y="1"/>
                    <a:pt x="0" y="0"/>
                  </a:cubicBezTo>
                  <a:cubicBezTo>
                    <a:pt x="0" y="0"/>
                    <a:pt x="0" y="1"/>
                    <a:pt x="0"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1"/>
            <p:cNvSpPr>
              <a:spLocks/>
            </p:cNvSpPr>
            <p:nvPr/>
          </p:nvSpPr>
          <p:spPr bwMode="auto">
            <a:xfrm>
              <a:off x="6613526" y="2960688"/>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2"/>
            <p:cNvSpPr>
              <a:spLocks/>
            </p:cNvSpPr>
            <p:nvPr/>
          </p:nvSpPr>
          <p:spPr bwMode="auto">
            <a:xfrm>
              <a:off x="6616701" y="29606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3"/>
            <p:cNvSpPr>
              <a:spLocks noEditPoints="1"/>
            </p:cNvSpPr>
            <p:nvPr/>
          </p:nvSpPr>
          <p:spPr bwMode="auto">
            <a:xfrm>
              <a:off x="6503988" y="2938463"/>
              <a:ext cx="150813" cy="153988"/>
            </a:xfrm>
            <a:custGeom>
              <a:avLst/>
              <a:gdLst>
                <a:gd name="T0" fmla="*/ 32 w 40"/>
                <a:gd name="T1" fmla="*/ 31 h 41"/>
                <a:gd name="T2" fmla="*/ 32 w 40"/>
                <a:gd name="T3" fmla="*/ 31 h 41"/>
                <a:gd name="T4" fmla="*/ 12 w 40"/>
                <a:gd name="T5" fmla="*/ 39 h 41"/>
                <a:gd name="T6" fmla="*/ 6 w 40"/>
                <a:gd name="T7" fmla="*/ 30 h 41"/>
                <a:gd name="T8" fmla="*/ 9 w 40"/>
                <a:gd name="T9" fmla="*/ 26 h 41"/>
                <a:gd name="T10" fmla="*/ 3 w 40"/>
                <a:gd name="T11" fmla="*/ 39 h 41"/>
                <a:gd name="T12" fmla="*/ 26 w 40"/>
                <a:gd name="T13" fmla="*/ 35 h 41"/>
                <a:gd name="T14" fmla="*/ 36 w 40"/>
                <a:gd name="T15" fmla="*/ 23 h 41"/>
                <a:gd name="T16" fmla="*/ 39 w 40"/>
                <a:gd name="T17" fmla="*/ 10 h 41"/>
                <a:gd name="T18" fmla="*/ 38 w 40"/>
                <a:gd name="T19" fmla="*/ 10 h 41"/>
                <a:gd name="T20" fmla="*/ 37 w 40"/>
                <a:gd name="T21" fmla="*/ 15 h 41"/>
                <a:gd name="T22" fmla="*/ 27 w 40"/>
                <a:gd name="T23" fmla="*/ 32 h 41"/>
                <a:gd name="T24" fmla="*/ 19 w 40"/>
                <a:gd name="T25" fmla="*/ 35 h 41"/>
                <a:gd name="T26" fmla="*/ 37 w 40"/>
                <a:gd name="T27" fmla="*/ 16 h 41"/>
                <a:gd name="T28" fmla="*/ 36 w 40"/>
                <a:gd name="T29" fmla="*/ 5 h 41"/>
                <a:gd name="T30" fmla="*/ 34 w 40"/>
                <a:gd name="T31" fmla="*/ 3 h 41"/>
                <a:gd name="T32" fmla="*/ 30 w 40"/>
                <a:gd name="T33" fmla="*/ 3 h 41"/>
                <a:gd name="T34" fmla="*/ 30 w 40"/>
                <a:gd name="T35" fmla="*/ 6 h 41"/>
                <a:gd name="T36" fmla="*/ 30 w 40"/>
                <a:gd name="T37" fmla="*/ 8 h 41"/>
                <a:gd name="T38" fmla="*/ 30 w 40"/>
                <a:gd name="T39" fmla="*/ 6 h 41"/>
                <a:gd name="T40" fmla="*/ 25 w 40"/>
                <a:gd name="T41" fmla="*/ 7 h 41"/>
                <a:gd name="T42" fmla="*/ 26 w 40"/>
                <a:gd name="T43" fmla="*/ 3 h 41"/>
                <a:gd name="T44" fmla="*/ 20 w 40"/>
                <a:gd name="T45" fmla="*/ 4 h 41"/>
                <a:gd name="T46" fmla="*/ 15 w 40"/>
                <a:gd name="T47" fmla="*/ 10 h 41"/>
                <a:gd name="T48" fmla="*/ 15 w 40"/>
                <a:gd name="T49" fmla="*/ 11 h 41"/>
                <a:gd name="T50" fmla="*/ 14 w 40"/>
                <a:gd name="T51" fmla="*/ 13 h 41"/>
                <a:gd name="T52" fmla="*/ 10 w 40"/>
                <a:gd name="T53" fmla="*/ 20 h 41"/>
                <a:gd name="T54" fmla="*/ 0 w 40"/>
                <a:gd name="T55" fmla="*/ 41 h 41"/>
                <a:gd name="T56" fmla="*/ 26 w 40"/>
                <a:gd name="T57" fmla="*/ 36 h 41"/>
                <a:gd name="T58" fmla="*/ 18 w 40"/>
                <a:gd name="T59" fmla="*/ 36 h 41"/>
                <a:gd name="T60" fmla="*/ 25 w 40"/>
                <a:gd name="T61" fmla="*/ 24 h 41"/>
                <a:gd name="T62" fmla="*/ 24 w 40"/>
                <a:gd name="T63" fmla="*/ 24 h 41"/>
                <a:gd name="T64" fmla="*/ 28 w 40"/>
                <a:gd name="T65" fmla="*/ 19 h 41"/>
                <a:gd name="T66" fmla="*/ 29 w 40"/>
                <a:gd name="T67" fmla="*/ 15 h 41"/>
                <a:gd name="T68" fmla="*/ 25 w 40"/>
                <a:gd name="T69" fmla="*/ 2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 h="41">
                  <a:moveTo>
                    <a:pt x="26" y="36"/>
                  </a:moveTo>
                  <a:cubicBezTo>
                    <a:pt x="28" y="35"/>
                    <a:pt x="30" y="33"/>
                    <a:pt x="32" y="31"/>
                  </a:cubicBezTo>
                  <a:cubicBezTo>
                    <a:pt x="34" y="29"/>
                    <a:pt x="36" y="27"/>
                    <a:pt x="37" y="24"/>
                  </a:cubicBezTo>
                  <a:cubicBezTo>
                    <a:pt x="36" y="27"/>
                    <a:pt x="34" y="29"/>
                    <a:pt x="32" y="31"/>
                  </a:cubicBezTo>
                  <a:cubicBezTo>
                    <a:pt x="30" y="33"/>
                    <a:pt x="28" y="34"/>
                    <a:pt x="26" y="35"/>
                  </a:cubicBezTo>
                  <a:cubicBezTo>
                    <a:pt x="21" y="38"/>
                    <a:pt x="17" y="39"/>
                    <a:pt x="12" y="39"/>
                  </a:cubicBezTo>
                  <a:cubicBezTo>
                    <a:pt x="1" y="40"/>
                    <a:pt x="1" y="40"/>
                    <a:pt x="1" y="40"/>
                  </a:cubicBezTo>
                  <a:cubicBezTo>
                    <a:pt x="6" y="30"/>
                    <a:pt x="6" y="30"/>
                    <a:pt x="6" y="30"/>
                  </a:cubicBezTo>
                  <a:cubicBezTo>
                    <a:pt x="8" y="25"/>
                    <a:pt x="8" y="25"/>
                    <a:pt x="8" y="25"/>
                  </a:cubicBezTo>
                  <a:cubicBezTo>
                    <a:pt x="8" y="25"/>
                    <a:pt x="9" y="26"/>
                    <a:pt x="9" y="26"/>
                  </a:cubicBezTo>
                  <a:cubicBezTo>
                    <a:pt x="8" y="27"/>
                    <a:pt x="8" y="29"/>
                    <a:pt x="7" y="31"/>
                  </a:cubicBezTo>
                  <a:cubicBezTo>
                    <a:pt x="3" y="39"/>
                    <a:pt x="3" y="39"/>
                    <a:pt x="3" y="39"/>
                  </a:cubicBezTo>
                  <a:cubicBezTo>
                    <a:pt x="12" y="38"/>
                    <a:pt x="12" y="38"/>
                    <a:pt x="12" y="38"/>
                  </a:cubicBezTo>
                  <a:cubicBezTo>
                    <a:pt x="17" y="37"/>
                    <a:pt x="21" y="37"/>
                    <a:pt x="26" y="35"/>
                  </a:cubicBezTo>
                  <a:cubicBezTo>
                    <a:pt x="28" y="34"/>
                    <a:pt x="30" y="32"/>
                    <a:pt x="32" y="30"/>
                  </a:cubicBezTo>
                  <a:cubicBezTo>
                    <a:pt x="34" y="28"/>
                    <a:pt x="36" y="26"/>
                    <a:pt x="36" y="23"/>
                  </a:cubicBezTo>
                  <a:cubicBezTo>
                    <a:pt x="38" y="24"/>
                    <a:pt x="38" y="24"/>
                    <a:pt x="38" y="24"/>
                  </a:cubicBezTo>
                  <a:cubicBezTo>
                    <a:pt x="40" y="19"/>
                    <a:pt x="40" y="14"/>
                    <a:pt x="39" y="10"/>
                  </a:cubicBezTo>
                  <a:cubicBezTo>
                    <a:pt x="39" y="8"/>
                    <a:pt x="38" y="6"/>
                    <a:pt x="37" y="5"/>
                  </a:cubicBezTo>
                  <a:cubicBezTo>
                    <a:pt x="37" y="7"/>
                    <a:pt x="37" y="9"/>
                    <a:pt x="38" y="10"/>
                  </a:cubicBezTo>
                  <a:cubicBezTo>
                    <a:pt x="38" y="11"/>
                    <a:pt x="37" y="12"/>
                    <a:pt x="37" y="13"/>
                  </a:cubicBezTo>
                  <a:cubicBezTo>
                    <a:pt x="37" y="13"/>
                    <a:pt x="37" y="14"/>
                    <a:pt x="37" y="15"/>
                  </a:cubicBezTo>
                  <a:cubicBezTo>
                    <a:pt x="37" y="18"/>
                    <a:pt x="36" y="22"/>
                    <a:pt x="34" y="25"/>
                  </a:cubicBezTo>
                  <a:cubicBezTo>
                    <a:pt x="32" y="28"/>
                    <a:pt x="30" y="31"/>
                    <a:pt x="27" y="32"/>
                  </a:cubicBezTo>
                  <a:cubicBezTo>
                    <a:pt x="24" y="34"/>
                    <a:pt x="22" y="35"/>
                    <a:pt x="19" y="35"/>
                  </a:cubicBezTo>
                  <a:cubicBezTo>
                    <a:pt x="19" y="35"/>
                    <a:pt x="19" y="35"/>
                    <a:pt x="19" y="35"/>
                  </a:cubicBezTo>
                  <a:cubicBezTo>
                    <a:pt x="24" y="34"/>
                    <a:pt x="29" y="31"/>
                    <a:pt x="32" y="27"/>
                  </a:cubicBezTo>
                  <a:cubicBezTo>
                    <a:pt x="35" y="24"/>
                    <a:pt x="36" y="20"/>
                    <a:pt x="37" y="16"/>
                  </a:cubicBezTo>
                  <a:cubicBezTo>
                    <a:pt x="37" y="14"/>
                    <a:pt x="37" y="12"/>
                    <a:pt x="37" y="11"/>
                  </a:cubicBezTo>
                  <a:cubicBezTo>
                    <a:pt x="37" y="9"/>
                    <a:pt x="37" y="7"/>
                    <a:pt x="36" y="5"/>
                  </a:cubicBezTo>
                  <a:cubicBezTo>
                    <a:pt x="36" y="5"/>
                    <a:pt x="36" y="4"/>
                    <a:pt x="36" y="4"/>
                  </a:cubicBezTo>
                  <a:cubicBezTo>
                    <a:pt x="35" y="3"/>
                    <a:pt x="35" y="3"/>
                    <a:pt x="34" y="3"/>
                  </a:cubicBezTo>
                  <a:cubicBezTo>
                    <a:pt x="33" y="2"/>
                    <a:pt x="32" y="2"/>
                    <a:pt x="32" y="2"/>
                  </a:cubicBezTo>
                  <a:cubicBezTo>
                    <a:pt x="31" y="2"/>
                    <a:pt x="30" y="2"/>
                    <a:pt x="30" y="3"/>
                  </a:cubicBezTo>
                  <a:cubicBezTo>
                    <a:pt x="30" y="3"/>
                    <a:pt x="30" y="4"/>
                    <a:pt x="30" y="4"/>
                  </a:cubicBezTo>
                  <a:cubicBezTo>
                    <a:pt x="30" y="5"/>
                    <a:pt x="30" y="5"/>
                    <a:pt x="30" y="6"/>
                  </a:cubicBezTo>
                  <a:cubicBezTo>
                    <a:pt x="30" y="7"/>
                    <a:pt x="31" y="8"/>
                    <a:pt x="31" y="8"/>
                  </a:cubicBezTo>
                  <a:cubicBezTo>
                    <a:pt x="30" y="8"/>
                    <a:pt x="30" y="8"/>
                    <a:pt x="30" y="8"/>
                  </a:cubicBezTo>
                  <a:cubicBezTo>
                    <a:pt x="30" y="7"/>
                    <a:pt x="30" y="7"/>
                    <a:pt x="30" y="6"/>
                  </a:cubicBezTo>
                  <a:cubicBezTo>
                    <a:pt x="30" y="6"/>
                    <a:pt x="30" y="6"/>
                    <a:pt x="30" y="6"/>
                  </a:cubicBezTo>
                  <a:cubicBezTo>
                    <a:pt x="29" y="6"/>
                    <a:pt x="29" y="6"/>
                    <a:pt x="29" y="6"/>
                  </a:cubicBezTo>
                  <a:cubicBezTo>
                    <a:pt x="28" y="6"/>
                    <a:pt x="26" y="6"/>
                    <a:pt x="25" y="7"/>
                  </a:cubicBezTo>
                  <a:cubicBezTo>
                    <a:pt x="24" y="6"/>
                    <a:pt x="24" y="6"/>
                    <a:pt x="24" y="6"/>
                  </a:cubicBezTo>
                  <a:cubicBezTo>
                    <a:pt x="26" y="4"/>
                    <a:pt x="27" y="3"/>
                    <a:pt x="26" y="3"/>
                  </a:cubicBezTo>
                  <a:cubicBezTo>
                    <a:pt x="26" y="2"/>
                    <a:pt x="24" y="1"/>
                    <a:pt x="24" y="0"/>
                  </a:cubicBezTo>
                  <a:cubicBezTo>
                    <a:pt x="23" y="2"/>
                    <a:pt x="22" y="3"/>
                    <a:pt x="20" y="4"/>
                  </a:cubicBezTo>
                  <a:cubicBezTo>
                    <a:pt x="19" y="5"/>
                    <a:pt x="18" y="6"/>
                    <a:pt x="17" y="7"/>
                  </a:cubicBezTo>
                  <a:cubicBezTo>
                    <a:pt x="17" y="8"/>
                    <a:pt x="16" y="9"/>
                    <a:pt x="15" y="10"/>
                  </a:cubicBezTo>
                  <a:cubicBezTo>
                    <a:pt x="15" y="10"/>
                    <a:pt x="15" y="10"/>
                    <a:pt x="15" y="10"/>
                  </a:cubicBezTo>
                  <a:cubicBezTo>
                    <a:pt x="15" y="10"/>
                    <a:pt x="15" y="10"/>
                    <a:pt x="15" y="11"/>
                  </a:cubicBezTo>
                  <a:cubicBezTo>
                    <a:pt x="15" y="11"/>
                    <a:pt x="15" y="11"/>
                    <a:pt x="15" y="11"/>
                  </a:cubicBezTo>
                  <a:cubicBezTo>
                    <a:pt x="14" y="13"/>
                    <a:pt x="14" y="13"/>
                    <a:pt x="14" y="13"/>
                  </a:cubicBezTo>
                  <a:cubicBezTo>
                    <a:pt x="13" y="15"/>
                    <a:pt x="13" y="15"/>
                    <a:pt x="13" y="15"/>
                  </a:cubicBezTo>
                  <a:cubicBezTo>
                    <a:pt x="10" y="20"/>
                    <a:pt x="10" y="20"/>
                    <a:pt x="10" y="20"/>
                  </a:cubicBezTo>
                  <a:cubicBezTo>
                    <a:pt x="6" y="30"/>
                    <a:pt x="6" y="30"/>
                    <a:pt x="6" y="30"/>
                  </a:cubicBezTo>
                  <a:cubicBezTo>
                    <a:pt x="0" y="41"/>
                    <a:pt x="0" y="41"/>
                    <a:pt x="0" y="41"/>
                  </a:cubicBezTo>
                  <a:cubicBezTo>
                    <a:pt x="12" y="40"/>
                    <a:pt x="12" y="40"/>
                    <a:pt x="12" y="40"/>
                  </a:cubicBezTo>
                  <a:cubicBezTo>
                    <a:pt x="17" y="39"/>
                    <a:pt x="22" y="38"/>
                    <a:pt x="26" y="36"/>
                  </a:cubicBezTo>
                  <a:close/>
                  <a:moveTo>
                    <a:pt x="18" y="36"/>
                  </a:moveTo>
                  <a:cubicBezTo>
                    <a:pt x="18" y="36"/>
                    <a:pt x="18" y="36"/>
                    <a:pt x="18" y="36"/>
                  </a:cubicBezTo>
                  <a:cubicBezTo>
                    <a:pt x="18" y="36"/>
                    <a:pt x="18" y="36"/>
                    <a:pt x="18" y="36"/>
                  </a:cubicBezTo>
                  <a:close/>
                  <a:moveTo>
                    <a:pt x="25" y="24"/>
                  </a:moveTo>
                  <a:cubicBezTo>
                    <a:pt x="24" y="24"/>
                    <a:pt x="24" y="24"/>
                    <a:pt x="24" y="24"/>
                  </a:cubicBezTo>
                  <a:cubicBezTo>
                    <a:pt x="24" y="24"/>
                    <a:pt x="24" y="24"/>
                    <a:pt x="24" y="24"/>
                  </a:cubicBezTo>
                  <a:cubicBezTo>
                    <a:pt x="24" y="24"/>
                    <a:pt x="24" y="24"/>
                    <a:pt x="24" y="24"/>
                  </a:cubicBezTo>
                  <a:cubicBezTo>
                    <a:pt x="26" y="22"/>
                    <a:pt x="27" y="21"/>
                    <a:pt x="28" y="19"/>
                  </a:cubicBezTo>
                  <a:cubicBezTo>
                    <a:pt x="28" y="18"/>
                    <a:pt x="29" y="17"/>
                    <a:pt x="29" y="15"/>
                  </a:cubicBezTo>
                  <a:cubicBezTo>
                    <a:pt x="29" y="15"/>
                    <a:pt x="29" y="15"/>
                    <a:pt x="29" y="15"/>
                  </a:cubicBezTo>
                  <a:cubicBezTo>
                    <a:pt x="29" y="16"/>
                    <a:pt x="29" y="18"/>
                    <a:pt x="28" y="19"/>
                  </a:cubicBezTo>
                  <a:cubicBezTo>
                    <a:pt x="27" y="21"/>
                    <a:pt x="26" y="23"/>
                    <a:pt x="25"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4"/>
            <p:cNvSpPr>
              <a:spLocks/>
            </p:cNvSpPr>
            <p:nvPr/>
          </p:nvSpPr>
          <p:spPr bwMode="auto">
            <a:xfrm>
              <a:off x="6613526" y="29575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5"/>
            <p:cNvSpPr>
              <a:spLocks/>
            </p:cNvSpPr>
            <p:nvPr/>
          </p:nvSpPr>
          <p:spPr bwMode="auto">
            <a:xfrm>
              <a:off x="6613526" y="2960688"/>
              <a:ext cx="3175"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1" y="0"/>
                    <a:pt x="1" y="0"/>
                    <a:pt x="0" y="0"/>
                  </a:cubicBezTo>
                  <a:cubicBezTo>
                    <a:pt x="1" y="0"/>
                    <a:pt x="1" y="0"/>
                    <a:pt x="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6"/>
            <p:cNvSpPr>
              <a:spLocks noEditPoints="1"/>
            </p:cNvSpPr>
            <p:nvPr/>
          </p:nvSpPr>
          <p:spPr bwMode="auto">
            <a:xfrm>
              <a:off x="4999038" y="1544638"/>
              <a:ext cx="2201863" cy="3138488"/>
            </a:xfrm>
            <a:custGeom>
              <a:avLst/>
              <a:gdLst>
                <a:gd name="T0" fmla="*/ 329 w 585"/>
                <a:gd name="T1" fmla="*/ 617 h 835"/>
                <a:gd name="T2" fmla="*/ 393 w 585"/>
                <a:gd name="T3" fmla="*/ 406 h 835"/>
                <a:gd name="T4" fmla="*/ 334 w 585"/>
                <a:gd name="T5" fmla="*/ 317 h 835"/>
                <a:gd name="T6" fmla="*/ 383 w 585"/>
                <a:gd name="T7" fmla="*/ 401 h 835"/>
                <a:gd name="T8" fmla="*/ 359 w 585"/>
                <a:gd name="T9" fmla="*/ 523 h 835"/>
                <a:gd name="T10" fmla="*/ 535 w 585"/>
                <a:gd name="T11" fmla="*/ 440 h 835"/>
                <a:gd name="T12" fmla="*/ 406 w 585"/>
                <a:gd name="T13" fmla="*/ 544 h 835"/>
                <a:gd name="T14" fmla="*/ 404 w 585"/>
                <a:gd name="T15" fmla="*/ 430 h 835"/>
                <a:gd name="T16" fmla="*/ 385 w 585"/>
                <a:gd name="T17" fmla="*/ 393 h 835"/>
                <a:gd name="T18" fmla="*/ 408 w 585"/>
                <a:gd name="T19" fmla="*/ 429 h 835"/>
                <a:gd name="T20" fmla="*/ 406 w 585"/>
                <a:gd name="T21" fmla="*/ 570 h 835"/>
                <a:gd name="T22" fmla="*/ 413 w 585"/>
                <a:gd name="T23" fmla="*/ 536 h 835"/>
                <a:gd name="T24" fmla="*/ 407 w 585"/>
                <a:gd name="T25" fmla="*/ 431 h 835"/>
                <a:gd name="T26" fmla="*/ 363 w 585"/>
                <a:gd name="T27" fmla="*/ 361 h 835"/>
                <a:gd name="T28" fmla="*/ 289 w 585"/>
                <a:gd name="T29" fmla="*/ 345 h 835"/>
                <a:gd name="T30" fmla="*/ 217 w 585"/>
                <a:gd name="T31" fmla="*/ 366 h 835"/>
                <a:gd name="T32" fmla="*/ 206 w 585"/>
                <a:gd name="T33" fmla="*/ 480 h 835"/>
                <a:gd name="T34" fmla="*/ 40 w 585"/>
                <a:gd name="T35" fmla="*/ 170 h 835"/>
                <a:gd name="T36" fmla="*/ 157 w 585"/>
                <a:gd name="T37" fmla="*/ 545 h 835"/>
                <a:gd name="T38" fmla="*/ 185 w 585"/>
                <a:gd name="T39" fmla="*/ 719 h 835"/>
                <a:gd name="T40" fmla="*/ 249 w 585"/>
                <a:gd name="T41" fmla="*/ 831 h 835"/>
                <a:gd name="T42" fmla="*/ 245 w 585"/>
                <a:gd name="T43" fmla="*/ 829 h 835"/>
                <a:gd name="T44" fmla="*/ 224 w 585"/>
                <a:gd name="T45" fmla="*/ 805 h 835"/>
                <a:gd name="T46" fmla="*/ 360 w 585"/>
                <a:gd name="T47" fmla="*/ 812 h 835"/>
                <a:gd name="T48" fmla="*/ 382 w 585"/>
                <a:gd name="T49" fmla="*/ 767 h 835"/>
                <a:gd name="T50" fmla="*/ 375 w 585"/>
                <a:gd name="T51" fmla="*/ 779 h 835"/>
                <a:gd name="T52" fmla="*/ 354 w 585"/>
                <a:gd name="T53" fmla="*/ 801 h 835"/>
                <a:gd name="T54" fmla="*/ 358 w 585"/>
                <a:gd name="T55" fmla="*/ 789 h 835"/>
                <a:gd name="T56" fmla="*/ 180 w 585"/>
                <a:gd name="T57" fmla="*/ 750 h 835"/>
                <a:gd name="T58" fmla="*/ 296 w 585"/>
                <a:gd name="T59" fmla="*/ 716 h 835"/>
                <a:gd name="T60" fmla="*/ 397 w 585"/>
                <a:gd name="T61" fmla="*/ 709 h 835"/>
                <a:gd name="T62" fmla="*/ 362 w 585"/>
                <a:gd name="T63" fmla="*/ 675 h 835"/>
                <a:gd name="T64" fmla="*/ 414 w 585"/>
                <a:gd name="T65" fmla="*/ 634 h 835"/>
                <a:gd name="T66" fmla="*/ 397 w 585"/>
                <a:gd name="T67" fmla="*/ 658 h 835"/>
                <a:gd name="T68" fmla="*/ 405 w 585"/>
                <a:gd name="T69" fmla="*/ 620 h 835"/>
                <a:gd name="T70" fmla="*/ 416 w 585"/>
                <a:gd name="T71" fmla="*/ 599 h 835"/>
                <a:gd name="T72" fmla="*/ 256 w 585"/>
                <a:gd name="T73" fmla="*/ 820 h 835"/>
                <a:gd name="T74" fmla="*/ 228 w 585"/>
                <a:gd name="T75" fmla="*/ 811 h 835"/>
                <a:gd name="T76" fmla="*/ 185 w 585"/>
                <a:gd name="T77" fmla="*/ 718 h 835"/>
                <a:gd name="T78" fmla="*/ 225 w 585"/>
                <a:gd name="T79" fmla="*/ 376 h 835"/>
                <a:gd name="T80" fmla="*/ 270 w 585"/>
                <a:gd name="T81" fmla="*/ 353 h 835"/>
                <a:gd name="T82" fmla="*/ 358 w 585"/>
                <a:gd name="T83" fmla="*/ 348 h 835"/>
                <a:gd name="T84" fmla="*/ 446 w 585"/>
                <a:gd name="T85" fmla="*/ 390 h 835"/>
                <a:gd name="T86" fmla="*/ 407 w 585"/>
                <a:gd name="T87" fmla="*/ 418 h 835"/>
                <a:gd name="T88" fmla="*/ 355 w 585"/>
                <a:gd name="T89" fmla="*/ 374 h 835"/>
                <a:gd name="T90" fmla="*/ 332 w 585"/>
                <a:gd name="T91" fmla="*/ 354 h 835"/>
                <a:gd name="T92" fmla="*/ 242 w 585"/>
                <a:gd name="T93" fmla="*/ 333 h 835"/>
                <a:gd name="T94" fmla="*/ 139 w 585"/>
                <a:gd name="T95" fmla="*/ 387 h 835"/>
                <a:gd name="T96" fmla="*/ 182 w 585"/>
                <a:gd name="T97" fmla="*/ 623 h 835"/>
                <a:gd name="T98" fmla="*/ 372 w 585"/>
                <a:gd name="T99" fmla="*/ 434 h 835"/>
                <a:gd name="T100" fmla="*/ 255 w 585"/>
                <a:gd name="T101" fmla="*/ 373 h 835"/>
                <a:gd name="T102" fmla="*/ 374 w 585"/>
                <a:gd name="T103" fmla="*/ 423 h 835"/>
                <a:gd name="T104" fmla="*/ 235 w 585"/>
                <a:gd name="T105" fmla="*/ 391 h 835"/>
                <a:gd name="T106" fmla="*/ 368 w 585"/>
                <a:gd name="T107" fmla="*/ 468 h 835"/>
                <a:gd name="T108" fmla="*/ 263 w 585"/>
                <a:gd name="T109" fmla="*/ 358 h 835"/>
                <a:gd name="T110" fmla="*/ 343 w 585"/>
                <a:gd name="T111" fmla="*/ 372 h 835"/>
                <a:gd name="T112" fmla="*/ 339 w 585"/>
                <a:gd name="T113" fmla="*/ 361 h 835"/>
                <a:gd name="T114" fmla="*/ 240 w 585"/>
                <a:gd name="T115" fmla="*/ 513 h 835"/>
                <a:gd name="T116" fmla="*/ 185 w 585"/>
                <a:gd name="T117" fmla="*/ 382 h 835"/>
                <a:gd name="T118" fmla="*/ 287 w 585"/>
                <a:gd name="T119" fmla="*/ 300 h 835"/>
                <a:gd name="T120" fmla="*/ 336 w 585"/>
                <a:gd name="T121" fmla="*/ 336 h 835"/>
                <a:gd name="T122" fmla="*/ 382 w 585"/>
                <a:gd name="T123" fmla="*/ 404 h 835"/>
                <a:gd name="T124" fmla="*/ 333 w 585"/>
                <a:gd name="T125" fmla="*/ 593 h 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85" h="835">
                  <a:moveTo>
                    <a:pt x="542" y="139"/>
                  </a:moveTo>
                  <a:cubicBezTo>
                    <a:pt x="526" y="111"/>
                    <a:pt x="507" y="89"/>
                    <a:pt x="486" y="71"/>
                  </a:cubicBezTo>
                  <a:cubicBezTo>
                    <a:pt x="466" y="53"/>
                    <a:pt x="445" y="39"/>
                    <a:pt x="425" y="29"/>
                  </a:cubicBezTo>
                  <a:cubicBezTo>
                    <a:pt x="460" y="48"/>
                    <a:pt x="492" y="74"/>
                    <a:pt x="517" y="106"/>
                  </a:cubicBezTo>
                  <a:cubicBezTo>
                    <a:pt x="542" y="138"/>
                    <a:pt x="561" y="175"/>
                    <a:pt x="571" y="215"/>
                  </a:cubicBezTo>
                  <a:cubicBezTo>
                    <a:pt x="581" y="255"/>
                    <a:pt x="583" y="297"/>
                    <a:pt x="575" y="338"/>
                  </a:cubicBezTo>
                  <a:cubicBezTo>
                    <a:pt x="568" y="378"/>
                    <a:pt x="552" y="418"/>
                    <a:pt x="528" y="452"/>
                  </a:cubicBezTo>
                  <a:cubicBezTo>
                    <a:pt x="504" y="486"/>
                    <a:pt x="472" y="515"/>
                    <a:pt x="436" y="536"/>
                  </a:cubicBezTo>
                  <a:cubicBezTo>
                    <a:pt x="432" y="539"/>
                    <a:pt x="427" y="541"/>
                    <a:pt x="422" y="544"/>
                  </a:cubicBezTo>
                  <a:cubicBezTo>
                    <a:pt x="419" y="545"/>
                    <a:pt x="419" y="545"/>
                    <a:pt x="419" y="545"/>
                  </a:cubicBezTo>
                  <a:cubicBezTo>
                    <a:pt x="416" y="547"/>
                    <a:pt x="416" y="547"/>
                    <a:pt x="416" y="547"/>
                  </a:cubicBezTo>
                  <a:cubicBezTo>
                    <a:pt x="414" y="548"/>
                    <a:pt x="414" y="548"/>
                    <a:pt x="414" y="548"/>
                  </a:cubicBezTo>
                  <a:cubicBezTo>
                    <a:pt x="414" y="549"/>
                    <a:pt x="414" y="549"/>
                    <a:pt x="414" y="549"/>
                  </a:cubicBezTo>
                  <a:cubicBezTo>
                    <a:pt x="414" y="580"/>
                    <a:pt x="414" y="580"/>
                    <a:pt x="414" y="580"/>
                  </a:cubicBezTo>
                  <a:cubicBezTo>
                    <a:pt x="414" y="595"/>
                    <a:pt x="414" y="595"/>
                    <a:pt x="414" y="595"/>
                  </a:cubicBezTo>
                  <a:cubicBezTo>
                    <a:pt x="414" y="599"/>
                    <a:pt x="414" y="599"/>
                    <a:pt x="414" y="599"/>
                  </a:cubicBezTo>
                  <a:cubicBezTo>
                    <a:pt x="414" y="600"/>
                    <a:pt x="414" y="600"/>
                    <a:pt x="414" y="600"/>
                  </a:cubicBezTo>
                  <a:cubicBezTo>
                    <a:pt x="414" y="600"/>
                    <a:pt x="414" y="601"/>
                    <a:pt x="414" y="601"/>
                  </a:cubicBezTo>
                  <a:cubicBezTo>
                    <a:pt x="414" y="602"/>
                    <a:pt x="414" y="603"/>
                    <a:pt x="414" y="604"/>
                  </a:cubicBezTo>
                  <a:cubicBezTo>
                    <a:pt x="413" y="607"/>
                    <a:pt x="412" y="610"/>
                    <a:pt x="410" y="613"/>
                  </a:cubicBezTo>
                  <a:cubicBezTo>
                    <a:pt x="406" y="618"/>
                    <a:pt x="400" y="621"/>
                    <a:pt x="393" y="621"/>
                  </a:cubicBezTo>
                  <a:cubicBezTo>
                    <a:pt x="377" y="621"/>
                    <a:pt x="377" y="621"/>
                    <a:pt x="377" y="621"/>
                  </a:cubicBezTo>
                  <a:cubicBezTo>
                    <a:pt x="346" y="621"/>
                    <a:pt x="346" y="621"/>
                    <a:pt x="346" y="621"/>
                  </a:cubicBezTo>
                  <a:cubicBezTo>
                    <a:pt x="336" y="621"/>
                    <a:pt x="336" y="621"/>
                    <a:pt x="336" y="621"/>
                  </a:cubicBezTo>
                  <a:cubicBezTo>
                    <a:pt x="330" y="621"/>
                    <a:pt x="330" y="621"/>
                    <a:pt x="330" y="621"/>
                  </a:cubicBezTo>
                  <a:cubicBezTo>
                    <a:pt x="328" y="621"/>
                    <a:pt x="328" y="621"/>
                    <a:pt x="328" y="621"/>
                  </a:cubicBezTo>
                  <a:cubicBezTo>
                    <a:pt x="328" y="621"/>
                    <a:pt x="328" y="621"/>
                    <a:pt x="328" y="621"/>
                  </a:cubicBezTo>
                  <a:cubicBezTo>
                    <a:pt x="328" y="621"/>
                    <a:pt x="328" y="621"/>
                    <a:pt x="328" y="621"/>
                  </a:cubicBezTo>
                  <a:cubicBezTo>
                    <a:pt x="328" y="620"/>
                    <a:pt x="328" y="620"/>
                    <a:pt x="328" y="620"/>
                  </a:cubicBezTo>
                  <a:cubicBezTo>
                    <a:pt x="329" y="617"/>
                    <a:pt x="329" y="617"/>
                    <a:pt x="329" y="617"/>
                  </a:cubicBezTo>
                  <a:cubicBezTo>
                    <a:pt x="332" y="606"/>
                    <a:pt x="332" y="606"/>
                    <a:pt x="332" y="606"/>
                  </a:cubicBezTo>
                  <a:cubicBezTo>
                    <a:pt x="334" y="598"/>
                    <a:pt x="334" y="598"/>
                    <a:pt x="334" y="598"/>
                  </a:cubicBezTo>
                  <a:cubicBezTo>
                    <a:pt x="340" y="578"/>
                    <a:pt x="346" y="558"/>
                    <a:pt x="353" y="539"/>
                  </a:cubicBezTo>
                  <a:cubicBezTo>
                    <a:pt x="360" y="519"/>
                    <a:pt x="367" y="499"/>
                    <a:pt x="374" y="480"/>
                  </a:cubicBezTo>
                  <a:cubicBezTo>
                    <a:pt x="378" y="470"/>
                    <a:pt x="382" y="460"/>
                    <a:pt x="386" y="451"/>
                  </a:cubicBezTo>
                  <a:cubicBezTo>
                    <a:pt x="388" y="446"/>
                    <a:pt x="390" y="441"/>
                    <a:pt x="392" y="437"/>
                  </a:cubicBezTo>
                  <a:cubicBezTo>
                    <a:pt x="395" y="429"/>
                    <a:pt x="395" y="429"/>
                    <a:pt x="395" y="429"/>
                  </a:cubicBezTo>
                  <a:cubicBezTo>
                    <a:pt x="397" y="425"/>
                    <a:pt x="397" y="425"/>
                    <a:pt x="397" y="425"/>
                  </a:cubicBezTo>
                  <a:cubicBezTo>
                    <a:pt x="398" y="423"/>
                    <a:pt x="399" y="421"/>
                    <a:pt x="400" y="420"/>
                  </a:cubicBezTo>
                  <a:cubicBezTo>
                    <a:pt x="404" y="420"/>
                    <a:pt x="404" y="420"/>
                    <a:pt x="404" y="420"/>
                  </a:cubicBezTo>
                  <a:cubicBezTo>
                    <a:pt x="405" y="420"/>
                    <a:pt x="405" y="420"/>
                    <a:pt x="406" y="420"/>
                  </a:cubicBezTo>
                  <a:cubicBezTo>
                    <a:pt x="407" y="420"/>
                    <a:pt x="407" y="420"/>
                    <a:pt x="407" y="420"/>
                  </a:cubicBezTo>
                  <a:cubicBezTo>
                    <a:pt x="408" y="420"/>
                    <a:pt x="408" y="420"/>
                    <a:pt x="408" y="420"/>
                  </a:cubicBezTo>
                  <a:cubicBezTo>
                    <a:pt x="410" y="420"/>
                    <a:pt x="411" y="420"/>
                    <a:pt x="413" y="420"/>
                  </a:cubicBezTo>
                  <a:cubicBezTo>
                    <a:pt x="417" y="420"/>
                    <a:pt x="420" y="419"/>
                    <a:pt x="423" y="418"/>
                  </a:cubicBezTo>
                  <a:cubicBezTo>
                    <a:pt x="430" y="416"/>
                    <a:pt x="435" y="413"/>
                    <a:pt x="440" y="408"/>
                  </a:cubicBezTo>
                  <a:cubicBezTo>
                    <a:pt x="442" y="406"/>
                    <a:pt x="444" y="403"/>
                    <a:pt x="445" y="400"/>
                  </a:cubicBezTo>
                  <a:cubicBezTo>
                    <a:pt x="446" y="397"/>
                    <a:pt x="447" y="394"/>
                    <a:pt x="448" y="390"/>
                  </a:cubicBezTo>
                  <a:cubicBezTo>
                    <a:pt x="449" y="384"/>
                    <a:pt x="448" y="377"/>
                    <a:pt x="445" y="371"/>
                  </a:cubicBezTo>
                  <a:cubicBezTo>
                    <a:pt x="443" y="365"/>
                    <a:pt x="438" y="360"/>
                    <a:pt x="432" y="359"/>
                  </a:cubicBezTo>
                  <a:cubicBezTo>
                    <a:pt x="431" y="359"/>
                    <a:pt x="430" y="359"/>
                    <a:pt x="428" y="359"/>
                  </a:cubicBezTo>
                  <a:cubicBezTo>
                    <a:pt x="427" y="359"/>
                    <a:pt x="425" y="360"/>
                    <a:pt x="424" y="361"/>
                  </a:cubicBezTo>
                  <a:cubicBezTo>
                    <a:pt x="421" y="362"/>
                    <a:pt x="419" y="364"/>
                    <a:pt x="416" y="366"/>
                  </a:cubicBezTo>
                  <a:cubicBezTo>
                    <a:pt x="414" y="368"/>
                    <a:pt x="411" y="371"/>
                    <a:pt x="409" y="374"/>
                  </a:cubicBezTo>
                  <a:cubicBezTo>
                    <a:pt x="409" y="375"/>
                    <a:pt x="408" y="375"/>
                    <a:pt x="408" y="376"/>
                  </a:cubicBezTo>
                  <a:cubicBezTo>
                    <a:pt x="407" y="377"/>
                    <a:pt x="407" y="377"/>
                    <a:pt x="407" y="377"/>
                  </a:cubicBezTo>
                  <a:cubicBezTo>
                    <a:pt x="407" y="378"/>
                    <a:pt x="407" y="378"/>
                    <a:pt x="407" y="378"/>
                  </a:cubicBezTo>
                  <a:cubicBezTo>
                    <a:pt x="404" y="383"/>
                    <a:pt x="404" y="383"/>
                    <a:pt x="404" y="383"/>
                  </a:cubicBezTo>
                  <a:cubicBezTo>
                    <a:pt x="399" y="393"/>
                    <a:pt x="399" y="393"/>
                    <a:pt x="399" y="393"/>
                  </a:cubicBezTo>
                  <a:cubicBezTo>
                    <a:pt x="393" y="406"/>
                    <a:pt x="393" y="406"/>
                    <a:pt x="393" y="406"/>
                  </a:cubicBezTo>
                  <a:cubicBezTo>
                    <a:pt x="393" y="406"/>
                    <a:pt x="392" y="406"/>
                    <a:pt x="392" y="406"/>
                  </a:cubicBezTo>
                  <a:cubicBezTo>
                    <a:pt x="391" y="405"/>
                    <a:pt x="391" y="405"/>
                    <a:pt x="391" y="405"/>
                  </a:cubicBezTo>
                  <a:cubicBezTo>
                    <a:pt x="388" y="404"/>
                    <a:pt x="388" y="404"/>
                    <a:pt x="388" y="404"/>
                  </a:cubicBezTo>
                  <a:cubicBezTo>
                    <a:pt x="386" y="403"/>
                    <a:pt x="385" y="403"/>
                    <a:pt x="383" y="402"/>
                  </a:cubicBezTo>
                  <a:cubicBezTo>
                    <a:pt x="382" y="401"/>
                    <a:pt x="382" y="401"/>
                    <a:pt x="382" y="401"/>
                  </a:cubicBezTo>
                  <a:cubicBezTo>
                    <a:pt x="381" y="400"/>
                    <a:pt x="381" y="400"/>
                    <a:pt x="381" y="400"/>
                  </a:cubicBezTo>
                  <a:cubicBezTo>
                    <a:pt x="380" y="400"/>
                    <a:pt x="380" y="400"/>
                    <a:pt x="379" y="399"/>
                  </a:cubicBezTo>
                  <a:cubicBezTo>
                    <a:pt x="378" y="398"/>
                    <a:pt x="377" y="398"/>
                    <a:pt x="376" y="397"/>
                  </a:cubicBezTo>
                  <a:cubicBezTo>
                    <a:pt x="372" y="394"/>
                    <a:pt x="368" y="390"/>
                    <a:pt x="365" y="386"/>
                  </a:cubicBezTo>
                  <a:cubicBezTo>
                    <a:pt x="362" y="381"/>
                    <a:pt x="359" y="377"/>
                    <a:pt x="357" y="373"/>
                  </a:cubicBezTo>
                  <a:cubicBezTo>
                    <a:pt x="356" y="370"/>
                    <a:pt x="355" y="368"/>
                    <a:pt x="354" y="366"/>
                  </a:cubicBezTo>
                  <a:cubicBezTo>
                    <a:pt x="353" y="363"/>
                    <a:pt x="353" y="363"/>
                    <a:pt x="353" y="363"/>
                  </a:cubicBezTo>
                  <a:cubicBezTo>
                    <a:pt x="352" y="361"/>
                    <a:pt x="352" y="361"/>
                    <a:pt x="352" y="361"/>
                  </a:cubicBezTo>
                  <a:cubicBezTo>
                    <a:pt x="351" y="359"/>
                    <a:pt x="350" y="357"/>
                    <a:pt x="350" y="356"/>
                  </a:cubicBezTo>
                  <a:cubicBezTo>
                    <a:pt x="352" y="354"/>
                    <a:pt x="354" y="353"/>
                    <a:pt x="356" y="352"/>
                  </a:cubicBezTo>
                  <a:cubicBezTo>
                    <a:pt x="358" y="351"/>
                    <a:pt x="358" y="351"/>
                    <a:pt x="358" y="351"/>
                  </a:cubicBezTo>
                  <a:cubicBezTo>
                    <a:pt x="359" y="350"/>
                    <a:pt x="359" y="350"/>
                    <a:pt x="359" y="350"/>
                  </a:cubicBezTo>
                  <a:cubicBezTo>
                    <a:pt x="359" y="349"/>
                    <a:pt x="360" y="349"/>
                    <a:pt x="360" y="349"/>
                  </a:cubicBezTo>
                  <a:cubicBezTo>
                    <a:pt x="363" y="347"/>
                    <a:pt x="365" y="345"/>
                    <a:pt x="367" y="342"/>
                  </a:cubicBezTo>
                  <a:cubicBezTo>
                    <a:pt x="372" y="338"/>
                    <a:pt x="376" y="333"/>
                    <a:pt x="378" y="328"/>
                  </a:cubicBezTo>
                  <a:cubicBezTo>
                    <a:pt x="380" y="322"/>
                    <a:pt x="382" y="317"/>
                    <a:pt x="380" y="311"/>
                  </a:cubicBezTo>
                  <a:cubicBezTo>
                    <a:pt x="380" y="308"/>
                    <a:pt x="379" y="306"/>
                    <a:pt x="377" y="303"/>
                  </a:cubicBezTo>
                  <a:cubicBezTo>
                    <a:pt x="377" y="302"/>
                    <a:pt x="376" y="301"/>
                    <a:pt x="375" y="300"/>
                  </a:cubicBezTo>
                  <a:cubicBezTo>
                    <a:pt x="374" y="299"/>
                    <a:pt x="373" y="297"/>
                    <a:pt x="372" y="297"/>
                  </a:cubicBezTo>
                  <a:cubicBezTo>
                    <a:pt x="368" y="293"/>
                    <a:pt x="362" y="292"/>
                    <a:pt x="357" y="293"/>
                  </a:cubicBezTo>
                  <a:cubicBezTo>
                    <a:pt x="354" y="294"/>
                    <a:pt x="352" y="295"/>
                    <a:pt x="349" y="296"/>
                  </a:cubicBezTo>
                  <a:cubicBezTo>
                    <a:pt x="347" y="298"/>
                    <a:pt x="345" y="300"/>
                    <a:pt x="343" y="302"/>
                  </a:cubicBezTo>
                  <a:cubicBezTo>
                    <a:pt x="338" y="306"/>
                    <a:pt x="336" y="311"/>
                    <a:pt x="334" y="317"/>
                  </a:cubicBezTo>
                  <a:cubicBezTo>
                    <a:pt x="332" y="323"/>
                    <a:pt x="332" y="329"/>
                    <a:pt x="333" y="335"/>
                  </a:cubicBezTo>
                  <a:cubicBezTo>
                    <a:pt x="332" y="329"/>
                    <a:pt x="332" y="323"/>
                    <a:pt x="334" y="317"/>
                  </a:cubicBezTo>
                  <a:cubicBezTo>
                    <a:pt x="335" y="312"/>
                    <a:pt x="338" y="307"/>
                    <a:pt x="342" y="302"/>
                  </a:cubicBezTo>
                  <a:cubicBezTo>
                    <a:pt x="343" y="301"/>
                    <a:pt x="344" y="300"/>
                    <a:pt x="345" y="299"/>
                  </a:cubicBezTo>
                  <a:cubicBezTo>
                    <a:pt x="346" y="299"/>
                    <a:pt x="346" y="298"/>
                    <a:pt x="347" y="298"/>
                  </a:cubicBezTo>
                  <a:cubicBezTo>
                    <a:pt x="348" y="297"/>
                    <a:pt x="348" y="297"/>
                    <a:pt x="349" y="297"/>
                  </a:cubicBezTo>
                  <a:cubicBezTo>
                    <a:pt x="351" y="295"/>
                    <a:pt x="354" y="294"/>
                    <a:pt x="356" y="293"/>
                  </a:cubicBezTo>
                  <a:cubicBezTo>
                    <a:pt x="362" y="292"/>
                    <a:pt x="368" y="293"/>
                    <a:pt x="372" y="296"/>
                  </a:cubicBezTo>
                  <a:cubicBezTo>
                    <a:pt x="372" y="297"/>
                    <a:pt x="373" y="297"/>
                    <a:pt x="373" y="297"/>
                  </a:cubicBezTo>
                  <a:cubicBezTo>
                    <a:pt x="374" y="298"/>
                    <a:pt x="374" y="299"/>
                    <a:pt x="375" y="299"/>
                  </a:cubicBezTo>
                  <a:cubicBezTo>
                    <a:pt x="375" y="300"/>
                    <a:pt x="376" y="301"/>
                    <a:pt x="377" y="303"/>
                  </a:cubicBezTo>
                  <a:cubicBezTo>
                    <a:pt x="379" y="305"/>
                    <a:pt x="380" y="308"/>
                    <a:pt x="380" y="310"/>
                  </a:cubicBezTo>
                  <a:cubicBezTo>
                    <a:pt x="382" y="316"/>
                    <a:pt x="381" y="322"/>
                    <a:pt x="378" y="327"/>
                  </a:cubicBezTo>
                  <a:cubicBezTo>
                    <a:pt x="376" y="333"/>
                    <a:pt x="372" y="338"/>
                    <a:pt x="368" y="342"/>
                  </a:cubicBezTo>
                  <a:cubicBezTo>
                    <a:pt x="366" y="345"/>
                    <a:pt x="363" y="347"/>
                    <a:pt x="361" y="349"/>
                  </a:cubicBezTo>
                  <a:cubicBezTo>
                    <a:pt x="360" y="349"/>
                    <a:pt x="359" y="350"/>
                    <a:pt x="359" y="350"/>
                  </a:cubicBezTo>
                  <a:cubicBezTo>
                    <a:pt x="358" y="351"/>
                    <a:pt x="358" y="351"/>
                    <a:pt x="358" y="351"/>
                  </a:cubicBezTo>
                  <a:cubicBezTo>
                    <a:pt x="356" y="352"/>
                    <a:pt x="356" y="352"/>
                    <a:pt x="356" y="352"/>
                  </a:cubicBezTo>
                  <a:cubicBezTo>
                    <a:pt x="354" y="353"/>
                    <a:pt x="352" y="354"/>
                    <a:pt x="350" y="356"/>
                  </a:cubicBezTo>
                  <a:cubicBezTo>
                    <a:pt x="350" y="356"/>
                    <a:pt x="350" y="356"/>
                    <a:pt x="350" y="356"/>
                  </a:cubicBezTo>
                  <a:cubicBezTo>
                    <a:pt x="351" y="357"/>
                    <a:pt x="351" y="357"/>
                    <a:pt x="351" y="357"/>
                  </a:cubicBezTo>
                  <a:cubicBezTo>
                    <a:pt x="351" y="358"/>
                    <a:pt x="351" y="358"/>
                    <a:pt x="351" y="358"/>
                  </a:cubicBezTo>
                  <a:cubicBezTo>
                    <a:pt x="352" y="361"/>
                    <a:pt x="352" y="361"/>
                    <a:pt x="352" y="361"/>
                  </a:cubicBezTo>
                  <a:cubicBezTo>
                    <a:pt x="353" y="363"/>
                    <a:pt x="353" y="363"/>
                    <a:pt x="353" y="363"/>
                  </a:cubicBezTo>
                  <a:cubicBezTo>
                    <a:pt x="354" y="366"/>
                    <a:pt x="354" y="366"/>
                    <a:pt x="354" y="366"/>
                  </a:cubicBezTo>
                  <a:cubicBezTo>
                    <a:pt x="355" y="368"/>
                    <a:pt x="356" y="370"/>
                    <a:pt x="357" y="372"/>
                  </a:cubicBezTo>
                  <a:cubicBezTo>
                    <a:pt x="359" y="377"/>
                    <a:pt x="362" y="381"/>
                    <a:pt x="365" y="385"/>
                  </a:cubicBezTo>
                  <a:cubicBezTo>
                    <a:pt x="368" y="389"/>
                    <a:pt x="372" y="393"/>
                    <a:pt x="376" y="397"/>
                  </a:cubicBezTo>
                  <a:cubicBezTo>
                    <a:pt x="377" y="397"/>
                    <a:pt x="378" y="398"/>
                    <a:pt x="379" y="399"/>
                  </a:cubicBezTo>
                  <a:cubicBezTo>
                    <a:pt x="380" y="399"/>
                    <a:pt x="380" y="400"/>
                    <a:pt x="381" y="400"/>
                  </a:cubicBezTo>
                  <a:cubicBezTo>
                    <a:pt x="382" y="401"/>
                    <a:pt x="382" y="401"/>
                    <a:pt x="382" y="401"/>
                  </a:cubicBezTo>
                  <a:cubicBezTo>
                    <a:pt x="383" y="401"/>
                    <a:pt x="383" y="401"/>
                    <a:pt x="383" y="401"/>
                  </a:cubicBezTo>
                  <a:cubicBezTo>
                    <a:pt x="385" y="402"/>
                    <a:pt x="386" y="403"/>
                    <a:pt x="388" y="404"/>
                  </a:cubicBezTo>
                  <a:cubicBezTo>
                    <a:pt x="390" y="405"/>
                    <a:pt x="390" y="405"/>
                    <a:pt x="390" y="405"/>
                  </a:cubicBezTo>
                  <a:cubicBezTo>
                    <a:pt x="392" y="405"/>
                    <a:pt x="392" y="405"/>
                    <a:pt x="392" y="405"/>
                  </a:cubicBezTo>
                  <a:cubicBezTo>
                    <a:pt x="392" y="405"/>
                    <a:pt x="393" y="406"/>
                    <a:pt x="393" y="406"/>
                  </a:cubicBezTo>
                  <a:cubicBezTo>
                    <a:pt x="399" y="392"/>
                    <a:pt x="399" y="392"/>
                    <a:pt x="399" y="392"/>
                  </a:cubicBezTo>
                  <a:cubicBezTo>
                    <a:pt x="404" y="383"/>
                    <a:pt x="404" y="383"/>
                    <a:pt x="404" y="383"/>
                  </a:cubicBezTo>
                  <a:cubicBezTo>
                    <a:pt x="406" y="378"/>
                    <a:pt x="406" y="378"/>
                    <a:pt x="406" y="378"/>
                  </a:cubicBezTo>
                  <a:cubicBezTo>
                    <a:pt x="407" y="377"/>
                    <a:pt x="407" y="377"/>
                    <a:pt x="407" y="377"/>
                  </a:cubicBezTo>
                  <a:cubicBezTo>
                    <a:pt x="408" y="376"/>
                    <a:pt x="408" y="376"/>
                    <a:pt x="408" y="376"/>
                  </a:cubicBezTo>
                  <a:cubicBezTo>
                    <a:pt x="408" y="375"/>
                    <a:pt x="409" y="374"/>
                    <a:pt x="409" y="374"/>
                  </a:cubicBezTo>
                  <a:cubicBezTo>
                    <a:pt x="411" y="371"/>
                    <a:pt x="414" y="368"/>
                    <a:pt x="416" y="366"/>
                  </a:cubicBezTo>
                  <a:cubicBezTo>
                    <a:pt x="421" y="361"/>
                    <a:pt x="427" y="358"/>
                    <a:pt x="432" y="359"/>
                  </a:cubicBezTo>
                  <a:cubicBezTo>
                    <a:pt x="435" y="360"/>
                    <a:pt x="438" y="361"/>
                    <a:pt x="440" y="363"/>
                  </a:cubicBezTo>
                  <a:cubicBezTo>
                    <a:pt x="443" y="365"/>
                    <a:pt x="444" y="368"/>
                    <a:pt x="446" y="371"/>
                  </a:cubicBezTo>
                  <a:cubicBezTo>
                    <a:pt x="448" y="377"/>
                    <a:pt x="449" y="384"/>
                    <a:pt x="448" y="390"/>
                  </a:cubicBezTo>
                  <a:cubicBezTo>
                    <a:pt x="447" y="394"/>
                    <a:pt x="447" y="397"/>
                    <a:pt x="445" y="400"/>
                  </a:cubicBezTo>
                  <a:cubicBezTo>
                    <a:pt x="444" y="403"/>
                    <a:pt x="442" y="406"/>
                    <a:pt x="440" y="408"/>
                  </a:cubicBezTo>
                  <a:cubicBezTo>
                    <a:pt x="436" y="413"/>
                    <a:pt x="430" y="417"/>
                    <a:pt x="423" y="419"/>
                  </a:cubicBezTo>
                  <a:cubicBezTo>
                    <a:pt x="420" y="420"/>
                    <a:pt x="416" y="420"/>
                    <a:pt x="413" y="420"/>
                  </a:cubicBezTo>
                  <a:cubicBezTo>
                    <a:pt x="411" y="421"/>
                    <a:pt x="410" y="421"/>
                    <a:pt x="408" y="421"/>
                  </a:cubicBezTo>
                  <a:cubicBezTo>
                    <a:pt x="407" y="421"/>
                    <a:pt x="407" y="421"/>
                    <a:pt x="407" y="421"/>
                  </a:cubicBezTo>
                  <a:cubicBezTo>
                    <a:pt x="407" y="421"/>
                    <a:pt x="407" y="421"/>
                    <a:pt x="406" y="421"/>
                  </a:cubicBezTo>
                  <a:cubicBezTo>
                    <a:pt x="405" y="421"/>
                    <a:pt x="405" y="421"/>
                    <a:pt x="404" y="420"/>
                  </a:cubicBezTo>
                  <a:cubicBezTo>
                    <a:pt x="400" y="420"/>
                    <a:pt x="400" y="420"/>
                    <a:pt x="400" y="420"/>
                  </a:cubicBezTo>
                  <a:cubicBezTo>
                    <a:pt x="399" y="422"/>
                    <a:pt x="399" y="423"/>
                    <a:pt x="398" y="425"/>
                  </a:cubicBezTo>
                  <a:cubicBezTo>
                    <a:pt x="396" y="429"/>
                    <a:pt x="396" y="429"/>
                    <a:pt x="396" y="429"/>
                  </a:cubicBezTo>
                  <a:cubicBezTo>
                    <a:pt x="393" y="435"/>
                    <a:pt x="393" y="435"/>
                    <a:pt x="393" y="435"/>
                  </a:cubicBezTo>
                  <a:cubicBezTo>
                    <a:pt x="388" y="447"/>
                    <a:pt x="388" y="447"/>
                    <a:pt x="388" y="447"/>
                  </a:cubicBezTo>
                  <a:cubicBezTo>
                    <a:pt x="384" y="456"/>
                    <a:pt x="381" y="464"/>
                    <a:pt x="378" y="472"/>
                  </a:cubicBezTo>
                  <a:cubicBezTo>
                    <a:pt x="371" y="489"/>
                    <a:pt x="365" y="506"/>
                    <a:pt x="359" y="523"/>
                  </a:cubicBezTo>
                  <a:cubicBezTo>
                    <a:pt x="353" y="539"/>
                    <a:pt x="347" y="556"/>
                    <a:pt x="342" y="573"/>
                  </a:cubicBezTo>
                  <a:cubicBezTo>
                    <a:pt x="340" y="581"/>
                    <a:pt x="337" y="590"/>
                    <a:pt x="335" y="598"/>
                  </a:cubicBezTo>
                  <a:cubicBezTo>
                    <a:pt x="330" y="612"/>
                    <a:pt x="330" y="612"/>
                    <a:pt x="330" y="612"/>
                  </a:cubicBezTo>
                  <a:cubicBezTo>
                    <a:pt x="329" y="617"/>
                    <a:pt x="329" y="617"/>
                    <a:pt x="329" y="617"/>
                  </a:cubicBezTo>
                  <a:cubicBezTo>
                    <a:pt x="328" y="620"/>
                    <a:pt x="328" y="620"/>
                    <a:pt x="328" y="620"/>
                  </a:cubicBezTo>
                  <a:cubicBezTo>
                    <a:pt x="328" y="621"/>
                    <a:pt x="328" y="621"/>
                    <a:pt x="328" y="621"/>
                  </a:cubicBezTo>
                  <a:cubicBezTo>
                    <a:pt x="328" y="621"/>
                    <a:pt x="328" y="621"/>
                    <a:pt x="328" y="621"/>
                  </a:cubicBezTo>
                  <a:cubicBezTo>
                    <a:pt x="329" y="621"/>
                    <a:pt x="329" y="621"/>
                    <a:pt x="329" y="621"/>
                  </a:cubicBezTo>
                  <a:cubicBezTo>
                    <a:pt x="329" y="621"/>
                    <a:pt x="329" y="621"/>
                    <a:pt x="329" y="621"/>
                  </a:cubicBezTo>
                  <a:cubicBezTo>
                    <a:pt x="339" y="621"/>
                    <a:pt x="339" y="621"/>
                    <a:pt x="339" y="621"/>
                  </a:cubicBezTo>
                  <a:cubicBezTo>
                    <a:pt x="392" y="621"/>
                    <a:pt x="392" y="621"/>
                    <a:pt x="392" y="621"/>
                  </a:cubicBezTo>
                  <a:cubicBezTo>
                    <a:pt x="393" y="621"/>
                    <a:pt x="393" y="621"/>
                    <a:pt x="393" y="621"/>
                  </a:cubicBezTo>
                  <a:cubicBezTo>
                    <a:pt x="393" y="621"/>
                    <a:pt x="393" y="621"/>
                    <a:pt x="393" y="621"/>
                  </a:cubicBezTo>
                  <a:cubicBezTo>
                    <a:pt x="394" y="621"/>
                    <a:pt x="395" y="621"/>
                    <a:pt x="395" y="621"/>
                  </a:cubicBezTo>
                  <a:cubicBezTo>
                    <a:pt x="397" y="621"/>
                    <a:pt x="398" y="620"/>
                    <a:pt x="399" y="620"/>
                  </a:cubicBezTo>
                  <a:cubicBezTo>
                    <a:pt x="402" y="619"/>
                    <a:pt x="404" y="618"/>
                    <a:pt x="406" y="616"/>
                  </a:cubicBezTo>
                  <a:cubicBezTo>
                    <a:pt x="410" y="613"/>
                    <a:pt x="413" y="608"/>
                    <a:pt x="414" y="603"/>
                  </a:cubicBezTo>
                  <a:cubicBezTo>
                    <a:pt x="414" y="602"/>
                    <a:pt x="414" y="601"/>
                    <a:pt x="414" y="601"/>
                  </a:cubicBezTo>
                  <a:cubicBezTo>
                    <a:pt x="414" y="600"/>
                    <a:pt x="414" y="600"/>
                    <a:pt x="414" y="600"/>
                  </a:cubicBezTo>
                  <a:cubicBezTo>
                    <a:pt x="414" y="599"/>
                    <a:pt x="414" y="599"/>
                    <a:pt x="414" y="599"/>
                  </a:cubicBezTo>
                  <a:cubicBezTo>
                    <a:pt x="414" y="596"/>
                    <a:pt x="414" y="596"/>
                    <a:pt x="414" y="596"/>
                  </a:cubicBezTo>
                  <a:cubicBezTo>
                    <a:pt x="414" y="590"/>
                    <a:pt x="414" y="590"/>
                    <a:pt x="414" y="590"/>
                  </a:cubicBezTo>
                  <a:cubicBezTo>
                    <a:pt x="414" y="577"/>
                    <a:pt x="414" y="577"/>
                    <a:pt x="414" y="577"/>
                  </a:cubicBezTo>
                  <a:cubicBezTo>
                    <a:pt x="414" y="552"/>
                    <a:pt x="414" y="552"/>
                    <a:pt x="414" y="552"/>
                  </a:cubicBezTo>
                  <a:cubicBezTo>
                    <a:pt x="414" y="548"/>
                    <a:pt x="414" y="548"/>
                    <a:pt x="414" y="548"/>
                  </a:cubicBezTo>
                  <a:cubicBezTo>
                    <a:pt x="414" y="547"/>
                    <a:pt x="415" y="547"/>
                    <a:pt x="415" y="547"/>
                  </a:cubicBezTo>
                  <a:cubicBezTo>
                    <a:pt x="416" y="546"/>
                    <a:pt x="416" y="546"/>
                    <a:pt x="416" y="546"/>
                  </a:cubicBezTo>
                  <a:cubicBezTo>
                    <a:pt x="420" y="545"/>
                    <a:pt x="424" y="543"/>
                    <a:pt x="428" y="541"/>
                  </a:cubicBezTo>
                  <a:cubicBezTo>
                    <a:pt x="442" y="533"/>
                    <a:pt x="456" y="523"/>
                    <a:pt x="470" y="513"/>
                  </a:cubicBezTo>
                  <a:cubicBezTo>
                    <a:pt x="496" y="493"/>
                    <a:pt x="518" y="468"/>
                    <a:pt x="535" y="440"/>
                  </a:cubicBezTo>
                  <a:cubicBezTo>
                    <a:pt x="553" y="412"/>
                    <a:pt x="565" y="382"/>
                    <a:pt x="572" y="350"/>
                  </a:cubicBezTo>
                  <a:cubicBezTo>
                    <a:pt x="580" y="319"/>
                    <a:pt x="581" y="286"/>
                    <a:pt x="578" y="255"/>
                  </a:cubicBezTo>
                  <a:cubicBezTo>
                    <a:pt x="574" y="223"/>
                    <a:pt x="566" y="192"/>
                    <a:pt x="552" y="164"/>
                  </a:cubicBezTo>
                  <a:cubicBezTo>
                    <a:pt x="539" y="135"/>
                    <a:pt x="521" y="109"/>
                    <a:pt x="499" y="86"/>
                  </a:cubicBezTo>
                  <a:cubicBezTo>
                    <a:pt x="477" y="63"/>
                    <a:pt x="451" y="44"/>
                    <a:pt x="424" y="30"/>
                  </a:cubicBezTo>
                  <a:cubicBezTo>
                    <a:pt x="412" y="23"/>
                    <a:pt x="399" y="18"/>
                    <a:pt x="386" y="13"/>
                  </a:cubicBezTo>
                  <a:cubicBezTo>
                    <a:pt x="369" y="8"/>
                    <a:pt x="353" y="4"/>
                    <a:pt x="339" y="2"/>
                  </a:cubicBezTo>
                  <a:cubicBezTo>
                    <a:pt x="325" y="0"/>
                    <a:pt x="313" y="0"/>
                    <a:pt x="305" y="0"/>
                  </a:cubicBezTo>
                  <a:cubicBezTo>
                    <a:pt x="296" y="0"/>
                    <a:pt x="291" y="0"/>
                    <a:pt x="291" y="1"/>
                  </a:cubicBezTo>
                  <a:cubicBezTo>
                    <a:pt x="291" y="1"/>
                    <a:pt x="296" y="2"/>
                    <a:pt x="308" y="3"/>
                  </a:cubicBezTo>
                  <a:cubicBezTo>
                    <a:pt x="314" y="3"/>
                    <a:pt x="322" y="4"/>
                    <a:pt x="331" y="6"/>
                  </a:cubicBezTo>
                  <a:cubicBezTo>
                    <a:pt x="341" y="7"/>
                    <a:pt x="352" y="10"/>
                    <a:pt x="365" y="13"/>
                  </a:cubicBezTo>
                  <a:cubicBezTo>
                    <a:pt x="372" y="15"/>
                    <a:pt x="380" y="18"/>
                    <a:pt x="388" y="21"/>
                  </a:cubicBezTo>
                  <a:cubicBezTo>
                    <a:pt x="397" y="24"/>
                    <a:pt x="405" y="28"/>
                    <a:pt x="413" y="31"/>
                  </a:cubicBezTo>
                  <a:cubicBezTo>
                    <a:pt x="429" y="39"/>
                    <a:pt x="440" y="46"/>
                    <a:pt x="440" y="46"/>
                  </a:cubicBezTo>
                  <a:cubicBezTo>
                    <a:pt x="445" y="49"/>
                    <a:pt x="445" y="50"/>
                    <a:pt x="444" y="50"/>
                  </a:cubicBezTo>
                  <a:cubicBezTo>
                    <a:pt x="443" y="50"/>
                    <a:pt x="440" y="48"/>
                    <a:pt x="437" y="47"/>
                  </a:cubicBezTo>
                  <a:cubicBezTo>
                    <a:pt x="475" y="70"/>
                    <a:pt x="507" y="102"/>
                    <a:pt x="530" y="139"/>
                  </a:cubicBezTo>
                  <a:cubicBezTo>
                    <a:pt x="553" y="176"/>
                    <a:pt x="567" y="219"/>
                    <a:pt x="571" y="263"/>
                  </a:cubicBezTo>
                  <a:cubicBezTo>
                    <a:pt x="572" y="285"/>
                    <a:pt x="572" y="307"/>
                    <a:pt x="568" y="329"/>
                  </a:cubicBezTo>
                  <a:cubicBezTo>
                    <a:pt x="565" y="350"/>
                    <a:pt x="559" y="371"/>
                    <a:pt x="551" y="392"/>
                  </a:cubicBezTo>
                  <a:cubicBezTo>
                    <a:pt x="535" y="432"/>
                    <a:pt x="509" y="469"/>
                    <a:pt x="475" y="498"/>
                  </a:cubicBezTo>
                  <a:cubicBezTo>
                    <a:pt x="462" y="510"/>
                    <a:pt x="448" y="520"/>
                    <a:pt x="432" y="529"/>
                  </a:cubicBezTo>
                  <a:cubicBezTo>
                    <a:pt x="428" y="531"/>
                    <a:pt x="425" y="533"/>
                    <a:pt x="421" y="535"/>
                  </a:cubicBezTo>
                  <a:cubicBezTo>
                    <a:pt x="419" y="536"/>
                    <a:pt x="417" y="537"/>
                    <a:pt x="415" y="538"/>
                  </a:cubicBezTo>
                  <a:cubicBezTo>
                    <a:pt x="413" y="539"/>
                    <a:pt x="410" y="541"/>
                    <a:pt x="407" y="542"/>
                  </a:cubicBezTo>
                  <a:cubicBezTo>
                    <a:pt x="406" y="542"/>
                    <a:pt x="406" y="542"/>
                    <a:pt x="406" y="542"/>
                  </a:cubicBezTo>
                  <a:cubicBezTo>
                    <a:pt x="406" y="542"/>
                    <a:pt x="406" y="542"/>
                    <a:pt x="406" y="542"/>
                  </a:cubicBezTo>
                  <a:cubicBezTo>
                    <a:pt x="406" y="543"/>
                    <a:pt x="406" y="543"/>
                    <a:pt x="406" y="543"/>
                  </a:cubicBezTo>
                  <a:cubicBezTo>
                    <a:pt x="406" y="544"/>
                    <a:pt x="406" y="544"/>
                    <a:pt x="406" y="544"/>
                  </a:cubicBezTo>
                  <a:cubicBezTo>
                    <a:pt x="406" y="547"/>
                    <a:pt x="406" y="547"/>
                    <a:pt x="406" y="547"/>
                  </a:cubicBezTo>
                  <a:cubicBezTo>
                    <a:pt x="406" y="551"/>
                    <a:pt x="406" y="551"/>
                    <a:pt x="406" y="551"/>
                  </a:cubicBezTo>
                  <a:cubicBezTo>
                    <a:pt x="406" y="558"/>
                    <a:pt x="406" y="558"/>
                    <a:pt x="406" y="558"/>
                  </a:cubicBezTo>
                  <a:cubicBezTo>
                    <a:pt x="406" y="571"/>
                    <a:pt x="406" y="571"/>
                    <a:pt x="406" y="571"/>
                  </a:cubicBezTo>
                  <a:cubicBezTo>
                    <a:pt x="406" y="598"/>
                    <a:pt x="406" y="598"/>
                    <a:pt x="406" y="598"/>
                  </a:cubicBezTo>
                  <a:cubicBezTo>
                    <a:pt x="406" y="600"/>
                    <a:pt x="406" y="600"/>
                    <a:pt x="406" y="600"/>
                  </a:cubicBezTo>
                  <a:cubicBezTo>
                    <a:pt x="406" y="600"/>
                    <a:pt x="406" y="600"/>
                    <a:pt x="406" y="600"/>
                  </a:cubicBezTo>
                  <a:cubicBezTo>
                    <a:pt x="406" y="601"/>
                    <a:pt x="406" y="601"/>
                    <a:pt x="406" y="601"/>
                  </a:cubicBezTo>
                  <a:cubicBezTo>
                    <a:pt x="406" y="602"/>
                    <a:pt x="406" y="603"/>
                    <a:pt x="406" y="604"/>
                  </a:cubicBezTo>
                  <a:cubicBezTo>
                    <a:pt x="405" y="605"/>
                    <a:pt x="404" y="607"/>
                    <a:pt x="403" y="608"/>
                  </a:cubicBezTo>
                  <a:cubicBezTo>
                    <a:pt x="401" y="611"/>
                    <a:pt x="398" y="613"/>
                    <a:pt x="394" y="613"/>
                  </a:cubicBezTo>
                  <a:cubicBezTo>
                    <a:pt x="394" y="613"/>
                    <a:pt x="393" y="613"/>
                    <a:pt x="393" y="613"/>
                  </a:cubicBezTo>
                  <a:cubicBezTo>
                    <a:pt x="391" y="613"/>
                    <a:pt x="391" y="613"/>
                    <a:pt x="391" y="613"/>
                  </a:cubicBezTo>
                  <a:cubicBezTo>
                    <a:pt x="388" y="613"/>
                    <a:pt x="388" y="613"/>
                    <a:pt x="388" y="613"/>
                  </a:cubicBezTo>
                  <a:cubicBezTo>
                    <a:pt x="381" y="613"/>
                    <a:pt x="381" y="613"/>
                    <a:pt x="381" y="613"/>
                  </a:cubicBezTo>
                  <a:cubicBezTo>
                    <a:pt x="368" y="613"/>
                    <a:pt x="368" y="613"/>
                    <a:pt x="368" y="613"/>
                  </a:cubicBezTo>
                  <a:cubicBezTo>
                    <a:pt x="342" y="613"/>
                    <a:pt x="342" y="613"/>
                    <a:pt x="342" y="613"/>
                  </a:cubicBezTo>
                  <a:cubicBezTo>
                    <a:pt x="339" y="613"/>
                    <a:pt x="339" y="613"/>
                    <a:pt x="339" y="613"/>
                  </a:cubicBezTo>
                  <a:cubicBezTo>
                    <a:pt x="339" y="613"/>
                    <a:pt x="339" y="613"/>
                    <a:pt x="339" y="613"/>
                  </a:cubicBezTo>
                  <a:cubicBezTo>
                    <a:pt x="338" y="613"/>
                    <a:pt x="339" y="613"/>
                    <a:pt x="339" y="613"/>
                  </a:cubicBezTo>
                  <a:cubicBezTo>
                    <a:pt x="339" y="612"/>
                    <a:pt x="339" y="612"/>
                    <a:pt x="339" y="612"/>
                  </a:cubicBezTo>
                  <a:cubicBezTo>
                    <a:pt x="339" y="610"/>
                    <a:pt x="339" y="610"/>
                    <a:pt x="339" y="610"/>
                  </a:cubicBezTo>
                  <a:cubicBezTo>
                    <a:pt x="342" y="599"/>
                    <a:pt x="342" y="599"/>
                    <a:pt x="342" y="599"/>
                  </a:cubicBezTo>
                  <a:cubicBezTo>
                    <a:pt x="345" y="591"/>
                    <a:pt x="348" y="582"/>
                    <a:pt x="350" y="574"/>
                  </a:cubicBezTo>
                  <a:cubicBezTo>
                    <a:pt x="355" y="557"/>
                    <a:pt x="361" y="540"/>
                    <a:pt x="367" y="524"/>
                  </a:cubicBezTo>
                  <a:cubicBezTo>
                    <a:pt x="373" y="507"/>
                    <a:pt x="379" y="490"/>
                    <a:pt x="385" y="474"/>
                  </a:cubicBezTo>
                  <a:cubicBezTo>
                    <a:pt x="389" y="466"/>
                    <a:pt x="392" y="458"/>
                    <a:pt x="396" y="450"/>
                  </a:cubicBezTo>
                  <a:cubicBezTo>
                    <a:pt x="401" y="438"/>
                    <a:pt x="401" y="438"/>
                    <a:pt x="401" y="438"/>
                  </a:cubicBezTo>
                  <a:cubicBezTo>
                    <a:pt x="403" y="432"/>
                    <a:pt x="403" y="432"/>
                    <a:pt x="403" y="432"/>
                  </a:cubicBezTo>
                  <a:cubicBezTo>
                    <a:pt x="404" y="430"/>
                    <a:pt x="404" y="430"/>
                    <a:pt x="404" y="430"/>
                  </a:cubicBezTo>
                  <a:cubicBezTo>
                    <a:pt x="405" y="429"/>
                    <a:pt x="405" y="429"/>
                    <a:pt x="405" y="428"/>
                  </a:cubicBezTo>
                  <a:cubicBezTo>
                    <a:pt x="405" y="428"/>
                    <a:pt x="406" y="428"/>
                    <a:pt x="406" y="429"/>
                  </a:cubicBezTo>
                  <a:cubicBezTo>
                    <a:pt x="407" y="429"/>
                    <a:pt x="407" y="429"/>
                    <a:pt x="407" y="429"/>
                  </a:cubicBezTo>
                  <a:cubicBezTo>
                    <a:pt x="408" y="429"/>
                    <a:pt x="408" y="429"/>
                    <a:pt x="408" y="429"/>
                  </a:cubicBezTo>
                  <a:cubicBezTo>
                    <a:pt x="410" y="429"/>
                    <a:pt x="412" y="429"/>
                    <a:pt x="414" y="428"/>
                  </a:cubicBezTo>
                  <a:cubicBezTo>
                    <a:pt x="418" y="428"/>
                    <a:pt x="422" y="427"/>
                    <a:pt x="426" y="426"/>
                  </a:cubicBezTo>
                  <a:cubicBezTo>
                    <a:pt x="433" y="424"/>
                    <a:pt x="441" y="420"/>
                    <a:pt x="446" y="413"/>
                  </a:cubicBezTo>
                  <a:cubicBezTo>
                    <a:pt x="449" y="410"/>
                    <a:pt x="451" y="407"/>
                    <a:pt x="453" y="403"/>
                  </a:cubicBezTo>
                  <a:cubicBezTo>
                    <a:pt x="454" y="399"/>
                    <a:pt x="455" y="395"/>
                    <a:pt x="456" y="391"/>
                  </a:cubicBezTo>
                  <a:cubicBezTo>
                    <a:pt x="457" y="383"/>
                    <a:pt x="457" y="375"/>
                    <a:pt x="453" y="367"/>
                  </a:cubicBezTo>
                  <a:cubicBezTo>
                    <a:pt x="451" y="363"/>
                    <a:pt x="449" y="360"/>
                    <a:pt x="446" y="357"/>
                  </a:cubicBezTo>
                  <a:cubicBezTo>
                    <a:pt x="442" y="354"/>
                    <a:pt x="438" y="352"/>
                    <a:pt x="434" y="351"/>
                  </a:cubicBezTo>
                  <a:cubicBezTo>
                    <a:pt x="433" y="351"/>
                    <a:pt x="431" y="351"/>
                    <a:pt x="430" y="351"/>
                  </a:cubicBezTo>
                  <a:cubicBezTo>
                    <a:pt x="429" y="351"/>
                    <a:pt x="428" y="351"/>
                    <a:pt x="427" y="351"/>
                  </a:cubicBezTo>
                  <a:cubicBezTo>
                    <a:pt x="424" y="351"/>
                    <a:pt x="422" y="352"/>
                    <a:pt x="420" y="353"/>
                  </a:cubicBezTo>
                  <a:cubicBezTo>
                    <a:pt x="416" y="355"/>
                    <a:pt x="413" y="357"/>
                    <a:pt x="410" y="360"/>
                  </a:cubicBezTo>
                  <a:cubicBezTo>
                    <a:pt x="407" y="363"/>
                    <a:pt x="405" y="366"/>
                    <a:pt x="402" y="369"/>
                  </a:cubicBezTo>
                  <a:cubicBezTo>
                    <a:pt x="402" y="369"/>
                    <a:pt x="401" y="370"/>
                    <a:pt x="401" y="371"/>
                  </a:cubicBezTo>
                  <a:cubicBezTo>
                    <a:pt x="400" y="372"/>
                    <a:pt x="400" y="372"/>
                    <a:pt x="400" y="372"/>
                  </a:cubicBezTo>
                  <a:cubicBezTo>
                    <a:pt x="400" y="373"/>
                    <a:pt x="400" y="373"/>
                    <a:pt x="400" y="373"/>
                  </a:cubicBezTo>
                  <a:cubicBezTo>
                    <a:pt x="399" y="374"/>
                    <a:pt x="399" y="374"/>
                    <a:pt x="399" y="374"/>
                  </a:cubicBezTo>
                  <a:cubicBezTo>
                    <a:pt x="396" y="379"/>
                    <a:pt x="396" y="379"/>
                    <a:pt x="396" y="379"/>
                  </a:cubicBezTo>
                  <a:cubicBezTo>
                    <a:pt x="392" y="389"/>
                    <a:pt x="392" y="389"/>
                    <a:pt x="392" y="389"/>
                  </a:cubicBezTo>
                  <a:cubicBezTo>
                    <a:pt x="389" y="394"/>
                    <a:pt x="389" y="394"/>
                    <a:pt x="389" y="394"/>
                  </a:cubicBezTo>
                  <a:cubicBezTo>
                    <a:pt x="389" y="395"/>
                    <a:pt x="389" y="395"/>
                    <a:pt x="389" y="394"/>
                  </a:cubicBezTo>
                  <a:cubicBezTo>
                    <a:pt x="388" y="394"/>
                    <a:pt x="388" y="394"/>
                    <a:pt x="388" y="394"/>
                  </a:cubicBezTo>
                  <a:cubicBezTo>
                    <a:pt x="388" y="394"/>
                    <a:pt x="388" y="394"/>
                    <a:pt x="388" y="394"/>
                  </a:cubicBezTo>
                  <a:cubicBezTo>
                    <a:pt x="387" y="394"/>
                    <a:pt x="387" y="394"/>
                    <a:pt x="387" y="394"/>
                  </a:cubicBezTo>
                  <a:cubicBezTo>
                    <a:pt x="386" y="393"/>
                    <a:pt x="386" y="393"/>
                    <a:pt x="386" y="393"/>
                  </a:cubicBezTo>
                  <a:cubicBezTo>
                    <a:pt x="385" y="393"/>
                    <a:pt x="385" y="393"/>
                    <a:pt x="385" y="393"/>
                  </a:cubicBezTo>
                  <a:cubicBezTo>
                    <a:pt x="385" y="392"/>
                    <a:pt x="384" y="392"/>
                    <a:pt x="383" y="391"/>
                  </a:cubicBezTo>
                  <a:cubicBezTo>
                    <a:pt x="380" y="389"/>
                    <a:pt x="377" y="386"/>
                    <a:pt x="375" y="383"/>
                  </a:cubicBezTo>
                  <a:cubicBezTo>
                    <a:pt x="369" y="377"/>
                    <a:pt x="365" y="370"/>
                    <a:pt x="362" y="363"/>
                  </a:cubicBezTo>
                  <a:cubicBezTo>
                    <a:pt x="365" y="370"/>
                    <a:pt x="369" y="377"/>
                    <a:pt x="375" y="383"/>
                  </a:cubicBezTo>
                  <a:cubicBezTo>
                    <a:pt x="377" y="386"/>
                    <a:pt x="380" y="389"/>
                    <a:pt x="383" y="391"/>
                  </a:cubicBezTo>
                  <a:cubicBezTo>
                    <a:pt x="384" y="392"/>
                    <a:pt x="385" y="392"/>
                    <a:pt x="385" y="393"/>
                  </a:cubicBezTo>
                  <a:cubicBezTo>
                    <a:pt x="386" y="393"/>
                    <a:pt x="386" y="393"/>
                    <a:pt x="386" y="393"/>
                  </a:cubicBezTo>
                  <a:cubicBezTo>
                    <a:pt x="387" y="393"/>
                    <a:pt x="387" y="393"/>
                    <a:pt x="387" y="393"/>
                  </a:cubicBezTo>
                  <a:cubicBezTo>
                    <a:pt x="387" y="394"/>
                    <a:pt x="387" y="394"/>
                    <a:pt x="388" y="394"/>
                  </a:cubicBezTo>
                  <a:cubicBezTo>
                    <a:pt x="388" y="394"/>
                    <a:pt x="388" y="394"/>
                    <a:pt x="388" y="394"/>
                  </a:cubicBezTo>
                  <a:cubicBezTo>
                    <a:pt x="389" y="394"/>
                    <a:pt x="389" y="394"/>
                    <a:pt x="389" y="394"/>
                  </a:cubicBezTo>
                  <a:cubicBezTo>
                    <a:pt x="389" y="394"/>
                    <a:pt x="389" y="395"/>
                    <a:pt x="389" y="394"/>
                  </a:cubicBezTo>
                  <a:cubicBezTo>
                    <a:pt x="392" y="389"/>
                    <a:pt x="392" y="389"/>
                    <a:pt x="392" y="389"/>
                  </a:cubicBezTo>
                  <a:cubicBezTo>
                    <a:pt x="396" y="379"/>
                    <a:pt x="396" y="379"/>
                    <a:pt x="396" y="379"/>
                  </a:cubicBezTo>
                  <a:cubicBezTo>
                    <a:pt x="399" y="374"/>
                    <a:pt x="399" y="374"/>
                    <a:pt x="399" y="374"/>
                  </a:cubicBezTo>
                  <a:cubicBezTo>
                    <a:pt x="399" y="373"/>
                    <a:pt x="399" y="373"/>
                    <a:pt x="400" y="372"/>
                  </a:cubicBezTo>
                  <a:cubicBezTo>
                    <a:pt x="401" y="371"/>
                    <a:pt x="401" y="371"/>
                    <a:pt x="401" y="371"/>
                  </a:cubicBezTo>
                  <a:cubicBezTo>
                    <a:pt x="401" y="370"/>
                    <a:pt x="402" y="369"/>
                    <a:pt x="402" y="369"/>
                  </a:cubicBezTo>
                  <a:cubicBezTo>
                    <a:pt x="405" y="365"/>
                    <a:pt x="407" y="362"/>
                    <a:pt x="410" y="360"/>
                  </a:cubicBezTo>
                  <a:cubicBezTo>
                    <a:pt x="413" y="357"/>
                    <a:pt x="417" y="354"/>
                    <a:pt x="421" y="353"/>
                  </a:cubicBezTo>
                  <a:cubicBezTo>
                    <a:pt x="423" y="352"/>
                    <a:pt x="425" y="351"/>
                    <a:pt x="427" y="351"/>
                  </a:cubicBezTo>
                  <a:cubicBezTo>
                    <a:pt x="429" y="350"/>
                    <a:pt x="432" y="350"/>
                    <a:pt x="434" y="351"/>
                  </a:cubicBezTo>
                  <a:cubicBezTo>
                    <a:pt x="439" y="352"/>
                    <a:pt x="443" y="354"/>
                    <a:pt x="446" y="357"/>
                  </a:cubicBezTo>
                  <a:cubicBezTo>
                    <a:pt x="449" y="360"/>
                    <a:pt x="452" y="364"/>
                    <a:pt x="453" y="368"/>
                  </a:cubicBezTo>
                  <a:cubicBezTo>
                    <a:pt x="457" y="375"/>
                    <a:pt x="457" y="384"/>
                    <a:pt x="456" y="392"/>
                  </a:cubicBezTo>
                  <a:cubicBezTo>
                    <a:pt x="455" y="396"/>
                    <a:pt x="454" y="400"/>
                    <a:pt x="453" y="403"/>
                  </a:cubicBezTo>
                  <a:cubicBezTo>
                    <a:pt x="451" y="407"/>
                    <a:pt x="449" y="411"/>
                    <a:pt x="446" y="414"/>
                  </a:cubicBezTo>
                  <a:cubicBezTo>
                    <a:pt x="441" y="420"/>
                    <a:pt x="433" y="424"/>
                    <a:pt x="425" y="426"/>
                  </a:cubicBezTo>
                  <a:cubicBezTo>
                    <a:pt x="422" y="428"/>
                    <a:pt x="418" y="428"/>
                    <a:pt x="414" y="429"/>
                  </a:cubicBezTo>
                  <a:cubicBezTo>
                    <a:pt x="412" y="429"/>
                    <a:pt x="410" y="429"/>
                    <a:pt x="408" y="429"/>
                  </a:cubicBezTo>
                  <a:cubicBezTo>
                    <a:pt x="407" y="429"/>
                    <a:pt x="407" y="429"/>
                    <a:pt x="407" y="429"/>
                  </a:cubicBezTo>
                  <a:cubicBezTo>
                    <a:pt x="407" y="429"/>
                    <a:pt x="407" y="429"/>
                    <a:pt x="407" y="429"/>
                  </a:cubicBezTo>
                  <a:cubicBezTo>
                    <a:pt x="406" y="429"/>
                    <a:pt x="406" y="429"/>
                    <a:pt x="406" y="429"/>
                  </a:cubicBezTo>
                  <a:cubicBezTo>
                    <a:pt x="406" y="429"/>
                    <a:pt x="405" y="429"/>
                    <a:pt x="405" y="429"/>
                  </a:cubicBezTo>
                  <a:cubicBezTo>
                    <a:pt x="405" y="429"/>
                    <a:pt x="405" y="429"/>
                    <a:pt x="404" y="430"/>
                  </a:cubicBezTo>
                  <a:cubicBezTo>
                    <a:pt x="404" y="432"/>
                    <a:pt x="404" y="432"/>
                    <a:pt x="404" y="432"/>
                  </a:cubicBezTo>
                  <a:cubicBezTo>
                    <a:pt x="401" y="438"/>
                    <a:pt x="401" y="438"/>
                    <a:pt x="401" y="438"/>
                  </a:cubicBezTo>
                  <a:cubicBezTo>
                    <a:pt x="396" y="450"/>
                    <a:pt x="396" y="450"/>
                    <a:pt x="396" y="450"/>
                  </a:cubicBezTo>
                  <a:cubicBezTo>
                    <a:pt x="392" y="458"/>
                    <a:pt x="389" y="466"/>
                    <a:pt x="385" y="475"/>
                  </a:cubicBezTo>
                  <a:cubicBezTo>
                    <a:pt x="379" y="491"/>
                    <a:pt x="373" y="508"/>
                    <a:pt x="367" y="525"/>
                  </a:cubicBezTo>
                  <a:cubicBezTo>
                    <a:pt x="361" y="541"/>
                    <a:pt x="355" y="558"/>
                    <a:pt x="350" y="575"/>
                  </a:cubicBezTo>
                  <a:cubicBezTo>
                    <a:pt x="347" y="584"/>
                    <a:pt x="345" y="592"/>
                    <a:pt x="342" y="601"/>
                  </a:cubicBezTo>
                  <a:cubicBezTo>
                    <a:pt x="339" y="611"/>
                    <a:pt x="339" y="611"/>
                    <a:pt x="339" y="611"/>
                  </a:cubicBezTo>
                  <a:cubicBezTo>
                    <a:pt x="339" y="612"/>
                    <a:pt x="339" y="612"/>
                    <a:pt x="339" y="612"/>
                  </a:cubicBezTo>
                  <a:cubicBezTo>
                    <a:pt x="339" y="613"/>
                    <a:pt x="339" y="613"/>
                    <a:pt x="339" y="613"/>
                  </a:cubicBezTo>
                  <a:cubicBezTo>
                    <a:pt x="339" y="613"/>
                    <a:pt x="339" y="613"/>
                    <a:pt x="339" y="613"/>
                  </a:cubicBezTo>
                  <a:cubicBezTo>
                    <a:pt x="339" y="613"/>
                    <a:pt x="339" y="613"/>
                    <a:pt x="339" y="613"/>
                  </a:cubicBezTo>
                  <a:cubicBezTo>
                    <a:pt x="340" y="613"/>
                    <a:pt x="340" y="613"/>
                    <a:pt x="340" y="613"/>
                  </a:cubicBezTo>
                  <a:cubicBezTo>
                    <a:pt x="343" y="613"/>
                    <a:pt x="343" y="613"/>
                    <a:pt x="343" y="613"/>
                  </a:cubicBezTo>
                  <a:cubicBezTo>
                    <a:pt x="369" y="613"/>
                    <a:pt x="369" y="613"/>
                    <a:pt x="369" y="613"/>
                  </a:cubicBezTo>
                  <a:cubicBezTo>
                    <a:pt x="382" y="613"/>
                    <a:pt x="382" y="613"/>
                    <a:pt x="382" y="613"/>
                  </a:cubicBezTo>
                  <a:cubicBezTo>
                    <a:pt x="389" y="613"/>
                    <a:pt x="389" y="613"/>
                    <a:pt x="389" y="613"/>
                  </a:cubicBezTo>
                  <a:cubicBezTo>
                    <a:pt x="392" y="613"/>
                    <a:pt x="392" y="613"/>
                    <a:pt x="392" y="613"/>
                  </a:cubicBezTo>
                  <a:cubicBezTo>
                    <a:pt x="393" y="613"/>
                    <a:pt x="393" y="613"/>
                    <a:pt x="394" y="613"/>
                  </a:cubicBezTo>
                  <a:cubicBezTo>
                    <a:pt x="394" y="613"/>
                    <a:pt x="395" y="613"/>
                    <a:pt x="395" y="613"/>
                  </a:cubicBezTo>
                  <a:cubicBezTo>
                    <a:pt x="398" y="612"/>
                    <a:pt x="402" y="610"/>
                    <a:pt x="404" y="607"/>
                  </a:cubicBezTo>
                  <a:cubicBezTo>
                    <a:pt x="405" y="606"/>
                    <a:pt x="405" y="604"/>
                    <a:pt x="406" y="603"/>
                  </a:cubicBezTo>
                  <a:cubicBezTo>
                    <a:pt x="406" y="602"/>
                    <a:pt x="406" y="601"/>
                    <a:pt x="406" y="600"/>
                  </a:cubicBezTo>
                  <a:cubicBezTo>
                    <a:pt x="406" y="597"/>
                    <a:pt x="406" y="597"/>
                    <a:pt x="406" y="597"/>
                  </a:cubicBezTo>
                  <a:cubicBezTo>
                    <a:pt x="406" y="570"/>
                    <a:pt x="406" y="570"/>
                    <a:pt x="406" y="570"/>
                  </a:cubicBezTo>
                  <a:cubicBezTo>
                    <a:pt x="406" y="557"/>
                    <a:pt x="406" y="557"/>
                    <a:pt x="406" y="557"/>
                  </a:cubicBezTo>
                  <a:cubicBezTo>
                    <a:pt x="406" y="550"/>
                    <a:pt x="406" y="550"/>
                    <a:pt x="406" y="550"/>
                  </a:cubicBezTo>
                  <a:cubicBezTo>
                    <a:pt x="406" y="545"/>
                    <a:pt x="406" y="545"/>
                    <a:pt x="406" y="545"/>
                  </a:cubicBezTo>
                  <a:cubicBezTo>
                    <a:pt x="406" y="543"/>
                    <a:pt x="406" y="543"/>
                    <a:pt x="406" y="543"/>
                  </a:cubicBezTo>
                  <a:cubicBezTo>
                    <a:pt x="406" y="543"/>
                    <a:pt x="406" y="543"/>
                    <a:pt x="406" y="543"/>
                  </a:cubicBezTo>
                  <a:cubicBezTo>
                    <a:pt x="406" y="542"/>
                    <a:pt x="406" y="542"/>
                    <a:pt x="406" y="542"/>
                  </a:cubicBezTo>
                  <a:cubicBezTo>
                    <a:pt x="407" y="542"/>
                    <a:pt x="407" y="542"/>
                    <a:pt x="407" y="542"/>
                  </a:cubicBezTo>
                  <a:cubicBezTo>
                    <a:pt x="408" y="542"/>
                    <a:pt x="408" y="542"/>
                    <a:pt x="408" y="542"/>
                  </a:cubicBezTo>
                  <a:cubicBezTo>
                    <a:pt x="412" y="540"/>
                    <a:pt x="412" y="540"/>
                    <a:pt x="412" y="540"/>
                  </a:cubicBezTo>
                  <a:cubicBezTo>
                    <a:pt x="415" y="538"/>
                    <a:pt x="415" y="538"/>
                    <a:pt x="415" y="538"/>
                  </a:cubicBezTo>
                  <a:cubicBezTo>
                    <a:pt x="417" y="537"/>
                    <a:pt x="419" y="536"/>
                    <a:pt x="421" y="535"/>
                  </a:cubicBezTo>
                  <a:cubicBezTo>
                    <a:pt x="425" y="533"/>
                    <a:pt x="429" y="531"/>
                    <a:pt x="433" y="529"/>
                  </a:cubicBezTo>
                  <a:cubicBezTo>
                    <a:pt x="448" y="520"/>
                    <a:pt x="462" y="509"/>
                    <a:pt x="475" y="498"/>
                  </a:cubicBezTo>
                  <a:cubicBezTo>
                    <a:pt x="509" y="469"/>
                    <a:pt x="535" y="432"/>
                    <a:pt x="551" y="391"/>
                  </a:cubicBezTo>
                  <a:cubicBezTo>
                    <a:pt x="568" y="350"/>
                    <a:pt x="574" y="305"/>
                    <a:pt x="570" y="261"/>
                  </a:cubicBezTo>
                  <a:cubicBezTo>
                    <a:pt x="566" y="217"/>
                    <a:pt x="552" y="174"/>
                    <a:pt x="528" y="136"/>
                  </a:cubicBezTo>
                  <a:cubicBezTo>
                    <a:pt x="504" y="99"/>
                    <a:pt x="471" y="67"/>
                    <a:pt x="432" y="44"/>
                  </a:cubicBezTo>
                  <a:cubicBezTo>
                    <a:pt x="430" y="43"/>
                    <a:pt x="429" y="43"/>
                    <a:pt x="432" y="45"/>
                  </a:cubicBezTo>
                  <a:cubicBezTo>
                    <a:pt x="442" y="52"/>
                    <a:pt x="442" y="52"/>
                    <a:pt x="442" y="52"/>
                  </a:cubicBezTo>
                  <a:cubicBezTo>
                    <a:pt x="446" y="55"/>
                    <a:pt x="452" y="59"/>
                    <a:pt x="460" y="65"/>
                  </a:cubicBezTo>
                  <a:cubicBezTo>
                    <a:pt x="470" y="73"/>
                    <a:pt x="487" y="88"/>
                    <a:pt x="505" y="108"/>
                  </a:cubicBezTo>
                  <a:cubicBezTo>
                    <a:pt x="513" y="119"/>
                    <a:pt x="522" y="131"/>
                    <a:pt x="530" y="144"/>
                  </a:cubicBezTo>
                  <a:cubicBezTo>
                    <a:pt x="538" y="157"/>
                    <a:pt x="545" y="172"/>
                    <a:pt x="551" y="188"/>
                  </a:cubicBezTo>
                  <a:cubicBezTo>
                    <a:pt x="557" y="203"/>
                    <a:pt x="562" y="220"/>
                    <a:pt x="565" y="237"/>
                  </a:cubicBezTo>
                  <a:cubicBezTo>
                    <a:pt x="568" y="254"/>
                    <a:pt x="569" y="271"/>
                    <a:pt x="569" y="288"/>
                  </a:cubicBezTo>
                  <a:cubicBezTo>
                    <a:pt x="569" y="305"/>
                    <a:pt x="568" y="321"/>
                    <a:pt x="565" y="337"/>
                  </a:cubicBezTo>
                  <a:cubicBezTo>
                    <a:pt x="562" y="352"/>
                    <a:pt x="558" y="366"/>
                    <a:pt x="554" y="379"/>
                  </a:cubicBezTo>
                  <a:cubicBezTo>
                    <a:pt x="539" y="422"/>
                    <a:pt x="513" y="461"/>
                    <a:pt x="478" y="492"/>
                  </a:cubicBezTo>
                  <a:cubicBezTo>
                    <a:pt x="461" y="508"/>
                    <a:pt x="442" y="521"/>
                    <a:pt x="421" y="532"/>
                  </a:cubicBezTo>
                  <a:cubicBezTo>
                    <a:pt x="419" y="534"/>
                    <a:pt x="416" y="535"/>
                    <a:pt x="413" y="536"/>
                  </a:cubicBezTo>
                  <a:cubicBezTo>
                    <a:pt x="408" y="539"/>
                    <a:pt x="408" y="539"/>
                    <a:pt x="408" y="539"/>
                  </a:cubicBezTo>
                  <a:cubicBezTo>
                    <a:pt x="404" y="541"/>
                    <a:pt x="404" y="541"/>
                    <a:pt x="404" y="541"/>
                  </a:cubicBezTo>
                  <a:cubicBezTo>
                    <a:pt x="404" y="541"/>
                    <a:pt x="404" y="541"/>
                    <a:pt x="404" y="541"/>
                  </a:cubicBezTo>
                  <a:cubicBezTo>
                    <a:pt x="404" y="541"/>
                    <a:pt x="404" y="541"/>
                    <a:pt x="404" y="541"/>
                  </a:cubicBezTo>
                  <a:cubicBezTo>
                    <a:pt x="404" y="542"/>
                    <a:pt x="404" y="542"/>
                    <a:pt x="404" y="542"/>
                  </a:cubicBezTo>
                  <a:cubicBezTo>
                    <a:pt x="404" y="543"/>
                    <a:pt x="404" y="543"/>
                    <a:pt x="404" y="543"/>
                  </a:cubicBezTo>
                  <a:cubicBezTo>
                    <a:pt x="404" y="545"/>
                    <a:pt x="404" y="545"/>
                    <a:pt x="404" y="545"/>
                  </a:cubicBezTo>
                  <a:cubicBezTo>
                    <a:pt x="404" y="565"/>
                    <a:pt x="404" y="565"/>
                    <a:pt x="404" y="565"/>
                  </a:cubicBezTo>
                  <a:cubicBezTo>
                    <a:pt x="404" y="600"/>
                    <a:pt x="404" y="600"/>
                    <a:pt x="404" y="600"/>
                  </a:cubicBezTo>
                  <a:cubicBezTo>
                    <a:pt x="403" y="602"/>
                    <a:pt x="403" y="604"/>
                    <a:pt x="402" y="606"/>
                  </a:cubicBezTo>
                  <a:cubicBezTo>
                    <a:pt x="401" y="607"/>
                    <a:pt x="399" y="609"/>
                    <a:pt x="397" y="609"/>
                  </a:cubicBezTo>
                  <a:cubicBezTo>
                    <a:pt x="397" y="610"/>
                    <a:pt x="396" y="610"/>
                    <a:pt x="395" y="610"/>
                  </a:cubicBezTo>
                  <a:cubicBezTo>
                    <a:pt x="394" y="610"/>
                    <a:pt x="393" y="610"/>
                    <a:pt x="391" y="610"/>
                  </a:cubicBezTo>
                  <a:cubicBezTo>
                    <a:pt x="382" y="610"/>
                    <a:pt x="382" y="610"/>
                    <a:pt x="382" y="610"/>
                  </a:cubicBezTo>
                  <a:cubicBezTo>
                    <a:pt x="346" y="610"/>
                    <a:pt x="346" y="610"/>
                    <a:pt x="346" y="610"/>
                  </a:cubicBezTo>
                  <a:cubicBezTo>
                    <a:pt x="343" y="610"/>
                    <a:pt x="343" y="610"/>
                    <a:pt x="343" y="610"/>
                  </a:cubicBezTo>
                  <a:cubicBezTo>
                    <a:pt x="342" y="610"/>
                    <a:pt x="342" y="610"/>
                    <a:pt x="342" y="610"/>
                  </a:cubicBezTo>
                  <a:cubicBezTo>
                    <a:pt x="342" y="610"/>
                    <a:pt x="342" y="610"/>
                    <a:pt x="342" y="610"/>
                  </a:cubicBezTo>
                  <a:cubicBezTo>
                    <a:pt x="342" y="610"/>
                    <a:pt x="342" y="610"/>
                    <a:pt x="342" y="610"/>
                  </a:cubicBezTo>
                  <a:cubicBezTo>
                    <a:pt x="342" y="609"/>
                    <a:pt x="342" y="609"/>
                    <a:pt x="342" y="609"/>
                  </a:cubicBezTo>
                  <a:cubicBezTo>
                    <a:pt x="346" y="596"/>
                    <a:pt x="346" y="596"/>
                    <a:pt x="346" y="596"/>
                  </a:cubicBezTo>
                  <a:cubicBezTo>
                    <a:pt x="350" y="584"/>
                    <a:pt x="353" y="573"/>
                    <a:pt x="357" y="561"/>
                  </a:cubicBezTo>
                  <a:cubicBezTo>
                    <a:pt x="364" y="539"/>
                    <a:pt x="372" y="516"/>
                    <a:pt x="381" y="493"/>
                  </a:cubicBezTo>
                  <a:cubicBezTo>
                    <a:pt x="385" y="482"/>
                    <a:pt x="389" y="471"/>
                    <a:pt x="394" y="460"/>
                  </a:cubicBezTo>
                  <a:cubicBezTo>
                    <a:pt x="396" y="454"/>
                    <a:pt x="399" y="449"/>
                    <a:pt x="401" y="443"/>
                  </a:cubicBezTo>
                  <a:cubicBezTo>
                    <a:pt x="405" y="435"/>
                    <a:pt x="405" y="435"/>
                    <a:pt x="405" y="435"/>
                  </a:cubicBezTo>
                  <a:cubicBezTo>
                    <a:pt x="406" y="432"/>
                    <a:pt x="406" y="432"/>
                    <a:pt x="406" y="432"/>
                  </a:cubicBezTo>
                  <a:cubicBezTo>
                    <a:pt x="406" y="431"/>
                    <a:pt x="406" y="431"/>
                    <a:pt x="406" y="431"/>
                  </a:cubicBezTo>
                  <a:cubicBezTo>
                    <a:pt x="407" y="431"/>
                    <a:pt x="407" y="431"/>
                    <a:pt x="407" y="431"/>
                  </a:cubicBezTo>
                  <a:cubicBezTo>
                    <a:pt x="407" y="431"/>
                    <a:pt x="407" y="431"/>
                    <a:pt x="407" y="431"/>
                  </a:cubicBezTo>
                  <a:cubicBezTo>
                    <a:pt x="407" y="431"/>
                    <a:pt x="407" y="431"/>
                    <a:pt x="407" y="431"/>
                  </a:cubicBezTo>
                  <a:cubicBezTo>
                    <a:pt x="408" y="431"/>
                    <a:pt x="408" y="431"/>
                    <a:pt x="408" y="431"/>
                  </a:cubicBezTo>
                  <a:cubicBezTo>
                    <a:pt x="410" y="431"/>
                    <a:pt x="412" y="431"/>
                    <a:pt x="414" y="431"/>
                  </a:cubicBezTo>
                  <a:cubicBezTo>
                    <a:pt x="418" y="430"/>
                    <a:pt x="422" y="430"/>
                    <a:pt x="426" y="429"/>
                  </a:cubicBezTo>
                  <a:cubicBezTo>
                    <a:pt x="434" y="426"/>
                    <a:pt x="442" y="422"/>
                    <a:pt x="448" y="415"/>
                  </a:cubicBezTo>
                  <a:cubicBezTo>
                    <a:pt x="451" y="412"/>
                    <a:pt x="453" y="408"/>
                    <a:pt x="455" y="404"/>
                  </a:cubicBezTo>
                  <a:cubicBezTo>
                    <a:pt x="457" y="400"/>
                    <a:pt x="458" y="396"/>
                    <a:pt x="458" y="392"/>
                  </a:cubicBezTo>
                  <a:cubicBezTo>
                    <a:pt x="460" y="383"/>
                    <a:pt x="459" y="374"/>
                    <a:pt x="455" y="366"/>
                  </a:cubicBezTo>
                  <a:cubicBezTo>
                    <a:pt x="453" y="362"/>
                    <a:pt x="450" y="358"/>
                    <a:pt x="447" y="355"/>
                  </a:cubicBezTo>
                  <a:cubicBezTo>
                    <a:pt x="444" y="352"/>
                    <a:pt x="439" y="350"/>
                    <a:pt x="434" y="349"/>
                  </a:cubicBezTo>
                  <a:cubicBezTo>
                    <a:pt x="433" y="348"/>
                    <a:pt x="432" y="348"/>
                    <a:pt x="430" y="348"/>
                  </a:cubicBezTo>
                  <a:cubicBezTo>
                    <a:pt x="429" y="348"/>
                    <a:pt x="428" y="348"/>
                    <a:pt x="426" y="349"/>
                  </a:cubicBezTo>
                  <a:cubicBezTo>
                    <a:pt x="424" y="349"/>
                    <a:pt x="421" y="350"/>
                    <a:pt x="419" y="351"/>
                  </a:cubicBezTo>
                  <a:cubicBezTo>
                    <a:pt x="415" y="353"/>
                    <a:pt x="412" y="355"/>
                    <a:pt x="409" y="358"/>
                  </a:cubicBezTo>
                  <a:cubicBezTo>
                    <a:pt x="406" y="361"/>
                    <a:pt x="403" y="364"/>
                    <a:pt x="401" y="367"/>
                  </a:cubicBezTo>
                  <a:cubicBezTo>
                    <a:pt x="400" y="368"/>
                    <a:pt x="399" y="369"/>
                    <a:pt x="399" y="370"/>
                  </a:cubicBezTo>
                  <a:cubicBezTo>
                    <a:pt x="398" y="370"/>
                    <a:pt x="398" y="370"/>
                    <a:pt x="398" y="370"/>
                  </a:cubicBezTo>
                  <a:cubicBezTo>
                    <a:pt x="398" y="371"/>
                    <a:pt x="398" y="371"/>
                    <a:pt x="398" y="371"/>
                  </a:cubicBezTo>
                  <a:cubicBezTo>
                    <a:pt x="398" y="371"/>
                    <a:pt x="398" y="371"/>
                    <a:pt x="398" y="371"/>
                  </a:cubicBezTo>
                  <a:cubicBezTo>
                    <a:pt x="397" y="373"/>
                    <a:pt x="397" y="373"/>
                    <a:pt x="397" y="373"/>
                  </a:cubicBezTo>
                  <a:cubicBezTo>
                    <a:pt x="395" y="378"/>
                    <a:pt x="395" y="378"/>
                    <a:pt x="395" y="378"/>
                  </a:cubicBezTo>
                  <a:cubicBezTo>
                    <a:pt x="388" y="392"/>
                    <a:pt x="388" y="392"/>
                    <a:pt x="388" y="392"/>
                  </a:cubicBezTo>
                  <a:cubicBezTo>
                    <a:pt x="388" y="392"/>
                    <a:pt x="387" y="391"/>
                    <a:pt x="387" y="391"/>
                  </a:cubicBezTo>
                  <a:cubicBezTo>
                    <a:pt x="387" y="391"/>
                    <a:pt x="387" y="391"/>
                    <a:pt x="387" y="391"/>
                  </a:cubicBezTo>
                  <a:cubicBezTo>
                    <a:pt x="385" y="390"/>
                    <a:pt x="385" y="390"/>
                    <a:pt x="385" y="390"/>
                  </a:cubicBezTo>
                  <a:cubicBezTo>
                    <a:pt x="384" y="390"/>
                    <a:pt x="384" y="389"/>
                    <a:pt x="383" y="388"/>
                  </a:cubicBezTo>
                  <a:cubicBezTo>
                    <a:pt x="379" y="386"/>
                    <a:pt x="376" y="382"/>
                    <a:pt x="374" y="379"/>
                  </a:cubicBezTo>
                  <a:cubicBezTo>
                    <a:pt x="371" y="375"/>
                    <a:pt x="369" y="372"/>
                    <a:pt x="367" y="367"/>
                  </a:cubicBezTo>
                  <a:cubicBezTo>
                    <a:pt x="366" y="365"/>
                    <a:pt x="365" y="363"/>
                    <a:pt x="364" y="361"/>
                  </a:cubicBezTo>
                  <a:cubicBezTo>
                    <a:pt x="363" y="361"/>
                    <a:pt x="363" y="361"/>
                    <a:pt x="363" y="361"/>
                  </a:cubicBezTo>
                  <a:cubicBezTo>
                    <a:pt x="363" y="360"/>
                    <a:pt x="363" y="360"/>
                    <a:pt x="363" y="360"/>
                  </a:cubicBezTo>
                  <a:cubicBezTo>
                    <a:pt x="363" y="360"/>
                    <a:pt x="363" y="360"/>
                    <a:pt x="363" y="360"/>
                  </a:cubicBezTo>
                  <a:cubicBezTo>
                    <a:pt x="364" y="360"/>
                    <a:pt x="364" y="360"/>
                    <a:pt x="364" y="360"/>
                  </a:cubicBezTo>
                  <a:cubicBezTo>
                    <a:pt x="364" y="360"/>
                    <a:pt x="364" y="360"/>
                    <a:pt x="364" y="360"/>
                  </a:cubicBezTo>
                  <a:cubicBezTo>
                    <a:pt x="365" y="359"/>
                    <a:pt x="365" y="359"/>
                    <a:pt x="365" y="359"/>
                  </a:cubicBezTo>
                  <a:cubicBezTo>
                    <a:pt x="368" y="357"/>
                    <a:pt x="370" y="355"/>
                    <a:pt x="372" y="353"/>
                  </a:cubicBezTo>
                  <a:cubicBezTo>
                    <a:pt x="376" y="349"/>
                    <a:pt x="380" y="345"/>
                    <a:pt x="383" y="340"/>
                  </a:cubicBezTo>
                  <a:cubicBezTo>
                    <a:pt x="387" y="336"/>
                    <a:pt x="390" y="330"/>
                    <a:pt x="391" y="324"/>
                  </a:cubicBezTo>
                  <a:cubicBezTo>
                    <a:pt x="392" y="318"/>
                    <a:pt x="392" y="311"/>
                    <a:pt x="390" y="305"/>
                  </a:cubicBezTo>
                  <a:cubicBezTo>
                    <a:pt x="389" y="302"/>
                    <a:pt x="388" y="299"/>
                    <a:pt x="386" y="296"/>
                  </a:cubicBezTo>
                  <a:cubicBezTo>
                    <a:pt x="385" y="295"/>
                    <a:pt x="384" y="294"/>
                    <a:pt x="383" y="292"/>
                  </a:cubicBezTo>
                  <a:cubicBezTo>
                    <a:pt x="383" y="292"/>
                    <a:pt x="382" y="291"/>
                    <a:pt x="382" y="291"/>
                  </a:cubicBezTo>
                  <a:cubicBezTo>
                    <a:pt x="381" y="290"/>
                    <a:pt x="381" y="290"/>
                    <a:pt x="381" y="290"/>
                  </a:cubicBezTo>
                  <a:cubicBezTo>
                    <a:pt x="380" y="289"/>
                    <a:pt x="380" y="289"/>
                    <a:pt x="380" y="289"/>
                  </a:cubicBezTo>
                  <a:cubicBezTo>
                    <a:pt x="377" y="287"/>
                    <a:pt x="374" y="285"/>
                    <a:pt x="371" y="283"/>
                  </a:cubicBezTo>
                  <a:cubicBezTo>
                    <a:pt x="368" y="282"/>
                    <a:pt x="364" y="282"/>
                    <a:pt x="361" y="282"/>
                  </a:cubicBezTo>
                  <a:cubicBezTo>
                    <a:pt x="354" y="282"/>
                    <a:pt x="348" y="284"/>
                    <a:pt x="343" y="287"/>
                  </a:cubicBezTo>
                  <a:cubicBezTo>
                    <a:pt x="340" y="289"/>
                    <a:pt x="338" y="291"/>
                    <a:pt x="336" y="293"/>
                  </a:cubicBezTo>
                  <a:cubicBezTo>
                    <a:pt x="333" y="295"/>
                    <a:pt x="331" y="298"/>
                    <a:pt x="330" y="300"/>
                  </a:cubicBezTo>
                  <a:cubicBezTo>
                    <a:pt x="327" y="304"/>
                    <a:pt x="325" y="308"/>
                    <a:pt x="324" y="312"/>
                  </a:cubicBezTo>
                  <a:cubicBezTo>
                    <a:pt x="322" y="316"/>
                    <a:pt x="322" y="321"/>
                    <a:pt x="321" y="325"/>
                  </a:cubicBezTo>
                  <a:cubicBezTo>
                    <a:pt x="321" y="329"/>
                    <a:pt x="321" y="333"/>
                    <a:pt x="322" y="337"/>
                  </a:cubicBezTo>
                  <a:cubicBezTo>
                    <a:pt x="322" y="340"/>
                    <a:pt x="322" y="340"/>
                    <a:pt x="322" y="340"/>
                  </a:cubicBezTo>
                  <a:cubicBezTo>
                    <a:pt x="322" y="343"/>
                    <a:pt x="322" y="343"/>
                    <a:pt x="322" y="343"/>
                  </a:cubicBezTo>
                  <a:cubicBezTo>
                    <a:pt x="323" y="343"/>
                    <a:pt x="323" y="343"/>
                    <a:pt x="323" y="343"/>
                  </a:cubicBezTo>
                  <a:cubicBezTo>
                    <a:pt x="322" y="343"/>
                    <a:pt x="322" y="343"/>
                    <a:pt x="322" y="343"/>
                  </a:cubicBezTo>
                  <a:cubicBezTo>
                    <a:pt x="322" y="344"/>
                    <a:pt x="322" y="344"/>
                    <a:pt x="322" y="344"/>
                  </a:cubicBezTo>
                  <a:cubicBezTo>
                    <a:pt x="320" y="344"/>
                    <a:pt x="318" y="345"/>
                    <a:pt x="315" y="345"/>
                  </a:cubicBezTo>
                  <a:cubicBezTo>
                    <a:pt x="311" y="346"/>
                    <a:pt x="307" y="347"/>
                    <a:pt x="302" y="347"/>
                  </a:cubicBezTo>
                  <a:cubicBezTo>
                    <a:pt x="298" y="346"/>
                    <a:pt x="293" y="346"/>
                    <a:pt x="289" y="345"/>
                  </a:cubicBezTo>
                  <a:cubicBezTo>
                    <a:pt x="287" y="345"/>
                    <a:pt x="287" y="345"/>
                    <a:pt x="287" y="345"/>
                  </a:cubicBezTo>
                  <a:cubicBezTo>
                    <a:pt x="286" y="345"/>
                    <a:pt x="286" y="345"/>
                    <a:pt x="286" y="345"/>
                  </a:cubicBezTo>
                  <a:cubicBezTo>
                    <a:pt x="285" y="345"/>
                    <a:pt x="285" y="345"/>
                    <a:pt x="285" y="345"/>
                  </a:cubicBezTo>
                  <a:cubicBezTo>
                    <a:pt x="285" y="345"/>
                    <a:pt x="285" y="345"/>
                    <a:pt x="285" y="345"/>
                  </a:cubicBezTo>
                  <a:cubicBezTo>
                    <a:pt x="285" y="345"/>
                    <a:pt x="285" y="345"/>
                    <a:pt x="285" y="345"/>
                  </a:cubicBezTo>
                  <a:cubicBezTo>
                    <a:pt x="285" y="344"/>
                    <a:pt x="285" y="344"/>
                    <a:pt x="285" y="344"/>
                  </a:cubicBezTo>
                  <a:cubicBezTo>
                    <a:pt x="286" y="343"/>
                    <a:pt x="286" y="343"/>
                    <a:pt x="286" y="343"/>
                  </a:cubicBezTo>
                  <a:cubicBezTo>
                    <a:pt x="290" y="339"/>
                    <a:pt x="293" y="334"/>
                    <a:pt x="295" y="330"/>
                  </a:cubicBezTo>
                  <a:cubicBezTo>
                    <a:pt x="298" y="325"/>
                    <a:pt x="300" y="320"/>
                    <a:pt x="302" y="314"/>
                  </a:cubicBezTo>
                  <a:cubicBezTo>
                    <a:pt x="302" y="311"/>
                    <a:pt x="303" y="308"/>
                    <a:pt x="302" y="305"/>
                  </a:cubicBezTo>
                  <a:cubicBezTo>
                    <a:pt x="302" y="301"/>
                    <a:pt x="302" y="298"/>
                    <a:pt x="300" y="295"/>
                  </a:cubicBezTo>
                  <a:cubicBezTo>
                    <a:pt x="298" y="289"/>
                    <a:pt x="293" y="284"/>
                    <a:pt x="289" y="280"/>
                  </a:cubicBezTo>
                  <a:cubicBezTo>
                    <a:pt x="284" y="277"/>
                    <a:pt x="278" y="274"/>
                    <a:pt x="271" y="274"/>
                  </a:cubicBezTo>
                  <a:cubicBezTo>
                    <a:pt x="268" y="273"/>
                    <a:pt x="264" y="274"/>
                    <a:pt x="261" y="275"/>
                  </a:cubicBezTo>
                  <a:cubicBezTo>
                    <a:pt x="258" y="276"/>
                    <a:pt x="255" y="277"/>
                    <a:pt x="252" y="279"/>
                  </a:cubicBezTo>
                  <a:cubicBezTo>
                    <a:pt x="247" y="282"/>
                    <a:pt x="243" y="287"/>
                    <a:pt x="240" y="291"/>
                  </a:cubicBezTo>
                  <a:cubicBezTo>
                    <a:pt x="237" y="296"/>
                    <a:pt x="234" y="301"/>
                    <a:pt x="232" y="306"/>
                  </a:cubicBezTo>
                  <a:cubicBezTo>
                    <a:pt x="230" y="311"/>
                    <a:pt x="229" y="316"/>
                    <a:pt x="228" y="322"/>
                  </a:cubicBezTo>
                  <a:cubicBezTo>
                    <a:pt x="228" y="325"/>
                    <a:pt x="228" y="328"/>
                    <a:pt x="228" y="331"/>
                  </a:cubicBezTo>
                  <a:cubicBezTo>
                    <a:pt x="228" y="331"/>
                    <a:pt x="228" y="332"/>
                    <a:pt x="228" y="333"/>
                  </a:cubicBezTo>
                  <a:cubicBezTo>
                    <a:pt x="228" y="334"/>
                    <a:pt x="228" y="334"/>
                    <a:pt x="228" y="335"/>
                  </a:cubicBezTo>
                  <a:cubicBezTo>
                    <a:pt x="229" y="337"/>
                    <a:pt x="229" y="338"/>
                    <a:pt x="229" y="339"/>
                  </a:cubicBezTo>
                  <a:cubicBezTo>
                    <a:pt x="230" y="342"/>
                    <a:pt x="231" y="345"/>
                    <a:pt x="232" y="348"/>
                  </a:cubicBezTo>
                  <a:cubicBezTo>
                    <a:pt x="233" y="348"/>
                    <a:pt x="233" y="349"/>
                    <a:pt x="233" y="350"/>
                  </a:cubicBezTo>
                  <a:cubicBezTo>
                    <a:pt x="234" y="350"/>
                    <a:pt x="234" y="350"/>
                    <a:pt x="234" y="350"/>
                  </a:cubicBezTo>
                  <a:cubicBezTo>
                    <a:pt x="234" y="350"/>
                    <a:pt x="234" y="350"/>
                    <a:pt x="234" y="350"/>
                  </a:cubicBezTo>
                  <a:cubicBezTo>
                    <a:pt x="234" y="350"/>
                    <a:pt x="234" y="350"/>
                    <a:pt x="234" y="350"/>
                  </a:cubicBezTo>
                  <a:cubicBezTo>
                    <a:pt x="233" y="351"/>
                    <a:pt x="233" y="351"/>
                    <a:pt x="233" y="351"/>
                  </a:cubicBezTo>
                  <a:cubicBezTo>
                    <a:pt x="231" y="353"/>
                    <a:pt x="229" y="355"/>
                    <a:pt x="228" y="357"/>
                  </a:cubicBezTo>
                  <a:cubicBezTo>
                    <a:pt x="224" y="360"/>
                    <a:pt x="221" y="363"/>
                    <a:pt x="217" y="366"/>
                  </a:cubicBezTo>
                  <a:cubicBezTo>
                    <a:pt x="213" y="369"/>
                    <a:pt x="209" y="372"/>
                    <a:pt x="205" y="375"/>
                  </a:cubicBezTo>
                  <a:cubicBezTo>
                    <a:pt x="204" y="376"/>
                    <a:pt x="203" y="376"/>
                    <a:pt x="202" y="377"/>
                  </a:cubicBezTo>
                  <a:cubicBezTo>
                    <a:pt x="200" y="378"/>
                    <a:pt x="200" y="378"/>
                    <a:pt x="200" y="378"/>
                  </a:cubicBezTo>
                  <a:cubicBezTo>
                    <a:pt x="200" y="378"/>
                    <a:pt x="200" y="378"/>
                    <a:pt x="200" y="378"/>
                  </a:cubicBezTo>
                  <a:cubicBezTo>
                    <a:pt x="200" y="378"/>
                    <a:pt x="200" y="378"/>
                    <a:pt x="200" y="378"/>
                  </a:cubicBezTo>
                  <a:cubicBezTo>
                    <a:pt x="198" y="375"/>
                    <a:pt x="198" y="375"/>
                    <a:pt x="198" y="375"/>
                  </a:cubicBezTo>
                  <a:cubicBezTo>
                    <a:pt x="196" y="370"/>
                    <a:pt x="196" y="370"/>
                    <a:pt x="196" y="370"/>
                  </a:cubicBezTo>
                  <a:cubicBezTo>
                    <a:pt x="195" y="368"/>
                    <a:pt x="194" y="366"/>
                    <a:pt x="192" y="365"/>
                  </a:cubicBezTo>
                  <a:cubicBezTo>
                    <a:pt x="188" y="358"/>
                    <a:pt x="182" y="351"/>
                    <a:pt x="174" y="346"/>
                  </a:cubicBezTo>
                  <a:cubicBezTo>
                    <a:pt x="170" y="344"/>
                    <a:pt x="166" y="342"/>
                    <a:pt x="161" y="342"/>
                  </a:cubicBezTo>
                  <a:cubicBezTo>
                    <a:pt x="157" y="341"/>
                    <a:pt x="152" y="341"/>
                    <a:pt x="147" y="342"/>
                  </a:cubicBezTo>
                  <a:cubicBezTo>
                    <a:pt x="145" y="343"/>
                    <a:pt x="142" y="344"/>
                    <a:pt x="140" y="345"/>
                  </a:cubicBezTo>
                  <a:cubicBezTo>
                    <a:pt x="138" y="346"/>
                    <a:pt x="136" y="347"/>
                    <a:pt x="134" y="348"/>
                  </a:cubicBezTo>
                  <a:cubicBezTo>
                    <a:pt x="131" y="351"/>
                    <a:pt x="127" y="355"/>
                    <a:pt x="125" y="359"/>
                  </a:cubicBezTo>
                  <a:cubicBezTo>
                    <a:pt x="123" y="364"/>
                    <a:pt x="122" y="369"/>
                    <a:pt x="122" y="374"/>
                  </a:cubicBezTo>
                  <a:cubicBezTo>
                    <a:pt x="122" y="379"/>
                    <a:pt x="123" y="383"/>
                    <a:pt x="125" y="387"/>
                  </a:cubicBezTo>
                  <a:cubicBezTo>
                    <a:pt x="126" y="391"/>
                    <a:pt x="128" y="395"/>
                    <a:pt x="131" y="399"/>
                  </a:cubicBezTo>
                  <a:cubicBezTo>
                    <a:pt x="133" y="402"/>
                    <a:pt x="136" y="405"/>
                    <a:pt x="139" y="408"/>
                  </a:cubicBezTo>
                  <a:cubicBezTo>
                    <a:pt x="146" y="414"/>
                    <a:pt x="154" y="418"/>
                    <a:pt x="162" y="421"/>
                  </a:cubicBezTo>
                  <a:cubicBezTo>
                    <a:pt x="166" y="422"/>
                    <a:pt x="171" y="422"/>
                    <a:pt x="175" y="422"/>
                  </a:cubicBezTo>
                  <a:cubicBezTo>
                    <a:pt x="177" y="422"/>
                    <a:pt x="179" y="422"/>
                    <a:pt x="181"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2" y="422"/>
                    <a:pt x="182" y="422"/>
                    <a:pt x="182" y="422"/>
                  </a:cubicBezTo>
                  <a:cubicBezTo>
                    <a:pt x="183" y="425"/>
                    <a:pt x="183" y="425"/>
                    <a:pt x="183" y="425"/>
                  </a:cubicBezTo>
                  <a:cubicBezTo>
                    <a:pt x="186" y="432"/>
                    <a:pt x="186" y="432"/>
                    <a:pt x="186" y="432"/>
                  </a:cubicBezTo>
                  <a:cubicBezTo>
                    <a:pt x="189" y="438"/>
                    <a:pt x="191" y="443"/>
                    <a:pt x="193" y="448"/>
                  </a:cubicBezTo>
                  <a:cubicBezTo>
                    <a:pt x="198" y="458"/>
                    <a:pt x="202" y="469"/>
                    <a:pt x="206" y="480"/>
                  </a:cubicBezTo>
                  <a:cubicBezTo>
                    <a:pt x="215" y="501"/>
                    <a:pt x="222" y="522"/>
                    <a:pt x="230" y="544"/>
                  </a:cubicBezTo>
                  <a:cubicBezTo>
                    <a:pt x="236" y="562"/>
                    <a:pt x="241" y="580"/>
                    <a:pt x="247" y="598"/>
                  </a:cubicBezTo>
                  <a:cubicBezTo>
                    <a:pt x="250" y="609"/>
                    <a:pt x="250" y="609"/>
                    <a:pt x="250" y="609"/>
                  </a:cubicBezTo>
                  <a:cubicBezTo>
                    <a:pt x="250" y="610"/>
                    <a:pt x="250" y="610"/>
                    <a:pt x="250" y="610"/>
                  </a:cubicBezTo>
                  <a:cubicBezTo>
                    <a:pt x="250" y="610"/>
                    <a:pt x="250" y="610"/>
                    <a:pt x="250" y="610"/>
                  </a:cubicBezTo>
                  <a:cubicBezTo>
                    <a:pt x="224" y="610"/>
                    <a:pt x="224" y="610"/>
                    <a:pt x="224" y="610"/>
                  </a:cubicBezTo>
                  <a:cubicBezTo>
                    <a:pt x="196" y="610"/>
                    <a:pt x="196" y="610"/>
                    <a:pt x="196" y="610"/>
                  </a:cubicBezTo>
                  <a:cubicBezTo>
                    <a:pt x="188" y="610"/>
                    <a:pt x="188" y="610"/>
                    <a:pt x="188" y="610"/>
                  </a:cubicBezTo>
                  <a:cubicBezTo>
                    <a:pt x="187" y="610"/>
                    <a:pt x="186" y="609"/>
                    <a:pt x="184" y="609"/>
                  </a:cubicBezTo>
                  <a:cubicBezTo>
                    <a:pt x="182" y="608"/>
                    <a:pt x="180" y="605"/>
                    <a:pt x="179" y="603"/>
                  </a:cubicBezTo>
                  <a:cubicBezTo>
                    <a:pt x="179" y="602"/>
                    <a:pt x="179" y="601"/>
                    <a:pt x="179" y="600"/>
                  </a:cubicBezTo>
                  <a:cubicBezTo>
                    <a:pt x="179" y="600"/>
                    <a:pt x="179" y="600"/>
                    <a:pt x="179" y="600"/>
                  </a:cubicBezTo>
                  <a:cubicBezTo>
                    <a:pt x="179" y="599"/>
                    <a:pt x="179" y="599"/>
                    <a:pt x="179" y="599"/>
                  </a:cubicBezTo>
                  <a:cubicBezTo>
                    <a:pt x="179" y="597"/>
                    <a:pt x="179" y="597"/>
                    <a:pt x="179" y="597"/>
                  </a:cubicBezTo>
                  <a:cubicBezTo>
                    <a:pt x="179" y="590"/>
                    <a:pt x="179" y="590"/>
                    <a:pt x="179" y="590"/>
                  </a:cubicBezTo>
                  <a:cubicBezTo>
                    <a:pt x="179" y="576"/>
                    <a:pt x="179" y="576"/>
                    <a:pt x="179" y="576"/>
                  </a:cubicBezTo>
                  <a:cubicBezTo>
                    <a:pt x="179" y="544"/>
                    <a:pt x="179" y="544"/>
                    <a:pt x="179" y="544"/>
                  </a:cubicBezTo>
                  <a:cubicBezTo>
                    <a:pt x="179" y="540"/>
                    <a:pt x="179" y="540"/>
                    <a:pt x="179" y="540"/>
                  </a:cubicBezTo>
                  <a:cubicBezTo>
                    <a:pt x="179" y="540"/>
                    <a:pt x="179" y="540"/>
                    <a:pt x="179" y="540"/>
                  </a:cubicBezTo>
                  <a:cubicBezTo>
                    <a:pt x="178" y="540"/>
                    <a:pt x="178" y="540"/>
                    <a:pt x="178" y="540"/>
                  </a:cubicBezTo>
                  <a:cubicBezTo>
                    <a:pt x="177" y="540"/>
                    <a:pt x="177" y="540"/>
                    <a:pt x="177" y="540"/>
                  </a:cubicBezTo>
                  <a:cubicBezTo>
                    <a:pt x="176" y="539"/>
                    <a:pt x="176" y="539"/>
                    <a:pt x="176" y="539"/>
                  </a:cubicBezTo>
                  <a:cubicBezTo>
                    <a:pt x="170" y="536"/>
                    <a:pt x="170" y="536"/>
                    <a:pt x="170" y="536"/>
                  </a:cubicBezTo>
                  <a:cubicBezTo>
                    <a:pt x="168" y="535"/>
                    <a:pt x="166" y="534"/>
                    <a:pt x="164" y="533"/>
                  </a:cubicBezTo>
                  <a:cubicBezTo>
                    <a:pt x="160" y="531"/>
                    <a:pt x="155" y="528"/>
                    <a:pt x="151" y="526"/>
                  </a:cubicBezTo>
                  <a:cubicBezTo>
                    <a:pt x="143" y="521"/>
                    <a:pt x="135" y="516"/>
                    <a:pt x="128" y="511"/>
                  </a:cubicBezTo>
                  <a:cubicBezTo>
                    <a:pt x="113" y="500"/>
                    <a:pt x="99" y="487"/>
                    <a:pt x="86" y="473"/>
                  </a:cubicBezTo>
                  <a:cubicBezTo>
                    <a:pt x="61" y="446"/>
                    <a:pt x="41" y="413"/>
                    <a:pt x="29" y="378"/>
                  </a:cubicBezTo>
                  <a:cubicBezTo>
                    <a:pt x="17" y="344"/>
                    <a:pt x="12" y="307"/>
                    <a:pt x="14" y="271"/>
                  </a:cubicBezTo>
                  <a:cubicBezTo>
                    <a:pt x="16" y="235"/>
                    <a:pt x="25" y="201"/>
                    <a:pt x="40" y="170"/>
                  </a:cubicBezTo>
                  <a:cubicBezTo>
                    <a:pt x="54" y="139"/>
                    <a:pt x="74" y="111"/>
                    <a:pt x="97" y="89"/>
                  </a:cubicBezTo>
                  <a:cubicBezTo>
                    <a:pt x="120" y="66"/>
                    <a:pt x="147" y="48"/>
                    <a:pt x="174" y="35"/>
                  </a:cubicBezTo>
                  <a:cubicBezTo>
                    <a:pt x="198" y="24"/>
                    <a:pt x="220" y="18"/>
                    <a:pt x="237" y="14"/>
                  </a:cubicBezTo>
                  <a:cubicBezTo>
                    <a:pt x="255" y="10"/>
                    <a:pt x="268" y="9"/>
                    <a:pt x="278" y="8"/>
                  </a:cubicBezTo>
                  <a:cubicBezTo>
                    <a:pt x="283" y="8"/>
                    <a:pt x="287" y="8"/>
                    <a:pt x="290" y="8"/>
                  </a:cubicBezTo>
                  <a:cubicBezTo>
                    <a:pt x="293" y="7"/>
                    <a:pt x="295" y="7"/>
                    <a:pt x="296" y="7"/>
                  </a:cubicBezTo>
                  <a:cubicBezTo>
                    <a:pt x="298" y="7"/>
                    <a:pt x="296" y="6"/>
                    <a:pt x="291" y="6"/>
                  </a:cubicBezTo>
                  <a:cubicBezTo>
                    <a:pt x="286" y="6"/>
                    <a:pt x="277" y="5"/>
                    <a:pt x="266" y="6"/>
                  </a:cubicBezTo>
                  <a:cubicBezTo>
                    <a:pt x="254" y="7"/>
                    <a:pt x="239" y="8"/>
                    <a:pt x="222" y="12"/>
                  </a:cubicBezTo>
                  <a:cubicBezTo>
                    <a:pt x="205" y="16"/>
                    <a:pt x="186" y="22"/>
                    <a:pt x="165" y="32"/>
                  </a:cubicBezTo>
                  <a:cubicBezTo>
                    <a:pt x="145" y="42"/>
                    <a:pt x="123" y="56"/>
                    <a:pt x="102" y="74"/>
                  </a:cubicBezTo>
                  <a:cubicBezTo>
                    <a:pt x="101" y="73"/>
                    <a:pt x="101" y="73"/>
                    <a:pt x="101" y="73"/>
                  </a:cubicBezTo>
                  <a:cubicBezTo>
                    <a:pt x="122" y="55"/>
                    <a:pt x="141" y="43"/>
                    <a:pt x="157" y="34"/>
                  </a:cubicBezTo>
                  <a:cubicBezTo>
                    <a:pt x="173" y="26"/>
                    <a:pt x="186" y="20"/>
                    <a:pt x="196" y="17"/>
                  </a:cubicBezTo>
                  <a:cubicBezTo>
                    <a:pt x="206" y="13"/>
                    <a:pt x="213" y="11"/>
                    <a:pt x="218" y="10"/>
                  </a:cubicBezTo>
                  <a:cubicBezTo>
                    <a:pt x="222" y="8"/>
                    <a:pt x="225" y="8"/>
                    <a:pt x="225" y="7"/>
                  </a:cubicBezTo>
                  <a:cubicBezTo>
                    <a:pt x="227" y="6"/>
                    <a:pt x="223" y="7"/>
                    <a:pt x="220" y="7"/>
                  </a:cubicBezTo>
                  <a:cubicBezTo>
                    <a:pt x="217" y="8"/>
                    <a:pt x="215" y="7"/>
                    <a:pt x="221" y="5"/>
                  </a:cubicBezTo>
                  <a:cubicBezTo>
                    <a:pt x="194" y="12"/>
                    <a:pt x="168" y="23"/>
                    <a:pt x="144" y="37"/>
                  </a:cubicBezTo>
                  <a:cubicBezTo>
                    <a:pt x="120" y="51"/>
                    <a:pt x="98" y="69"/>
                    <a:pt x="78" y="89"/>
                  </a:cubicBezTo>
                  <a:cubicBezTo>
                    <a:pt x="59" y="110"/>
                    <a:pt x="43" y="133"/>
                    <a:pt x="30" y="158"/>
                  </a:cubicBezTo>
                  <a:cubicBezTo>
                    <a:pt x="18" y="183"/>
                    <a:pt x="9" y="210"/>
                    <a:pt x="4" y="237"/>
                  </a:cubicBezTo>
                  <a:cubicBezTo>
                    <a:pt x="3" y="244"/>
                    <a:pt x="1" y="253"/>
                    <a:pt x="1" y="263"/>
                  </a:cubicBezTo>
                  <a:cubicBezTo>
                    <a:pt x="0" y="272"/>
                    <a:pt x="0" y="283"/>
                    <a:pt x="0" y="293"/>
                  </a:cubicBezTo>
                  <a:cubicBezTo>
                    <a:pt x="0" y="304"/>
                    <a:pt x="1" y="314"/>
                    <a:pt x="2" y="324"/>
                  </a:cubicBezTo>
                  <a:cubicBezTo>
                    <a:pt x="3" y="334"/>
                    <a:pt x="5" y="342"/>
                    <a:pt x="6" y="349"/>
                  </a:cubicBezTo>
                  <a:cubicBezTo>
                    <a:pt x="12" y="376"/>
                    <a:pt x="22" y="402"/>
                    <a:pt x="35" y="426"/>
                  </a:cubicBezTo>
                  <a:cubicBezTo>
                    <a:pt x="48" y="450"/>
                    <a:pt x="64" y="472"/>
                    <a:pt x="83" y="491"/>
                  </a:cubicBezTo>
                  <a:cubicBezTo>
                    <a:pt x="102" y="510"/>
                    <a:pt x="124" y="527"/>
                    <a:pt x="148" y="540"/>
                  </a:cubicBezTo>
                  <a:cubicBezTo>
                    <a:pt x="151" y="542"/>
                    <a:pt x="154" y="544"/>
                    <a:pt x="157" y="545"/>
                  </a:cubicBezTo>
                  <a:cubicBezTo>
                    <a:pt x="161" y="547"/>
                    <a:pt x="161" y="547"/>
                    <a:pt x="161" y="547"/>
                  </a:cubicBezTo>
                  <a:cubicBezTo>
                    <a:pt x="164" y="549"/>
                    <a:pt x="164" y="549"/>
                    <a:pt x="164" y="549"/>
                  </a:cubicBezTo>
                  <a:cubicBezTo>
                    <a:pt x="165" y="549"/>
                    <a:pt x="165" y="549"/>
                    <a:pt x="165" y="549"/>
                  </a:cubicBezTo>
                  <a:cubicBezTo>
                    <a:pt x="165" y="549"/>
                    <a:pt x="165" y="549"/>
                    <a:pt x="165" y="549"/>
                  </a:cubicBezTo>
                  <a:cubicBezTo>
                    <a:pt x="165" y="551"/>
                    <a:pt x="165" y="551"/>
                    <a:pt x="165" y="551"/>
                  </a:cubicBezTo>
                  <a:cubicBezTo>
                    <a:pt x="165" y="561"/>
                    <a:pt x="165" y="561"/>
                    <a:pt x="165" y="561"/>
                  </a:cubicBezTo>
                  <a:cubicBezTo>
                    <a:pt x="165" y="601"/>
                    <a:pt x="165" y="601"/>
                    <a:pt x="165" y="601"/>
                  </a:cubicBezTo>
                  <a:cubicBezTo>
                    <a:pt x="165" y="605"/>
                    <a:pt x="167" y="610"/>
                    <a:pt x="169" y="614"/>
                  </a:cubicBezTo>
                  <a:cubicBezTo>
                    <a:pt x="172" y="618"/>
                    <a:pt x="176" y="621"/>
                    <a:pt x="180" y="622"/>
                  </a:cubicBezTo>
                  <a:cubicBezTo>
                    <a:pt x="180" y="622"/>
                    <a:pt x="180" y="622"/>
                    <a:pt x="181" y="622"/>
                  </a:cubicBezTo>
                  <a:cubicBezTo>
                    <a:pt x="176" y="623"/>
                    <a:pt x="172" y="626"/>
                    <a:pt x="169" y="629"/>
                  </a:cubicBezTo>
                  <a:cubicBezTo>
                    <a:pt x="166" y="633"/>
                    <a:pt x="164" y="637"/>
                    <a:pt x="164" y="641"/>
                  </a:cubicBezTo>
                  <a:cubicBezTo>
                    <a:pt x="163" y="646"/>
                    <a:pt x="163" y="650"/>
                    <a:pt x="165" y="654"/>
                  </a:cubicBezTo>
                  <a:cubicBezTo>
                    <a:pt x="166" y="658"/>
                    <a:pt x="169" y="662"/>
                    <a:pt x="172" y="665"/>
                  </a:cubicBezTo>
                  <a:cubicBezTo>
                    <a:pt x="174" y="667"/>
                    <a:pt x="176" y="668"/>
                    <a:pt x="178" y="669"/>
                  </a:cubicBezTo>
                  <a:cubicBezTo>
                    <a:pt x="181" y="670"/>
                    <a:pt x="183" y="670"/>
                    <a:pt x="185" y="670"/>
                  </a:cubicBezTo>
                  <a:cubicBezTo>
                    <a:pt x="205" y="670"/>
                    <a:pt x="205" y="670"/>
                    <a:pt x="205" y="670"/>
                  </a:cubicBezTo>
                  <a:cubicBezTo>
                    <a:pt x="244" y="670"/>
                    <a:pt x="244" y="670"/>
                    <a:pt x="244" y="670"/>
                  </a:cubicBezTo>
                  <a:cubicBezTo>
                    <a:pt x="268" y="670"/>
                    <a:pt x="268" y="670"/>
                    <a:pt x="268" y="670"/>
                  </a:cubicBezTo>
                  <a:cubicBezTo>
                    <a:pt x="232" y="670"/>
                    <a:pt x="232" y="670"/>
                    <a:pt x="232" y="670"/>
                  </a:cubicBezTo>
                  <a:cubicBezTo>
                    <a:pt x="192" y="670"/>
                    <a:pt x="192" y="670"/>
                    <a:pt x="192" y="670"/>
                  </a:cubicBezTo>
                  <a:cubicBezTo>
                    <a:pt x="188" y="670"/>
                    <a:pt x="188" y="670"/>
                    <a:pt x="188" y="670"/>
                  </a:cubicBezTo>
                  <a:cubicBezTo>
                    <a:pt x="185" y="670"/>
                    <a:pt x="185" y="670"/>
                    <a:pt x="185" y="670"/>
                  </a:cubicBezTo>
                  <a:cubicBezTo>
                    <a:pt x="184" y="670"/>
                    <a:pt x="183" y="671"/>
                    <a:pt x="181" y="671"/>
                  </a:cubicBezTo>
                  <a:cubicBezTo>
                    <a:pt x="177" y="672"/>
                    <a:pt x="172" y="674"/>
                    <a:pt x="169" y="678"/>
                  </a:cubicBezTo>
                  <a:cubicBezTo>
                    <a:pt x="166" y="681"/>
                    <a:pt x="164" y="686"/>
                    <a:pt x="164" y="690"/>
                  </a:cubicBezTo>
                  <a:cubicBezTo>
                    <a:pt x="163" y="694"/>
                    <a:pt x="163" y="699"/>
                    <a:pt x="165" y="703"/>
                  </a:cubicBezTo>
                  <a:cubicBezTo>
                    <a:pt x="166" y="707"/>
                    <a:pt x="169" y="711"/>
                    <a:pt x="172" y="714"/>
                  </a:cubicBezTo>
                  <a:cubicBezTo>
                    <a:pt x="174" y="715"/>
                    <a:pt x="176" y="717"/>
                    <a:pt x="178" y="717"/>
                  </a:cubicBezTo>
                  <a:cubicBezTo>
                    <a:pt x="181" y="718"/>
                    <a:pt x="183" y="719"/>
                    <a:pt x="185" y="719"/>
                  </a:cubicBezTo>
                  <a:cubicBezTo>
                    <a:pt x="205" y="719"/>
                    <a:pt x="205" y="719"/>
                    <a:pt x="205" y="719"/>
                  </a:cubicBezTo>
                  <a:cubicBezTo>
                    <a:pt x="244" y="719"/>
                    <a:pt x="244" y="719"/>
                    <a:pt x="244" y="719"/>
                  </a:cubicBezTo>
                  <a:cubicBezTo>
                    <a:pt x="265" y="719"/>
                    <a:pt x="265" y="719"/>
                    <a:pt x="265" y="719"/>
                  </a:cubicBezTo>
                  <a:cubicBezTo>
                    <a:pt x="205" y="719"/>
                    <a:pt x="205" y="719"/>
                    <a:pt x="205" y="719"/>
                  </a:cubicBezTo>
                  <a:cubicBezTo>
                    <a:pt x="193" y="719"/>
                    <a:pt x="193" y="719"/>
                    <a:pt x="193" y="719"/>
                  </a:cubicBezTo>
                  <a:cubicBezTo>
                    <a:pt x="187" y="719"/>
                    <a:pt x="187" y="719"/>
                    <a:pt x="187" y="719"/>
                  </a:cubicBezTo>
                  <a:cubicBezTo>
                    <a:pt x="186" y="719"/>
                    <a:pt x="186" y="719"/>
                    <a:pt x="186" y="719"/>
                  </a:cubicBezTo>
                  <a:cubicBezTo>
                    <a:pt x="185" y="719"/>
                    <a:pt x="185" y="719"/>
                    <a:pt x="185" y="719"/>
                  </a:cubicBezTo>
                  <a:cubicBezTo>
                    <a:pt x="184" y="719"/>
                    <a:pt x="184" y="719"/>
                    <a:pt x="184" y="719"/>
                  </a:cubicBezTo>
                  <a:cubicBezTo>
                    <a:pt x="182" y="719"/>
                    <a:pt x="181" y="719"/>
                    <a:pt x="179" y="720"/>
                  </a:cubicBezTo>
                  <a:cubicBezTo>
                    <a:pt x="174" y="722"/>
                    <a:pt x="169" y="726"/>
                    <a:pt x="167" y="730"/>
                  </a:cubicBezTo>
                  <a:cubicBezTo>
                    <a:pt x="164" y="735"/>
                    <a:pt x="163" y="740"/>
                    <a:pt x="163" y="746"/>
                  </a:cubicBezTo>
                  <a:cubicBezTo>
                    <a:pt x="164" y="751"/>
                    <a:pt x="166" y="756"/>
                    <a:pt x="169" y="760"/>
                  </a:cubicBezTo>
                  <a:cubicBezTo>
                    <a:pt x="171" y="762"/>
                    <a:pt x="173" y="764"/>
                    <a:pt x="176" y="765"/>
                  </a:cubicBezTo>
                  <a:cubicBezTo>
                    <a:pt x="179" y="766"/>
                    <a:pt x="181" y="767"/>
                    <a:pt x="184" y="767"/>
                  </a:cubicBezTo>
                  <a:cubicBezTo>
                    <a:pt x="204" y="767"/>
                    <a:pt x="204" y="767"/>
                    <a:pt x="204" y="767"/>
                  </a:cubicBezTo>
                  <a:cubicBezTo>
                    <a:pt x="220" y="801"/>
                    <a:pt x="220" y="801"/>
                    <a:pt x="220" y="801"/>
                  </a:cubicBezTo>
                  <a:cubicBezTo>
                    <a:pt x="222" y="805"/>
                    <a:pt x="222" y="805"/>
                    <a:pt x="222" y="805"/>
                  </a:cubicBezTo>
                  <a:cubicBezTo>
                    <a:pt x="224" y="808"/>
                    <a:pt x="224" y="808"/>
                    <a:pt x="224" y="808"/>
                  </a:cubicBezTo>
                  <a:cubicBezTo>
                    <a:pt x="224" y="809"/>
                    <a:pt x="224" y="809"/>
                    <a:pt x="224" y="809"/>
                  </a:cubicBezTo>
                  <a:cubicBezTo>
                    <a:pt x="225" y="810"/>
                    <a:pt x="225" y="810"/>
                    <a:pt x="225" y="810"/>
                  </a:cubicBezTo>
                  <a:cubicBezTo>
                    <a:pt x="225" y="810"/>
                    <a:pt x="225" y="811"/>
                    <a:pt x="225" y="811"/>
                  </a:cubicBezTo>
                  <a:cubicBezTo>
                    <a:pt x="227" y="813"/>
                    <a:pt x="227" y="813"/>
                    <a:pt x="227" y="813"/>
                  </a:cubicBezTo>
                  <a:cubicBezTo>
                    <a:pt x="229" y="815"/>
                    <a:pt x="229" y="815"/>
                    <a:pt x="229" y="815"/>
                  </a:cubicBezTo>
                  <a:cubicBezTo>
                    <a:pt x="230" y="817"/>
                    <a:pt x="231" y="818"/>
                    <a:pt x="232" y="820"/>
                  </a:cubicBezTo>
                  <a:cubicBezTo>
                    <a:pt x="234" y="821"/>
                    <a:pt x="235" y="822"/>
                    <a:pt x="236" y="824"/>
                  </a:cubicBezTo>
                  <a:cubicBezTo>
                    <a:pt x="238" y="825"/>
                    <a:pt x="239" y="826"/>
                    <a:pt x="241" y="828"/>
                  </a:cubicBezTo>
                  <a:cubicBezTo>
                    <a:pt x="242" y="828"/>
                    <a:pt x="243" y="829"/>
                    <a:pt x="245" y="830"/>
                  </a:cubicBezTo>
                  <a:cubicBezTo>
                    <a:pt x="246" y="830"/>
                    <a:pt x="247" y="830"/>
                    <a:pt x="247" y="830"/>
                  </a:cubicBezTo>
                  <a:cubicBezTo>
                    <a:pt x="249" y="831"/>
                    <a:pt x="249" y="831"/>
                    <a:pt x="249" y="831"/>
                  </a:cubicBezTo>
                  <a:cubicBezTo>
                    <a:pt x="250" y="831"/>
                    <a:pt x="252" y="831"/>
                    <a:pt x="254" y="831"/>
                  </a:cubicBezTo>
                  <a:cubicBezTo>
                    <a:pt x="268" y="833"/>
                    <a:pt x="282" y="834"/>
                    <a:pt x="296" y="834"/>
                  </a:cubicBezTo>
                  <a:cubicBezTo>
                    <a:pt x="303" y="835"/>
                    <a:pt x="310" y="835"/>
                    <a:pt x="318" y="834"/>
                  </a:cubicBezTo>
                  <a:cubicBezTo>
                    <a:pt x="321" y="834"/>
                    <a:pt x="325" y="834"/>
                    <a:pt x="329" y="833"/>
                  </a:cubicBezTo>
                  <a:cubicBezTo>
                    <a:pt x="331" y="833"/>
                    <a:pt x="332" y="832"/>
                    <a:pt x="334" y="832"/>
                  </a:cubicBezTo>
                  <a:cubicBezTo>
                    <a:pt x="335" y="832"/>
                    <a:pt x="336" y="831"/>
                    <a:pt x="337" y="831"/>
                  </a:cubicBezTo>
                  <a:cubicBezTo>
                    <a:pt x="338" y="831"/>
                    <a:pt x="338" y="831"/>
                    <a:pt x="339" y="830"/>
                  </a:cubicBezTo>
                  <a:cubicBezTo>
                    <a:pt x="340" y="830"/>
                    <a:pt x="340" y="830"/>
                    <a:pt x="340" y="830"/>
                  </a:cubicBezTo>
                  <a:cubicBezTo>
                    <a:pt x="340" y="830"/>
                    <a:pt x="340" y="830"/>
                    <a:pt x="340" y="830"/>
                  </a:cubicBezTo>
                  <a:cubicBezTo>
                    <a:pt x="340" y="830"/>
                    <a:pt x="340" y="830"/>
                    <a:pt x="340" y="830"/>
                  </a:cubicBezTo>
                  <a:cubicBezTo>
                    <a:pt x="341" y="830"/>
                    <a:pt x="341" y="830"/>
                    <a:pt x="341" y="830"/>
                  </a:cubicBezTo>
                  <a:cubicBezTo>
                    <a:pt x="341" y="829"/>
                    <a:pt x="341" y="829"/>
                    <a:pt x="341" y="829"/>
                  </a:cubicBezTo>
                  <a:cubicBezTo>
                    <a:pt x="342" y="829"/>
                    <a:pt x="342" y="829"/>
                    <a:pt x="343" y="829"/>
                  </a:cubicBezTo>
                  <a:cubicBezTo>
                    <a:pt x="342" y="829"/>
                    <a:pt x="342" y="829"/>
                    <a:pt x="341" y="829"/>
                  </a:cubicBezTo>
                  <a:cubicBezTo>
                    <a:pt x="341" y="830"/>
                    <a:pt x="341" y="830"/>
                    <a:pt x="341" y="830"/>
                  </a:cubicBezTo>
                  <a:cubicBezTo>
                    <a:pt x="340" y="830"/>
                    <a:pt x="340" y="830"/>
                    <a:pt x="340" y="830"/>
                  </a:cubicBezTo>
                  <a:cubicBezTo>
                    <a:pt x="340" y="830"/>
                    <a:pt x="340" y="830"/>
                    <a:pt x="340" y="830"/>
                  </a:cubicBezTo>
                  <a:cubicBezTo>
                    <a:pt x="340" y="830"/>
                    <a:pt x="340" y="830"/>
                    <a:pt x="340" y="830"/>
                  </a:cubicBezTo>
                  <a:cubicBezTo>
                    <a:pt x="339" y="830"/>
                    <a:pt x="339" y="830"/>
                    <a:pt x="339" y="830"/>
                  </a:cubicBezTo>
                  <a:cubicBezTo>
                    <a:pt x="338" y="831"/>
                    <a:pt x="338" y="831"/>
                    <a:pt x="337" y="831"/>
                  </a:cubicBezTo>
                  <a:cubicBezTo>
                    <a:pt x="336" y="831"/>
                    <a:pt x="335" y="832"/>
                    <a:pt x="334" y="832"/>
                  </a:cubicBezTo>
                  <a:cubicBezTo>
                    <a:pt x="332" y="832"/>
                    <a:pt x="330" y="833"/>
                    <a:pt x="329" y="833"/>
                  </a:cubicBezTo>
                  <a:cubicBezTo>
                    <a:pt x="325" y="834"/>
                    <a:pt x="321" y="834"/>
                    <a:pt x="317" y="834"/>
                  </a:cubicBezTo>
                  <a:cubicBezTo>
                    <a:pt x="310" y="834"/>
                    <a:pt x="303" y="834"/>
                    <a:pt x="296" y="834"/>
                  </a:cubicBezTo>
                  <a:cubicBezTo>
                    <a:pt x="282" y="834"/>
                    <a:pt x="268" y="833"/>
                    <a:pt x="254" y="831"/>
                  </a:cubicBezTo>
                  <a:cubicBezTo>
                    <a:pt x="252" y="831"/>
                    <a:pt x="250" y="830"/>
                    <a:pt x="248" y="830"/>
                  </a:cubicBezTo>
                  <a:cubicBezTo>
                    <a:pt x="247" y="830"/>
                    <a:pt x="247" y="830"/>
                    <a:pt x="247" y="830"/>
                  </a:cubicBezTo>
                  <a:cubicBezTo>
                    <a:pt x="246" y="830"/>
                    <a:pt x="246" y="830"/>
                    <a:pt x="246" y="830"/>
                  </a:cubicBezTo>
                  <a:cubicBezTo>
                    <a:pt x="246" y="830"/>
                    <a:pt x="246" y="830"/>
                    <a:pt x="246" y="830"/>
                  </a:cubicBezTo>
                  <a:cubicBezTo>
                    <a:pt x="245" y="829"/>
                    <a:pt x="245" y="829"/>
                    <a:pt x="245" y="829"/>
                  </a:cubicBezTo>
                  <a:cubicBezTo>
                    <a:pt x="243" y="829"/>
                    <a:pt x="242" y="828"/>
                    <a:pt x="241" y="827"/>
                  </a:cubicBezTo>
                  <a:cubicBezTo>
                    <a:pt x="239" y="826"/>
                    <a:pt x="238" y="825"/>
                    <a:pt x="236" y="823"/>
                  </a:cubicBezTo>
                  <a:cubicBezTo>
                    <a:pt x="235" y="822"/>
                    <a:pt x="234" y="821"/>
                    <a:pt x="232" y="819"/>
                  </a:cubicBezTo>
                  <a:cubicBezTo>
                    <a:pt x="231" y="818"/>
                    <a:pt x="230" y="817"/>
                    <a:pt x="229" y="815"/>
                  </a:cubicBezTo>
                  <a:cubicBezTo>
                    <a:pt x="227" y="813"/>
                    <a:pt x="227" y="813"/>
                    <a:pt x="227" y="813"/>
                  </a:cubicBezTo>
                  <a:cubicBezTo>
                    <a:pt x="225" y="811"/>
                    <a:pt x="225" y="811"/>
                    <a:pt x="225" y="811"/>
                  </a:cubicBezTo>
                  <a:cubicBezTo>
                    <a:pt x="225" y="810"/>
                    <a:pt x="225" y="810"/>
                    <a:pt x="225" y="809"/>
                  </a:cubicBezTo>
                  <a:cubicBezTo>
                    <a:pt x="224" y="809"/>
                    <a:pt x="224" y="809"/>
                    <a:pt x="224" y="809"/>
                  </a:cubicBezTo>
                  <a:cubicBezTo>
                    <a:pt x="224" y="808"/>
                    <a:pt x="224" y="808"/>
                    <a:pt x="224" y="808"/>
                  </a:cubicBezTo>
                  <a:cubicBezTo>
                    <a:pt x="223" y="805"/>
                    <a:pt x="223" y="805"/>
                    <a:pt x="223" y="805"/>
                  </a:cubicBezTo>
                  <a:cubicBezTo>
                    <a:pt x="220" y="801"/>
                    <a:pt x="220" y="801"/>
                    <a:pt x="220" y="801"/>
                  </a:cubicBezTo>
                  <a:cubicBezTo>
                    <a:pt x="204" y="767"/>
                    <a:pt x="204" y="767"/>
                    <a:pt x="204" y="767"/>
                  </a:cubicBezTo>
                  <a:cubicBezTo>
                    <a:pt x="194" y="767"/>
                    <a:pt x="194" y="767"/>
                    <a:pt x="194" y="767"/>
                  </a:cubicBezTo>
                  <a:cubicBezTo>
                    <a:pt x="187" y="767"/>
                    <a:pt x="187" y="767"/>
                    <a:pt x="187" y="767"/>
                  </a:cubicBezTo>
                  <a:cubicBezTo>
                    <a:pt x="186" y="767"/>
                    <a:pt x="184" y="767"/>
                    <a:pt x="182" y="767"/>
                  </a:cubicBezTo>
                  <a:cubicBezTo>
                    <a:pt x="180" y="766"/>
                    <a:pt x="178" y="766"/>
                    <a:pt x="177" y="765"/>
                  </a:cubicBezTo>
                  <a:cubicBezTo>
                    <a:pt x="171" y="762"/>
                    <a:pt x="166" y="756"/>
                    <a:pt x="165" y="750"/>
                  </a:cubicBezTo>
                  <a:cubicBezTo>
                    <a:pt x="163" y="744"/>
                    <a:pt x="164" y="737"/>
                    <a:pt x="167" y="731"/>
                  </a:cubicBezTo>
                  <a:cubicBezTo>
                    <a:pt x="166" y="732"/>
                    <a:pt x="166" y="733"/>
                    <a:pt x="166" y="733"/>
                  </a:cubicBezTo>
                  <a:cubicBezTo>
                    <a:pt x="166" y="733"/>
                    <a:pt x="167" y="733"/>
                    <a:pt x="167" y="731"/>
                  </a:cubicBezTo>
                  <a:cubicBezTo>
                    <a:pt x="164" y="737"/>
                    <a:pt x="164" y="743"/>
                    <a:pt x="165" y="749"/>
                  </a:cubicBezTo>
                  <a:cubicBezTo>
                    <a:pt x="167" y="755"/>
                    <a:pt x="171" y="761"/>
                    <a:pt x="177" y="764"/>
                  </a:cubicBezTo>
                  <a:cubicBezTo>
                    <a:pt x="178" y="765"/>
                    <a:pt x="180" y="765"/>
                    <a:pt x="182" y="766"/>
                  </a:cubicBezTo>
                  <a:cubicBezTo>
                    <a:pt x="183" y="766"/>
                    <a:pt x="183" y="766"/>
                    <a:pt x="184" y="766"/>
                  </a:cubicBezTo>
                  <a:cubicBezTo>
                    <a:pt x="185" y="766"/>
                    <a:pt x="185" y="766"/>
                    <a:pt x="185" y="766"/>
                  </a:cubicBezTo>
                  <a:cubicBezTo>
                    <a:pt x="186" y="766"/>
                    <a:pt x="186" y="766"/>
                    <a:pt x="186" y="766"/>
                  </a:cubicBezTo>
                  <a:cubicBezTo>
                    <a:pt x="194" y="766"/>
                    <a:pt x="194" y="766"/>
                    <a:pt x="194" y="766"/>
                  </a:cubicBezTo>
                  <a:cubicBezTo>
                    <a:pt x="205" y="766"/>
                    <a:pt x="205" y="766"/>
                    <a:pt x="205" y="766"/>
                  </a:cubicBezTo>
                  <a:cubicBezTo>
                    <a:pt x="221" y="800"/>
                    <a:pt x="221" y="800"/>
                    <a:pt x="221" y="800"/>
                  </a:cubicBezTo>
                  <a:cubicBezTo>
                    <a:pt x="224" y="805"/>
                    <a:pt x="224" y="805"/>
                    <a:pt x="224" y="805"/>
                  </a:cubicBezTo>
                  <a:cubicBezTo>
                    <a:pt x="225" y="807"/>
                    <a:pt x="225" y="807"/>
                    <a:pt x="225" y="807"/>
                  </a:cubicBezTo>
                  <a:cubicBezTo>
                    <a:pt x="225" y="808"/>
                    <a:pt x="225" y="808"/>
                    <a:pt x="225" y="808"/>
                  </a:cubicBezTo>
                  <a:cubicBezTo>
                    <a:pt x="226" y="809"/>
                    <a:pt x="226" y="809"/>
                    <a:pt x="226" y="809"/>
                  </a:cubicBezTo>
                  <a:cubicBezTo>
                    <a:pt x="226" y="809"/>
                    <a:pt x="226" y="810"/>
                    <a:pt x="226" y="810"/>
                  </a:cubicBezTo>
                  <a:cubicBezTo>
                    <a:pt x="228" y="812"/>
                    <a:pt x="228" y="812"/>
                    <a:pt x="228" y="812"/>
                  </a:cubicBezTo>
                  <a:cubicBezTo>
                    <a:pt x="230" y="815"/>
                    <a:pt x="230" y="815"/>
                    <a:pt x="230" y="815"/>
                  </a:cubicBezTo>
                  <a:cubicBezTo>
                    <a:pt x="231" y="816"/>
                    <a:pt x="232" y="817"/>
                    <a:pt x="233" y="819"/>
                  </a:cubicBezTo>
                  <a:cubicBezTo>
                    <a:pt x="234" y="820"/>
                    <a:pt x="236" y="821"/>
                    <a:pt x="237" y="823"/>
                  </a:cubicBezTo>
                  <a:cubicBezTo>
                    <a:pt x="238" y="824"/>
                    <a:pt x="240" y="825"/>
                    <a:pt x="242" y="827"/>
                  </a:cubicBezTo>
                  <a:cubicBezTo>
                    <a:pt x="243" y="827"/>
                    <a:pt x="244" y="828"/>
                    <a:pt x="245" y="829"/>
                  </a:cubicBezTo>
                  <a:cubicBezTo>
                    <a:pt x="246" y="829"/>
                    <a:pt x="246" y="829"/>
                    <a:pt x="246" y="829"/>
                  </a:cubicBezTo>
                  <a:cubicBezTo>
                    <a:pt x="246" y="829"/>
                    <a:pt x="246" y="829"/>
                    <a:pt x="246" y="829"/>
                  </a:cubicBezTo>
                  <a:cubicBezTo>
                    <a:pt x="247" y="829"/>
                    <a:pt x="247" y="829"/>
                    <a:pt x="247" y="829"/>
                  </a:cubicBezTo>
                  <a:cubicBezTo>
                    <a:pt x="249" y="829"/>
                    <a:pt x="249" y="829"/>
                    <a:pt x="249" y="829"/>
                  </a:cubicBezTo>
                  <a:cubicBezTo>
                    <a:pt x="250" y="830"/>
                    <a:pt x="252" y="830"/>
                    <a:pt x="254" y="830"/>
                  </a:cubicBezTo>
                  <a:cubicBezTo>
                    <a:pt x="268" y="832"/>
                    <a:pt x="282" y="833"/>
                    <a:pt x="296" y="834"/>
                  </a:cubicBezTo>
                  <a:cubicBezTo>
                    <a:pt x="303" y="834"/>
                    <a:pt x="310" y="834"/>
                    <a:pt x="317" y="833"/>
                  </a:cubicBezTo>
                  <a:cubicBezTo>
                    <a:pt x="321" y="833"/>
                    <a:pt x="325" y="833"/>
                    <a:pt x="328" y="832"/>
                  </a:cubicBezTo>
                  <a:cubicBezTo>
                    <a:pt x="330" y="832"/>
                    <a:pt x="332" y="831"/>
                    <a:pt x="334" y="831"/>
                  </a:cubicBezTo>
                  <a:cubicBezTo>
                    <a:pt x="335" y="831"/>
                    <a:pt x="336" y="830"/>
                    <a:pt x="337" y="830"/>
                  </a:cubicBezTo>
                  <a:cubicBezTo>
                    <a:pt x="337" y="830"/>
                    <a:pt x="338" y="830"/>
                    <a:pt x="338" y="829"/>
                  </a:cubicBezTo>
                  <a:cubicBezTo>
                    <a:pt x="339" y="829"/>
                    <a:pt x="339" y="829"/>
                    <a:pt x="339" y="829"/>
                  </a:cubicBezTo>
                  <a:cubicBezTo>
                    <a:pt x="340" y="829"/>
                    <a:pt x="340" y="829"/>
                    <a:pt x="340" y="829"/>
                  </a:cubicBezTo>
                  <a:cubicBezTo>
                    <a:pt x="340" y="829"/>
                    <a:pt x="340" y="829"/>
                    <a:pt x="340" y="829"/>
                  </a:cubicBezTo>
                  <a:cubicBezTo>
                    <a:pt x="341" y="829"/>
                    <a:pt x="341" y="829"/>
                    <a:pt x="341" y="829"/>
                  </a:cubicBezTo>
                  <a:cubicBezTo>
                    <a:pt x="341" y="828"/>
                    <a:pt x="341" y="828"/>
                    <a:pt x="341" y="828"/>
                  </a:cubicBezTo>
                  <a:cubicBezTo>
                    <a:pt x="342" y="828"/>
                    <a:pt x="342" y="828"/>
                    <a:pt x="343" y="827"/>
                  </a:cubicBezTo>
                  <a:cubicBezTo>
                    <a:pt x="344" y="827"/>
                    <a:pt x="345" y="826"/>
                    <a:pt x="346" y="826"/>
                  </a:cubicBezTo>
                  <a:cubicBezTo>
                    <a:pt x="346" y="827"/>
                    <a:pt x="346" y="827"/>
                    <a:pt x="346" y="827"/>
                  </a:cubicBezTo>
                  <a:cubicBezTo>
                    <a:pt x="352" y="823"/>
                    <a:pt x="357" y="817"/>
                    <a:pt x="360" y="812"/>
                  </a:cubicBezTo>
                  <a:cubicBezTo>
                    <a:pt x="369" y="796"/>
                    <a:pt x="369" y="796"/>
                    <a:pt x="369" y="796"/>
                  </a:cubicBezTo>
                  <a:cubicBezTo>
                    <a:pt x="377" y="780"/>
                    <a:pt x="377" y="780"/>
                    <a:pt x="377" y="780"/>
                  </a:cubicBezTo>
                  <a:cubicBezTo>
                    <a:pt x="382" y="772"/>
                    <a:pt x="382" y="772"/>
                    <a:pt x="382" y="772"/>
                  </a:cubicBezTo>
                  <a:cubicBezTo>
                    <a:pt x="384" y="768"/>
                    <a:pt x="384" y="768"/>
                    <a:pt x="384" y="768"/>
                  </a:cubicBezTo>
                  <a:cubicBezTo>
                    <a:pt x="384" y="768"/>
                    <a:pt x="384" y="768"/>
                    <a:pt x="384" y="768"/>
                  </a:cubicBezTo>
                  <a:cubicBezTo>
                    <a:pt x="384" y="768"/>
                    <a:pt x="384" y="768"/>
                    <a:pt x="384" y="768"/>
                  </a:cubicBezTo>
                  <a:cubicBezTo>
                    <a:pt x="384" y="768"/>
                    <a:pt x="384" y="768"/>
                    <a:pt x="384" y="768"/>
                  </a:cubicBezTo>
                  <a:cubicBezTo>
                    <a:pt x="385" y="768"/>
                    <a:pt x="385" y="768"/>
                    <a:pt x="385" y="768"/>
                  </a:cubicBezTo>
                  <a:cubicBezTo>
                    <a:pt x="391" y="768"/>
                    <a:pt x="391" y="768"/>
                    <a:pt x="391" y="768"/>
                  </a:cubicBezTo>
                  <a:cubicBezTo>
                    <a:pt x="396" y="768"/>
                    <a:pt x="396" y="768"/>
                    <a:pt x="396" y="768"/>
                  </a:cubicBezTo>
                  <a:cubicBezTo>
                    <a:pt x="396" y="768"/>
                    <a:pt x="396" y="768"/>
                    <a:pt x="396" y="768"/>
                  </a:cubicBezTo>
                  <a:cubicBezTo>
                    <a:pt x="397" y="768"/>
                    <a:pt x="397" y="768"/>
                    <a:pt x="397" y="768"/>
                  </a:cubicBezTo>
                  <a:cubicBezTo>
                    <a:pt x="398" y="768"/>
                    <a:pt x="398" y="768"/>
                    <a:pt x="399" y="768"/>
                  </a:cubicBezTo>
                  <a:cubicBezTo>
                    <a:pt x="400" y="768"/>
                    <a:pt x="401" y="768"/>
                    <a:pt x="402" y="767"/>
                  </a:cubicBezTo>
                  <a:cubicBezTo>
                    <a:pt x="406" y="766"/>
                    <a:pt x="409" y="764"/>
                    <a:pt x="412" y="761"/>
                  </a:cubicBezTo>
                  <a:cubicBezTo>
                    <a:pt x="416" y="756"/>
                    <a:pt x="418" y="749"/>
                    <a:pt x="418" y="744"/>
                  </a:cubicBezTo>
                  <a:cubicBezTo>
                    <a:pt x="417" y="748"/>
                    <a:pt x="416" y="753"/>
                    <a:pt x="414" y="757"/>
                  </a:cubicBezTo>
                  <a:cubicBezTo>
                    <a:pt x="411" y="761"/>
                    <a:pt x="407" y="764"/>
                    <a:pt x="402" y="765"/>
                  </a:cubicBezTo>
                  <a:cubicBezTo>
                    <a:pt x="401" y="766"/>
                    <a:pt x="400" y="766"/>
                    <a:pt x="399" y="766"/>
                  </a:cubicBezTo>
                  <a:cubicBezTo>
                    <a:pt x="398" y="766"/>
                    <a:pt x="397" y="766"/>
                    <a:pt x="397" y="766"/>
                  </a:cubicBezTo>
                  <a:cubicBezTo>
                    <a:pt x="396" y="766"/>
                    <a:pt x="396" y="766"/>
                    <a:pt x="396" y="766"/>
                  </a:cubicBezTo>
                  <a:cubicBezTo>
                    <a:pt x="396" y="766"/>
                    <a:pt x="396" y="766"/>
                    <a:pt x="396" y="766"/>
                  </a:cubicBezTo>
                  <a:cubicBezTo>
                    <a:pt x="395" y="766"/>
                    <a:pt x="395" y="766"/>
                    <a:pt x="395" y="766"/>
                  </a:cubicBezTo>
                  <a:cubicBezTo>
                    <a:pt x="390" y="766"/>
                    <a:pt x="390" y="766"/>
                    <a:pt x="390" y="766"/>
                  </a:cubicBezTo>
                  <a:cubicBezTo>
                    <a:pt x="385" y="766"/>
                    <a:pt x="385" y="766"/>
                    <a:pt x="385" y="766"/>
                  </a:cubicBezTo>
                  <a:cubicBezTo>
                    <a:pt x="384" y="766"/>
                    <a:pt x="384" y="766"/>
                    <a:pt x="384" y="766"/>
                  </a:cubicBezTo>
                  <a:cubicBezTo>
                    <a:pt x="384" y="766"/>
                    <a:pt x="384" y="766"/>
                    <a:pt x="384" y="766"/>
                  </a:cubicBezTo>
                  <a:cubicBezTo>
                    <a:pt x="383" y="766"/>
                    <a:pt x="383" y="766"/>
                    <a:pt x="383" y="766"/>
                  </a:cubicBezTo>
                  <a:cubicBezTo>
                    <a:pt x="383" y="766"/>
                    <a:pt x="383" y="766"/>
                    <a:pt x="383" y="766"/>
                  </a:cubicBezTo>
                  <a:cubicBezTo>
                    <a:pt x="382" y="767"/>
                    <a:pt x="382" y="767"/>
                    <a:pt x="382" y="767"/>
                  </a:cubicBezTo>
                  <a:cubicBezTo>
                    <a:pt x="379" y="771"/>
                    <a:pt x="379" y="771"/>
                    <a:pt x="379" y="771"/>
                  </a:cubicBezTo>
                  <a:cubicBezTo>
                    <a:pt x="375" y="780"/>
                    <a:pt x="375" y="780"/>
                    <a:pt x="375" y="780"/>
                  </a:cubicBezTo>
                  <a:cubicBezTo>
                    <a:pt x="366" y="796"/>
                    <a:pt x="366" y="796"/>
                    <a:pt x="366" y="796"/>
                  </a:cubicBezTo>
                  <a:cubicBezTo>
                    <a:pt x="361" y="805"/>
                    <a:pt x="361" y="805"/>
                    <a:pt x="361" y="805"/>
                  </a:cubicBezTo>
                  <a:cubicBezTo>
                    <a:pt x="359" y="809"/>
                    <a:pt x="359" y="809"/>
                    <a:pt x="359" y="809"/>
                  </a:cubicBezTo>
                  <a:cubicBezTo>
                    <a:pt x="358" y="811"/>
                    <a:pt x="357" y="812"/>
                    <a:pt x="356" y="814"/>
                  </a:cubicBezTo>
                  <a:cubicBezTo>
                    <a:pt x="354" y="816"/>
                    <a:pt x="352" y="819"/>
                    <a:pt x="349" y="822"/>
                  </a:cubicBezTo>
                  <a:cubicBezTo>
                    <a:pt x="346" y="824"/>
                    <a:pt x="343" y="826"/>
                    <a:pt x="339" y="828"/>
                  </a:cubicBezTo>
                  <a:cubicBezTo>
                    <a:pt x="339" y="828"/>
                    <a:pt x="339" y="828"/>
                    <a:pt x="339" y="828"/>
                  </a:cubicBezTo>
                  <a:cubicBezTo>
                    <a:pt x="336" y="829"/>
                    <a:pt x="333" y="830"/>
                    <a:pt x="330" y="830"/>
                  </a:cubicBezTo>
                  <a:cubicBezTo>
                    <a:pt x="327" y="831"/>
                    <a:pt x="324" y="831"/>
                    <a:pt x="321" y="831"/>
                  </a:cubicBezTo>
                  <a:cubicBezTo>
                    <a:pt x="315" y="832"/>
                    <a:pt x="309" y="832"/>
                    <a:pt x="303" y="832"/>
                  </a:cubicBezTo>
                  <a:cubicBezTo>
                    <a:pt x="291" y="832"/>
                    <a:pt x="279" y="831"/>
                    <a:pt x="267" y="830"/>
                  </a:cubicBezTo>
                  <a:cubicBezTo>
                    <a:pt x="261" y="829"/>
                    <a:pt x="255" y="829"/>
                    <a:pt x="249" y="828"/>
                  </a:cubicBezTo>
                  <a:cubicBezTo>
                    <a:pt x="248" y="828"/>
                    <a:pt x="247" y="828"/>
                    <a:pt x="246" y="827"/>
                  </a:cubicBezTo>
                  <a:cubicBezTo>
                    <a:pt x="245" y="827"/>
                    <a:pt x="244" y="826"/>
                    <a:pt x="243" y="826"/>
                  </a:cubicBezTo>
                  <a:cubicBezTo>
                    <a:pt x="241" y="825"/>
                    <a:pt x="240" y="824"/>
                    <a:pt x="239" y="823"/>
                  </a:cubicBezTo>
                  <a:cubicBezTo>
                    <a:pt x="238" y="822"/>
                    <a:pt x="237" y="820"/>
                    <a:pt x="236" y="819"/>
                  </a:cubicBezTo>
                  <a:cubicBezTo>
                    <a:pt x="240" y="823"/>
                    <a:pt x="246" y="827"/>
                    <a:pt x="253" y="828"/>
                  </a:cubicBezTo>
                  <a:cubicBezTo>
                    <a:pt x="263" y="829"/>
                    <a:pt x="273" y="830"/>
                    <a:pt x="283" y="831"/>
                  </a:cubicBezTo>
                  <a:cubicBezTo>
                    <a:pt x="292" y="831"/>
                    <a:pt x="302" y="832"/>
                    <a:pt x="311" y="832"/>
                  </a:cubicBezTo>
                  <a:cubicBezTo>
                    <a:pt x="316" y="832"/>
                    <a:pt x="321" y="831"/>
                    <a:pt x="325" y="831"/>
                  </a:cubicBezTo>
                  <a:cubicBezTo>
                    <a:pt x="330" y="830"/>
                    <a:pt x="335" y="829"/>
                    <a:pt x="339" y="827"/>
                  </a:cubicBezTo>
                  <a:cubicBezTo>
                    <a:pt x="339" y="827"/>
                    <a:pt x="339" y="827"/>
                    <a:pt x="339" y="827"/>
                  </a:cubicBezTo>
                  <a:cubicBezTo>
                    <a:pt x="343" y="826"/>
                    <a:pt x="346" y="824"/>
                    <a:pt x="349" y="821"/>
                  </a:cubicBezTo>
                  <a:cubicBezTo>
                    <a:pt x="352" y="819"/>
                    <a:pt x="354" y="816"/>
                    <a:pt x="356" y="813"/>
                  </a:cubicBezTo>
                  <a:cubicBezTo>
                    <a:pt x="357" y="812"/>
                    <a:pt x="358" y="810"/>
                    <a:pt x="359" y="809"/>
                  </a:cubicBezTo>
                  <a:cubicBezTo>
                    <a:pt x="361" y="804"/>
                    <a:pt x="361" y="804"/>
                    <a:pt x="361" y="804"/>
                  </a:cubicBezTo>
                  <a:cubicBezTo>
                    <a:pt x="366" y="796"/>
                    <a:pt x="366" y="796"/>
                    <a:pt x="366" y="796"/>
                  </a:cubicBezTo>
                  <a:cubicBezTo>
                    <a:pt x="375" y="779"/>
                    <a:pt x="375" y="779"/>
                    <a:pt x="375" y="779"/>
                  </a:cubicBezTo>
                  <a:cubicBezTo>
                    <a:pt x="379" y="771"/>
                    <a:pt x="379" y="771"/>
                    <a:pt x="379" y="771"/>
                  </a:cubicBezTo>
                  <a:cubicBezTo>
                    <a:pt x="381" y="767"/>
                    <a:pt x="381" y="767"/>
                    <a:pt x="381" y="767"/>
                  </a:cubicBezTo>
                  <a:cubicBezTo>
                    <a:pt x="382" y="765"/>
                    <a:pt x="382" y="765"/>
                    <a:pt x="382" y="765"/>
                  </a:cubicBezTo>
                  <a:cubicBezTo>
                    <a:pt x="390" y="766"/>
                    <a:pt x="390" y="766"/>
                    <a:pt x="390" y="766"/>
                  </a:cubicBezTo>
                  <a:cubicBezTo>
                    <a:pt x="395" y="766"/>
                    <a:pt x="395" y="766"/>
                    <a:pt x="395" y="766"/>
                  </a:cubicBezTo>
                  <a:cubicBezTo>
                    <a:pt x="396" y="766"/>
                    <a:pt x="396" y="766"/>
                    <a:pt x="396" y="766"/>
                  </a:cubicBezTo>
                  <a:cubicBezTo>
                    <a:pt x="396" y="766"/>
                    <a:pt x="396" y="766"/>
                    <a:pt x="396" y="766"/>
                  </a:cubicBezTo>
                  <a:cubicBezTo>
                    <a:pt x="397" y="766"/>
                    <a:pt x="397" y="766"/>
                    <a:pt x="397" y="766"/>
                  </a:cubicBezTo>
                  <a:cubicBezTo>
                    <a:pt x="397" y="766"/>
                    <a:pt x="398" y="766"/>
                    <a:pt x="398" y="765"/>
                  </a:cubicBezTo>
                  <a:cubicBezTo>
                    <a:pt x="400" y="765"/>
                    <a:pt x="401" y="765"/>
                    <a:pt x="402" y="765"/>
                  </a:cubicBezTo>
                  <a:cubicBezTo>
                    <a:pt x="407" y="763"/>
                    <a:pt x="410" y="760"/>
                    <a:pt x="413" y="756"/>
                  </a:cubicBezTo>
                  <a:cubicBezTo>
                    <a:pt x="415" y="752"/>
                    <a:pt x="417" y="748"/>
                    <a:pt x="417" y="743"/>
                  </a:cubicBezTo>
                  <a:cubicBezTo>
                    <a:pt x="417" y="740"/>
                    <a:pt x="416" y="737"/>
                    <a:pt x="415" y="734"/>
                  </a:cubicBezTo>
                  <a:cubicBezTo>
                    <a:pt x="413" y="730"/>
                    <a:pt x="410" y="727"/>
                    <a:pt x="407" y="725"/>
                  </a:cubicBezTo>
                  <a:cubicBezTo>
                    <a:pt x="405" y="723"/>
                    <a:pt x="402" y="723"/>
                    <a:pt x="399" y="723"/>
                  </a:cubicBezTo>
                  <a:cubicBezTo>
                    <a:pt x="397" y="723"/>
                    <a:pt x="396" y="723"/>
                    <a:pt x="396" y="724"/>
                  </a:cubicBezTo>
                  <a:cubicBezTo>
                    <a:pt x="396" y="724"/>
                    <a:pt x="397" y="725"/>
                    <a:pt x="400" y="726"/>
                  </a:cubicBezTo>
                  <a:cubicBezTo>
                    <a:pt x="402" y="727"/>
                    <a:pt x="405" y="729"/>
                    <a:pt x="408" y="733"/>
                  </a:cubicBezTo>
                  <a:cubicBezTo>
                    <a:pt x="408" y="734"/>
                    <a:pt x="409" y="735"/>
                    <a:pt x="410" y="737"/>
                  </a:cubicBezTo>
                  <a:cubicBezTo>
                    <a:pt x="410" y="739"/>
                    <a:pt x="410" y="740"/>
                    <a:pt x="411" y="742"/>
                  </a:cubicBezTo>
                  <a:cubicBezTo>
                    <a:pt x="411" y="745"/>
                    <a:pt x="410" y="747"/>
                    <a:pt x="410" y="747"/>
                  </a:cubicBezTo>
                  <a:cubicBezTo>
                    <a:pt x="409" y="749"/>
                    <a:pt x="409" y="748"/>
                    <a:pt x="408" y="747"/>
                  </a:cubicBezTo>
                  <a:cubicBezTo>
                    <a:pt x="408" y="749"/>
                    <a:pt x="406" y="752"/>
                    <a:pt x="405" y="754"/>
                  </a:cubicBezTo>
                  <a:cubicBezTo>
                    <a:pt x="403" y="756"/>
                    <a:pt x="401" y="757"/>
                    <a:pt x="398" y="758"/>
                  </a:cubicBezTo>
                  <a:cubicBezTo>
                    <a:pt x="397" y="758"/>
                    <a:pt x="397" y="758"/>
                    <a:pt x="396" y="758"/>
                  </a:cubicBezTo>
                  <a:cubicBezTo>
                    <a:pt x="394" y="758"/>
                    <a:pt x="394" y="758"/>
                    <a:pt x="394" y="758"/>
                  </a:cubicBezTo>
                  <a:cubicBezTo>
                    <a:pt x="389" y="758"/>
                    <a:pt x="389" y="758"/>
                    <a:pt x="389" y="758"/>
                  </a:cubicBezTo>
                  <a:cubicBezTo>
                    <a:pt x="377" y="758"/>
                    <a:pt x="377" y="758"/>
                    <a:pt x="377" y="758"/>
                  </a:cubicBezTo>
                  <a:cubicBezTo>
                    <a:pt x="362" y="787"/>
                    <a:pt x="362" y="787"/>
                    <a:pt x="362" y="787"/>
                  </a:cubicBezTo>
                  <a:cubicBezTo>
                    <a:pt x="354" y="801"/>
                    <a:pt x="354" y="801"/>
                    <a:pt x="354" y="801"/>
                  </a:cubicBezTo>
                  <a:cubicBezTo>
                    <a:pt x="352" y="804"/>
                    <a:pt x="352" y="804"/>
                    <a:pt x="352" y="804"/>
                  </a:cubicBezTo>
                  <a:cubicBezTo>
                    <a:pt x="352" y="805"/>
                    <a:pt x="351" y="806"/>
                    <a:pt x="350" y="807"/>
                  </a:cubicBezTo>
                  <a:cubicBezTo>
                    <a:pt x="349" y="809"/>
                    <a:pt x="348" y="811"/>
                    <a:pt x="346" y="813"/>
                  </a:cubicBezTo>
                  <a:cubicBezTo>
                    <a:pt x="345" y="815"/>
                    <a:pt x="343" y="816"/>
                    <a:pt x="342" y="817"/>
                  </a:cubicBezTo>
                  <a:cubicBezTo>
                    <a:pt x="341" y="817"/>
                    <a:pt x="341" y="818"/>
                    <a:pt x="341" y="818"/>
                  </a:cubicBezTo>
                  <a:cubicBezTo>
                    <a:pt x="341" y="818"/>
                    <a:pt x="341" y="817"/>
                    <a:pt x="342" y="817"/>
                  </a:cubicBezTo>
                  <a:cubicBezTo>
                    <a:pt x="343" y="816"/>
                    <a:pt x="345" y="815"/>
                    <a:pt x="346" y="813"/>
                  </a:cubicBezTo>
                  <a:cubicBezTo>
                    <a:pt x="348" y="811"/>
                    <a:pt x="349" y="809"/>
                    <a:pt x="350" y="807"/>
                  </a:cubicBezTo>
                  <a:cubicBezTo>
                    <a:pt x="351" y="806"/>
                    <a:pt x="352" y="805"/>
                    <a:pt x="352" y="804"/>
                  </a:cubicBezTo>
                  <a:cubicBezTo>
                    <a:pt x="354" y="801"/>
                    <a:pt x="354" y="801"/>
                    <a:pt x="354" y="801"/>
                  </a:cubicBezTo>
                  <a:cubicBezTo>
                    <a:pt x="361" y="787"/>
                    <a:pt x="361" y="787"/>
                    <a:pt x="361" y="787"/>
                  </a:cubicBezTo>
                  <a:cubicBezTo>
                    <a:pt x="377" y="757"/>
                    <a:pt x="377" y="757"/>
                    <a:pt x="377" y="757"/>
                  </a:cubicBezTo>
                  <a:cubicBezTo>
                    <a:pt x="389" y="757"/>
                    <a:pt x="389" y="757"/>
                    <a:pt x="389" y="757"/>
                  </a:cubicBezTo>
                  <a:cubicBezTo>
                    <a:pt x="394" y="757"/>
                    <a:pt x="394" y="757"/>
                    <a:pt x="394" y="757"/>
                  </a:cubicBezTo>
                  <a:cubicBezTo>
                    <a:pt x="396" y="757"/>
                    <a:pt x="396" y="757"/>
                    <a:pt x="396" y="757"/>
                  </a:cubicBezTo>
                  <a:cubicBezTo>
                    <a:pt x="397" y="757"/>
                    <a:pt x="398" y="757"/>
                    <a:pt x="398" y="757"/>
                  </a:cubicBezTo>
                  <a:cubicBezTo>
                    <a:pt x="401" y="757"/>
                    <a:pt x="403" y="755"/>
                    <a:pt x="405" y="753"/>
                  </a:cubicBezTo>
                  <a:cubicBezTo>
                    <a:pt x="406" y="751"/>
                    <a:pt x="407" y="748"/>
                    <a:pt x="408" y="746"/>
                  </a:cubicBezTo>
                  <a:cubicBezTo>
                    <a:pt x="408" y="745"/>
                    <a:pt x="407" y="745"/>
                    <a:pt x="407" y="746"/>
                  </a:cubicBezTo>
                  <a:cubicBezTo>
                    <a:pt x="406" y="746"/>
                    <a:pt x="406" y="748"/>
                    <a:pt x="405" y="750"/>
                  </a:cubicBezTo>
                  <a:cubicBezTo>
                    <a:pt x="404" y="751"/>
                    <a:pt x="403" y="752"/>
                    <a:pt x="402" y="753"/>
                  </a:cubicBezTo>
                  <a:cubicBezTo>
                    <a:pt x="401" y="754"/>
                    <a:pt x="399" y="755"/>
                    <a:pt x="398" y="755"/>
                  </a:cubicBezTo>
                  <a:cubicBezTo>
                    <a:pt x="397" y="755"/>
                    <a:pt x="397" y="755"/>
                    <a:pt x="397" y="755"/>
                  </a:cubicBezTo>
                  <a:cubicBezTo>
                    <a:pt x="396" y="755"/>
                    <a:pt x="396" y="755"/>
                    <a:pt x="396" y="755"/>
                  </a:cubicBezTo>
                  <a:cubicBezTo>
                    <a:pt x="396" y="755"/>
                    <a:pt x="396" y="755"/>
                    <a:pt x="396" y="755"/>
                  </a:cubicBezTo>
                  <a:cubicBezTo>
                    <a:pt x="394" y="755"/>
                    <a:pt x="394" y="755"/>
                    <a:pt x="394" y="755"/>
                  </a:cubicBezTo>
                  <a:cubicBezTo>
                    <a:pt x="390" y="755"/>
                    <a:pt x="390" y="755"/>
                    <a:pt x="390" y="755"/>
                  </a:cubicBezTo>
                  <a:cubicBezTo>
                    <a:pt x="376" y="755"/>
                    <a:pt x="376" y="755"/>
                    <a:pt x="376" y="755"/>
                  </a:cubicBezTo>
                  <a:cubicBezTo>
                    <a:pt x="366" y="774"/>
                    <a:pt x="366" y="774"/>
                    <a:pt x="366" y="774"/>
                  </a:cubicBezTo>
                  <a:cubicBezTo>
                    <a:pt x="363" y="780"/>
                    <a:pt x="360" y="785"/>
                    <a:pt x="358" y="789"/>
                  </a:cubicBezTo>
                  <a:cubicBezTo>
                    <a:pt x="353" y="798"/>
                    <a:pt x="353" y="798"/>
                    <a:pt x="353" y="798"/>
                  </a:cubicBezTo>
                  <a:cubicBezTo>
                    <a:pt x="351" y="802"/>
                    <a:pt x="351" y="802"/>
                    <a:pt x="351" y="802"/>
                  </a:cubicBezTo>
                  <a:cubicBezTo>
                    <a:pt x="350" y="803"/>
                    <a:pt x="350" y="804"/>
                    <a:pt x="349" y="804"/>
                  </a:cubicBezTo>
                  <a:cubicBezTo>
                    <a:pt x="349" y="805"/>
                    <a:pt x="349" y="806"/>
                    <a:pt x="348" y="806"/>
                  </a:cubicBezTo>
                  <a:cubicBezTo>
                    <a:pt x="347" y="809"/>
                    <a:pt x="345" y="811"/>
                    <a:pt x="342" y="813"/>
                  </a:cubicBezTo>
                  <a:cubicBezTo>
                    <a:pt x="340" y="815"/>
                    <a:pt x="338" y="817"/>
                    <a:pt x="336" y="818"/>
                  </a:cubicBezTo>
                  <a:cubicBezTo>
                    <a:pt x="335" y="818"/>
                    <a:pt x="335" y="818"/>
                    <a:pt x="335" y="818"/>
                  </a:cubicBezTo>
                  <a:cubicBezTo>
                    <a:pt x="331" y="819"/>
                    <a:pt x="326" y="820"/>
                    <a:pt x="320" y="821"/>
                  </a:cubicBezTo>
                  <a:cubicBezTo>
                    <a:pt x="315" y="821"/>
                    <a:pt x="310" y="821"/>
                    <a:pt x="304" y="821"/>
                  </a:cubicBezTo>
                  <a:cubicBezTo>
                    <a:pt x="293" y="821"/>
                    <a:pt x="282" y="821"/>
                    <a:pt x="270" y="820"/>
                  </a:cubicBezTo>
                  <a:cubicBezTo>
                    <a:pt x="265" y="819"/>
                    <a:pt x="259" y="818"/>
                    <a:pt x="254" y="818"/>
                  </a:cubicBezTo>
                  <a:cubicBezTo>
                    <a:pt x="252" y="817"/>
                    <a:pt x="251" y="817"/>
                    <a:pt x="250"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7"/>
                  </a:cubicBezTo>
                  <a:cubicBezTo>
                    <a:pt x="249" y="817"/>
                    <a:pt x="249" y="817"/>
                    <a:pt x="249" y="816"/>
                  </a:cubicBezTo>
                  <a:cubicBezTo>
                    <a:pt x="247" y="815"/>
                    <a:pt x="245" y="814"/>
                    <a:pt x="244" y="812"/>
                  </a:cubicBezTo>
                  <a:cubicBezTo>
                    <a:pt x="242" y="810"/>
                    <a:pt x="240" y="808"/>
                    <a:pt x="239" y="806"/>
                  </a:cubicBezTo>
                  <a:cubicBezTo>
                    <a:pt x="237" y="804"/>
                    <a:pt x="237" y="804"/>
                    <a:pt x="237" y="804"/>
                  </a:cubicBezTo>
                  <a:cubicBezTo>
                    <a:pt x="237" y="803"/>
                    <a:pt x="237" y="803"/>
                    <a:pt x="237" y="803"/>
                  </a:cubicBezTo>
                  <a:cubicBezTo>
                    <a:pt x="237" y="803"/>
                    <a:pt x="237" y="803"/>
                    <a:pt x="237" y="803"/>
                  </a:cubicBezTo>
                  <a:cubicBezTo>
                    <a:pt x="237" y="803"/>
                    <a:pt x="237" y="803"/>
                    <a:pt x="237" y="803"/>
                  </a:cubicBezTo>
                  <a:cubicBezTo>
                    <a:pt x="235" y="800"/>
                    <a:pt x="235" y="800"/>
                    <a:pt x="235" y="800"/>
                  </a:cubicBezTo>
                  <a:cubicBezTo>
                    <a:pt x="228" y="785"/>
                    <a:pt x="228" y="785"/>
                    <a:pt x="228" y="785"/>
                  </a:cubicBezTo>
                  <a:cubicBezTo>
                    <a:pt x="221" y="771"/>
                    <a:pt x="221" y="771"/>
                    <a:pt x="221" y="771"/>
                  </a:cubicBezTo>
                  <a:cubicBezTo>
                    <a:pt x="213" y="753"/>
                    <a:pt x="213" y="753"/>
                    <a:pt x="213" y="753"/>
                  </a:cubicBezTo>
                  <a:cubicBezTo>
                    <a:pt x="185" y="753"/>
                    <a:pt x="185" y="753"/>
                    <a:pt x="185" y="753"/>
                  </a:cubicBezTo>
                  <a:cubicBezTo>
                    <a:pt x="183" y="753"/>
                    <a:pt x="182" y="752"/>
                    <a:pt x="180" y="750"/>
                  </a:cubicBezTo>
                  <a:cubicBezTo>
                    <a:pt x="179" y="749"/>
                    <a:pt x="178" y="746"/>
                    <a:pt x="178" y="744"/>
                  </a:cubicBezTo>
                  <a:cubicBezTo>
                    <a:pt x="178" y="741"/>
                    <a:pt x="178" y="739"/>
                    <a:pt x="179" y="737"/>
                  </a:cubicBezTo>
                  <a:cubicBezTo>
                    <a:pt x="181" y="735"/>
                    <a:pt x="182" y="734"/>
                    <a:pt x="184" y="733"/>
                  </a:cubicBezTo>
                  <a:cubicBezTo>
                    <a:pt x="184" y="733"/>
                    <a:pt x="185" y="733"/>
                    <a:pt x="185" y="733"/>
                  </a:cubicBezTo>
                  <a:cubicBezTo>
                    <a:pt x="188" y="733"/>
                    <a:pt x="188" y="733"/>
                    <a:pt x="188" y="733"/>
                  </a:cubicBezTo>
                  <a:cubicBezTo>
                    <a:pt x="194" y="733"/>
                    <a:pt x="194" y="733"/>
                    <a:pt x="194" y="733"/>
                  </a:cubicBezTo>
                  <a:cubicBezTo>
                    <a:pt x="206" y="733"/>
                    <a:pt x="206" y="733"/>
                    <a:pt x="206" y="733"/>
                  </a:cubicBezTo>
                  <a:cubicBezTo>
                    <a:pt x="263" y="732"/>
                    <a:pt x="326" y="734"/>
                    <a:pt x="373" y="732"/>
                  </a:cubicBezTo>
                  <a:cubicBezTo>
                    <a:pt x="414" y="731"/>
                    <a:pt x="399" y="727"/>
                    <a:pt x="357" y="725"/>
                  </a:cubicBezTo>
                  <a:cubicBezTo>
                    <a:pt x="357" y="724"/>
                    <a:pt x="357" y="724"/>
                    <a:pt x="357" y="724"/>
                  </a:cubicBezTo>
                  <a:cubicBezTo>
                    <a:pt x="399" y="725"/>
                    <a:pt x="378" y="722"/>
                    <a:pt x="383" y="720"/>
                  </a:cubicBezTo>
                  <a:cubicBezTo>
                    <a:pt x="364" y="720"/>
                    <a:pt x="346" y="720"/>
                    <a:pt x="327" y="719"/>
                  </a:cubicBezTo>
                  <a:cubicBezTo>
                    <a:pt x="361" y="719"/>
                    <a:pt x="361" y="719"/>
                    <a:pt x="361" y="719"/>
                  </a:cubicBezTo>
                  <a:cubicBezTo>
                    <a:pt x="380" y="719"/>
                    <a:pt x="380" y="719"/>
                    <a:pt x="380" y="719"/>
                  </a:cubicBezTo>
                  <a:cubicBezTo>
                    <a:pt x="389" y="720"/>
                    <a:pt x="389" y="720"/>
                    <a:pt x="389" y="720"/>
                  </a:cubicBezTo>
                  <a:cubicBezTo>
                    <a:pt x="393" y="720"/>
                    <a:pt x="393" y="720"/>
                    <a:pt x="393" y="720"/>
                  </a:cubicBezTo>
                  <a:cubicBezTo>
                    <a:pt x="396" y="720"/>
                    <a:pt x="396" y="720"/>
                    <a:pt x="396" y="720"/>
                  </a:cubicBezTo>
                  <a:cubicBezTo>
                    <a:pt x="396" y="720"/>
                    <a:pt x="396" y="720"/>
                    <a:pt x="396" y="720"/>
                  </a:cubicBezTo>
                  <a:cubicBezTo>
                    <a:pt x="397" y="720"/>
                    <a:pt x="397" y="720"/>
                    <a:pt x="397" y="720"/>
                  </a:cubicBezTo>
                  <a:cubicBezTo>
                    <a:pt x="398" y="720"/>
                    <a:pt x="398" y="720"/>
                    <a:pt x="399" y="719"/>
                  </a:cubicBezTo>
                  <a:cubicBezTo>
                    <a:pt x="403" y="719"/>
                    <a:pt x="407" y="717"/>
                    <a:pt x="409" y="715"/>
                  </a:cubicBezTo>
                  <a:cubicBezTo>
                    <a:pt x="412" y="713"/>
                    <a:pt x="414" y="710"/>
                    <a:pt x="416" y="707"/>
                  </a:cubicBezTo>
                  <a:cubicBezTo>
                    <a:pt x="418" y="701"/>
                    <a:pt x="418" y="696"/>
                    <a:pt x="417" y="691"/>
                  </a:cubicBezTo>
                  <a:cubicBezTo>
                    <a:pt x="418" y="697"/>
                    <a:pt x="417" y="703"/>
                    <a:pt x="413" y="708"/>
                  </a:cubicBezTo>
                  <a:cubicBezTo>
                    <a:pt x="412" y="711"/>
                    <a:pt x="409" y="713"/>
                    <a:pt x="406" y="715"/>
                  </a:cubicBezTo>
                  <a:cubicBezTo>
                    <a:pt x="404" y="716"/>
                    <a:pt x="400" y="717"/>
                    <a:pt x="397" y="718"/>
                  </a:cubicBezTo>
                  <a:cubicBezTo>
                    <a:pt x="369" y="717"/>
                    <a:pt x="369" y="717"/>
                    <a:pt x="369" y="717"/>
                  </a:cubicBezTo>
                  <a:cubicBezTo>
                    <a:pt x="350" y="717"/>
                    <a:pt x="330" y="717"/>
                    <a:pt x="311" y="716"/>
                  </a:cubicBezTo>
                  <a:cubicBezTo>
                    <a:pt x="195" y="716"/>
                    <a:pt x="195" y="716"/>
                    <a:pt x="195" y="716"/>
                  </a:cubicBezTo>
                  <a:cubicBezTo>
                    <a:pt x="227" y="716"/>
                    <a:pt x="264" y="715"/>
                    <a:pt x="296" y="716"/>
                  </a:cubicBezTo>
                  <a:cubicBezTo>
                    <a:pt x="319" y="716"/>
                    <a:pt x="341" y="717"/>
                    <a:pt x="362" y="717"/>
                  </a:cubicBezTo>
                  <a:cubicBezTo>
                    <a:pt x="394" y="717"/>
                    <a:pt x="394" y="717"/>
                    <a:pt x="394" y="717"/>
                  </a:cubicBezTo>
                  <a:cubicBezTo>
                    <a:pt x="395" y="717"/>
                    <a:pt x="396" y="717"/>
                    <a:pt x="398" y="717"/>
                  </a:cubicBezTo>
                  <a:cubicBezTo>
                    <a:pt x="400" y="717"/>
                    <a:pt x="402" y="716"/>
                    <a:pt x="403" y="716"/>
                  </a:cubicBezTo>
                  <a:cubicBezTo>
                    <a:pt x="406" y="714"/>
                    <a:pt x="409" y="712"/>
                    <a:pt x="411" y="709"/>
                  </a:cubicBezTo>
                  <a:cubicBezTo>
                    <a:pt x="416" y="704"/>
                    <a:pt x="417" y="697"/>
                    <a:pt x="416" y="691"/>
                  </a:cubicBezTo>
                  <a:cubicBezTo>
                    <a:pt x="416" y="688"/>
                    <a:pt x="415" y="685"/>
                    <a:pt x="414" y="683"/>
                  </a:cubicBezTo>
                  <a:cubicBezTo>
                    <a:pt x="412" y="679"/>
                    <a:pt x="409" y="677"/>
                    <a:pt x="406" y="676"/>
                  </a:cubicBezTo>
                  <a:cubicBezTo>
                    <a:pt x="404" y="674"/>
                    <a:pt x="401" y="674"/>
                    <a:pt x="399" y="674"/>
                  </a:cubicBezTo>
                  <a:cubicBezTo>
                    <a:pt x="397" y="674"/>
                    <a:pt x="396" y="675"/>
                    <a:pt x="396" y="675"/>
                  </a:cubicBezTo>
                  <a:cubicBezTo>
                    <a:pt x="396" y="676"/>
                    <a:pt x="397" y="676"/>
                    <a:pt x="399" y="677"/>
                  </a:cubicBezTo>
                  <a:cubicBezTo>
                    <a:pt x="401" y="678"/>
                    <a:pt x="404" y="679"/>
                    <a:pt x="407" y="683"/>
                  </a:cubicBezTo>
                  <a:cubicBezTo>
                    <a:pt x="408" y="685"/>
                    <a:pt x="410" y="688"/>
                    <a:pt x="410" y="690"/>
                  </a:cubicBezTo>
                  <a:cubicBezTo>
                    <a:pt x="411" y="693"/>
                    <a:pt x="411" y="695"/>
                    <a:pt x="411" y="695"/>
                  </a:cubicBezTo>
                  <a:cubicBezTo>
                    <a:pt x="410" y="697"/>
                    <a:pt x="409" y="696"/>
                    <a:pt x="409" y="695"/>
                  </a:cubicBezTo>
                  <a:cubicBezTo>
                    <a:pt x="409" y="698"/>
                    <a:pt x="408" y="701"/>
                    <a:pt x="406" y="704"/>
                  </a:cubicBezTo>
                  <a:cubicBezTo>
                    <a:pt x="404" y="706"/>
                    <a:pt x="401" y="708"/>
                    <a:pt x="398" y="709"/>
                  </a:cubicBezTo>
                  <a:cubicBezTo>
                    <a:pt x="398" y="709"/>
                    <a:pt x="397" y="709"/>
                    <a:pt x="396" y="709"/>
                  </a:cubicBezTo>
                  <a:cubicBezTo>
                    <a:pt x="393" y="709"/>
                    <a:pt x="393" y="709"/>
                    <a:pt x="393" y="709"/>
                  </a:cubicBezTo>
                  <a:cubicBezTo>
                    <a:pt x="388" y="709"/>
                    <a:pt x="388" y="709"/>
                    <a:pt x="388" y="709"/>
                  </a:cubicBezTo>
                  <a:cubicBezTo>
                    <a:pt x="377" y="709"/>
                    <a:pt x="377" y="709"/>
                    <a:pt x="377" y="709"/>
                  </a:cubicBezTo>
                  <a:cubicBezTo>
                    <a:pt x="332" y="708"/>
                    <a:pt x="332" y="708"/>
                    <a:pt x="332" y="708"/>
                  </a:cubicBezTo>
                  <a:cubicBezTo>
                    <a:pt x="295" y="708"/>
                    <a:pt x="259" y="708"/>
                    <a:pt x="223" y="707"/>
                  </a:cubicBezTo>
                  <a:cubicBezTo>
                    <a:pt x="259" y="708"/>
                    <a:pt x="296" y="708"/>
                    <a:pt x="332" y="708"/>
                  </a:cubicBezTo>
                  <a:cubicBezTo>
                    <a:pt x="377" y="709"/>
                    <a:pt x="377" y="709"/>
                    <a:pt x="377" y="709"/>
                  </a:cubicBezTo>
                  <a:cubicBezTo>
                    <a:pt x="388" y="709"/>
                    <a:pt x="388" y="709"/>
                    <a:pt x="388" y="709"/>
                  </a:cubicBezTo>
                  <a:cubicBezTo>
                    <a:pt x="394" y="709"/>
                    <a:pt x="394" y="709"/>
                    <a:pt x="394" y="709"/>
                  </a:cubicBezTo>
                  <a:cubicBezTo>
                    <a:pt x="395" y="709"/>
                    <a:pt x="395" y="709"/>
                    <a:pt x="395" y="709"/>
                  </a:cubicBezTo>
                  <a:cubicBezTo>
                    <a:pt x="396" y="709"/>
                    <a:pt x="396" y="709"/>
                    <a:pt x="396" y="709"/>
                  </a:cubicBezTo>
                  <a:cubicBezTo>
                    <a:pt x="397" y="709"/>
                    <a:pt x="397" y="709"/>
                    <a:pt x="397" y="709"/>
                  </a:cubicBezTo>
                  <a:cubicBezTo>
                    <a:pt x="397" y="709"/>
                    <a:pt x="398" y="708"/>
                    <a:pt x="399" y="708"/>
                  </a:cubicBezTo>
                  <a:cubicBezTo>
                    <a:pt x="401" y="708"/>
                    <a:pt x="404" y="706"/>
                    <a:pt x="406" y="703"/>
                  </a:cubicBezTo>
                  <a:cubicBezTo>
                    <a:pt x="407" y="701"/>
                    <a:pt x="408" y="697"/>
                    <a:pt x="408" y="694"/>
                  </a:cubicBezTo>
                  <a:cubicBezTo>
                    <a:pt x="408" y="694"/>
                    <a:pt x="407" y="694"/>
                    <a:pt x="407" y="694"/>
                  </a:cubicBezTo>
                  <a:cubicBezTo>
                    <a:pt x="407" y="695"/>
                    <a:pt x="407" y="696"/>
                    <a:pt x="406" y="699"/>
                  </a:cubicBezTo>
                  <a:cubicBezTo>
                    <a:pt x="405" y="700"/>
                    <a:pt x="404" y="703"/>
                    <a:pt x="402" y="704"/>
                  </a:cubicBezTo>
                  <a:cubicBezTo>
                    <a:pt x="400" y="705"/>
                    <a:pt x="399" y="706"/>
                    <a:pt x="397" y="706"/>
                  </a:cubicBezTo>
                  <a:cubicBezTo>
                    <a:pt x="397" y="706"/>
                    <a:pt x="397" y="706"/>
                    <a:pt x="396" y="706"/>
                  </a:cubicBezTo>
                  <a:cubicBezTo>
                    <a:pt x="394" y="706"/>
                    <a:pt x="394" y="706"/>
                    <a:pt x="394" y="706"/>
                  </a:cubicBezTo>
                  <a:cubicBezTo>
                    <a:pt x="390" y="706"/>
                    <a:pt x="390" y="706"/>
                    <a:pt x="390" y="706"/>
                  </a:cubicBezTo>
                  <a:cubicBezTo>
                    <a:pt x="379" y="707"/>
                    <a:pt x="366" y="707"/>
                    <a:pt x="357" y="707"/>
                  </a:cubicBezTo>
                  <a:cubicBezTo>
                    <a:pt x="306" y="705"/>
                    <a:pt x="251" y="706"/>
                    <a:pt x="201" y="705"/>
                  </a:cubicBezTo>
                  <a:cubicBezTo>
                    <a:pt x="187" y="705"/>
                    <a:pt x="187" y="705"/>
                    <a:pt x="187" y="705"/>
                  </a:cubicBezTo>
                  <a:cubicBezTo>
                    <a:pt x="185" y="704"/>
                    <a:pt x="185" y="704"/>
                    <a:pt x="185" y="704"/>
                  </a:cubicBezTo>
                  <a:cubicBezTo>
                    <a:pt x="185" y="704"/>
                    <a:pt x="185" y="704"/>
                    <a:pt x="185" y="704"/>
                  </a:cubicBezTo>
                  <a:cubicBezTo>
                    <a:pt x="184" y="704"/>
                    <a:pt x="184" y="704"/>
                    <a:pt x="183" y="704"/>
                  </a:cubicBezTo>
                  <a:cubicBezTo>
                    <a:pt x="182" y="704"/>
                    <a:pt x="181" y="703"/>
                    <a:pt x="180" y="702"/>
                  </a:cubicBezTo>
                  <a:cubicBezTo>
                    <a:pt x="179" y="700"/>
                    <a:pt x="178" y="697"/>
                    <a:pt x="178" y="694"/>
                  </a:cubicBezTo>
                  <a:cubicBezTo>
                    <a:pt x="178" y="692"/>
                    <a:pt x="179" y="689"/>
                    <a:pt x="181" y="687"/>
                  </a:cubicBezTo>
                  <a:cubicBezTo>
                    <a:pt x="181" y="686"/>
                    <a:pt x="182" y="686"/>
                    <a:pt x="183" y="685"/>
                  </a:cubicBezTo>
                  <a:cubicBezTo>
                    <a:pt x="184" y="685"/>
                    <a:pt x="184" y="685"/>
                    <a:pt x="185" y="685"/>
                  </a:cubicBezTo>
                  <a:cubicBezTo>
                    <a:pt x="185" y="685"/>
                    <a:pt x="185" y="685"/>
                    <a:pt x="185" y="685"/>
                  </a:cubicBezTo>
                  <a:cubicBezTo>
                    <a:pt x="185" y="685"/>
                    <a:pt x="185" y="685"/>
                    <a:pt x="185" y="685"/>
                  </a:cubicBezTo>
                  <a:cubicBezTo>
                    <a:pt x="186" y="685"/>
                    <a:pt x="186" y="685"/>
                    <a:pt x="186" y="685"/>
                  </a:cubicBezTo>
                  <a:cubicBezTo>
                    <a:pt x="187" y="685"/>
                    <a:pt x="187" y="685"/>
                    <a:pt x="187" y="685"/>
                  </a:cubicBezTo>
                  <a:cubicBezTo>
                    <a:pt x="201" y="685"/>
                    <a:pt x="201" y="685"/>
                    <a:pt x="201" y="685"/>
                  </a:cubicBezTo>
                  <a:cubicBezTo>
                    <a:pt x="229" y="685"/>
                    <a:pt x="229" y="685"/>
                    <a:pt x="229" y="685"/>
                  </a:cubicBezTo>
                  <a:cubicBezTo>
                    <a:pt x="279" y="684"/>
                    <a:pt x="334" y="685"/>
                    <a:pt x="376" y="684"/>
                  </a:cubicBezTo>
                  <a:cubicBezTo>
                    <a:pt x="412" y="683"/>
                    <a:pt x="398" y="678"/>
                    <a:pt x="362" y="677"/>
                  </a:cubicBezTo>
                  <a:cubicBezTo>
                    <a:pt x="362" y="675"/>
                    <a:pt x="362" y="675"/>
                    <a:pt x="362" y="675"/>
                  </a:cubicBezTo>
                  <a:cubicBezTo>
                    <a:pt x="398" y="676"/>
                    <a:pt x="380" y="673"/>
                    <a:pt x="385" y="671"/>
                  </a:cubicBezTo>
                  <a:cubicBezTo>
                    <a:pt x="369" y="671"/>
                    <a:pt x="353" y="671"/>
                    <a:pt x="337" y="671"/>
                  </a:cubicBezTo>
                  <a:cubicBezTo>
                    <a:pt x="361" y="671"/>
                    <a:pt x="361" y="671"/>
                    <a:pt x="361" y="671"/>
                  </a:cubicBezTo>
                  <a:cubicBezTo>
                    <a:pt x="380" y="671"/>
                    <a:pt x="380" y="671"/>
                    <a:pt x="380" y="671"/>
                  </a:cubicBezTo>
                  <a:cubicBezTo>
                    <a:pt x="389" y="671"/>
                    <a:pt x="389" y="671"/>
                    <a:pt x="389" y="671"/>
                  </a:cubicBezTo>
                  <a:cubicBezTo>
                    <a:pt x="393" y="671"/>
                    <a:pt x="393" y="671"/>
                    <a:pt x="393" y="671"/>
                  </a:cubicBezTo>
                  <a:cubicBezTo>
                    <a:pt x="396" y="671"/>
                    <a:pt x="396" y="671"/>
                    <a:pt x="396" y="671"/>
                  </a:cubicBezTo>
                  <a:cubicBezTo>
                    <a:pt x="396" y="671"/>
                    <a:pt x="396" y="671"/>
                    <a:pt x="396" y="671"/>
                  </a:cubicBezTo>
                  <a:cubicBezTo>
                    <a:pt x="397" y="671"/>
                    <a:pt x="397" y="671"/>
                    <a:pt x="397" y="671"/>
                  </a:cubicBezTo>
                  <a:cubicBezTo>
                    <a:pt x="398" y="671"/>
                    <a:pt x="399" y="671"/>
                    <a:pt x="399" y="671"/>
                  </a:cubicBezTo>
                  <a:cubicBezTo>
                    <a:pt x="403" y="670"/>
                    <a:pt x="407" y="668"/>
                    <a:pt x="409" y="666"/>
                  </a:cubicBezTo>
                  <a:cubicBezTo>
                    <a:pt x="412" y="664"/>
                    <a:pt x="414" y="661"/>
                    <a:pt x="416" y="658"/>
                  </a:cubicBezTo>
                  <a:cubicBezTo>
                    <a:pt x="418" y="653"/>
                    <a:pt x="418" y="647"/>
                    <a:pt x="417" y="642"/>
                  </a:cubicBezTo>
                  <a:cubicBezTo>
                    <a:pt x="418" y="648"/>
                    <a:pt x="417" y="655"/>
                    <a:pt x="413" y="660"/>
                  </a:cubicBezTo>
                  <a:cubicBezTo>
                    <a:pt x="412" y="662"/>
                    <a:pt x="409" y="665"/>
                    <a:pt x="407" y="666"/>
                  </a:cubicBezTo>
                  <a:cubicBezTo>
                    <a:pt x="404" y="668"/>
                    <a:pt x="400" y="669"/>
                    <a:pt x="397" y="669"/>
                  </a:cubicBezTo>
                  <a:cubicBezTo>
                    <a:pt x="369" y="669"/>
                    <a:pt x="369" y="669"/>
                    <a:pt x="369" y="669"/>
                  </a:cubicBezTo>
                  <a:cubicBezTo>
                    <a:pt x="350" y="668"/>
                    <a:pt x="330" y="668"/>
                    <a:pt x="311" y="668"/>
                  </a:cubicBezTo>
                  <a:cubicBezTo>
                    <a:pt x="195" y="667"/>
                    <a:pt x="195" y="667"/>
                    <a:pt x="195" y="667"/>
                  </a:cubicBezTo>
                  <a:cubicBezTo>
                    <a:pt x="227" y="667"/>
                    <a:pt x="264" y="667"/>
                    <a:pt x="296" y="668"/>
                  </a:cubicBezTo>
                  <a:cubicBezTo>
                    <a:pt x="319" y="668"/>
                    <a:pt x="341" y="668"/>
                    <a:pt x="362" y="668"/>
                  </a:cubicBezTo>
                  <a:cubicBezTo>
                    <a:pt x="394" y="668"/>
                    <a:pt x="394" y="668"/>
                    <a:pt x="394" y="668"/>
                  </a:cubicBezTo>
                  <a:cubicBezTo>
                    <a:pt x="396" y="668"/>
                    <a:pt x="396" y="668"/>
                    <a:pt x="396" y="668"/>
                  </a:cubicBezTo>
                  <a:cubicBezTo>
                    <a:pt x="396" y="668"/>
                    <a:pt x="396" y="668"/>
                    <a:pt x="396" y="668"/>
                  </a:cubicBezTo>
                  <a:cubicBezTo>
                    <a:pt x="397" y="668"/>
                    <a:pt x="397" y="668"/>
                    <a:pt x="397" y="668"/>
                  </a:cubicBezTo>
                  <a:cubicBezTo>
                    <a:pt x="397" y="668"/>
                    <a:pt x="398" y="668"/>
                    <a:pt x="398" y="668"/>
                  </a:cubicBezTo>
                  <a:cubicBezTo>
                    <a:pt x="400" y="668"/>
                    <a:pt x="402" y="668"/>
                    <a:pt x="403" y="667"/>
                  </a:cubicBezTo>
                  <a:cubicBezTo>
                    <a:pt x="407" y="666"/>
                    <a:pt x="409" y="663"/>
                    <a:pt x="411" y="661"/>
                  </a:cubicBezTo>
                  <a:cubicBezTo>
                    <a:pt x="416" y="656"/>
                    <a:pt x="417" y="649"/>
                    <a:pt x="416" y="642"/>
                  </a:cubicBezTo>
                  <a:cubicBezTo>
                    <a:pt x="416" y="639"/>
                    <a:pt x="415" y="637"/>
                    <a:pt x="414" y="634"/>
                  </a:cubicBezTo>
                  <a:cubicBezTo>
                    <a:pt x="412" y="631"/>
                    <a:pt x="409" y="629"/>
                    <a:pt x="406" y="627"/>
                  </a:cubicBezTo>
                  <a:cubicBezTo>
                    <a:pt x="404" y="626"/>
                    <a:pt x="401" y="625"/>
                    <a:pt x="399" y="626"/>
                  </a:cubicBezTo>
                  <a:cubicBezTo>
                    <a:pt x="397" y="626"/>
                    <a:pt x="396" y="626"/>
                    <a:pt x="396" y="627"/>
                  </a:cubicBezTo>
                  <a:cubicBezTo>
                    <a:pt x="396" y="627"/>
                    <a:pt x="397" y="628"/>
                    <a:pt x="399" y="628"/>
                  </a:cubicBezTo>
                  <a:cubicBezTo>
                    <a:pt x="401" y="629"/>
                    <a:pt x="404" y="631"/>
                    <a:pt x="407" y="634"/>
                  </a:cubicBezTo>
                  <a:cubicBezTo>
                    <a:pt x="408" y="636"/>
                    <a:pt x="410" y="639"/>
                    <a:pt x="410" y="642"/>
                  </a:cubicBezTo>
                  <a:cubicBezTo>
                    <a:pt x="411" y="645"/>
                    <a:pt x="411" y="647"/>
                    <a:pt x="411" y="647"/>
                  </a:cubicBezTo>
                  <a:cubicBezTo>
                    <a:pt x="410" y="648"/>
                    <a:pt x="409" y="647"/>
                    <a:pt x="409" y="646"/>
                  </a:cubicBezTo>
                  <a:cubicBezTo>
                    <a:pt x="409" y="650"/>
                    <a:pt x="408" y="653"/>
                    <a:pt x="406" y="655"/>
                  </a:cubicBezTo>
                  <a:cubicBezTo>
                    <a:pt x="404" y="658"/>
                    <a:pt x="401" y="660"/>
                    <a:pt x="398" y="660"/>
                  </a:cubicBezTo>
                  <a:cubicBezTo>
                    <a:pt x="398" y="660"/>
                    <a:pt x="397" y="660"/>
                    <a:pt x="396" y="660"/>
                  </a:cubicBezTo>
                  <a:cubicBezTo>
                    <a:pt x="394" y="660"/>
                    <a:pt x="394" y="660"/>
                    <a:pt x="394" y="660"/>
                  </a:cubicBezTo>
                  <a:cubicBezTo>
                    <a:pt x="388" y="660"/>
                    <a:pt x="388" y="660"/>
                    <a:pt x="388" y="660"/>
                  </a:cubicBezTo>
                  <a:cubicBezTo>
                    <a:pt x="377" y="660"/>
                    <a:pt x="377" y="660"/>
                    <a:pt x="377" y="660"/>
                  </a:cubicBezTo>
                  <a:cubicBezTo>
                    <a:pt x="332" y="660"/>
                    <a:pt x="332" y="660"/>
                    <a:pt x="332" y="660"/>
                  </a:cubicBezTo>
                  <a:cubicBezTo>
                    <a:pt x="295" y="660"/>
                    <a:pt x="259" y="659"/>
                    <a:pt x="223" y="658"/>
                  </a:cubicBezTo>
                  <a:cubicBezTo>
                    <a:pt x="259" y="659"/>
                    <a:pt x="296" y="660"/>
                    <a:pt x="332" y="660"/>
                  </a:cubicBezTo>
                  <a:cubicBezTo>
                    <a:pt x="377" y="660"/>
                    <a:pt x="377" y="660"/>
                    <a:pt x="377" y="660"/>
                  </a:cubicBezTo>
                  <a:cubicBezTo>
                    <a:pt x="388" y="660"/>
                    <a:pt x="388" y="660"/>
                    <a:pt x="388" y="660"/>
                  </a:cubicBezTo>
                  <a:cubicBezTo>
                    <a:pt x="394" y="660"/>
                    <a:pt x="394" y="660"/>
                    <a:pt x="394" y="660"/>
                  </a:cubicBezTo>
                  <a:cubicBezTo>
                    <a:pt x="395" y="660"/>
                    <a:pt x="395" y="660"/>
                    <a:pt x="395" y="660"/>
                  </a:cubicBezTo>
                  <a:cubicBezTo>
                    <a:pt x="396" y="660"/>
                    <a:pt x="396" y="660"/>
                    <a:pt x="396" y="660"/>
                  </a:cubicBezTo>
                  <a:cubicBezTo>
                    <a:pt x="397" y="660"/>
                    <a:pt x="397" y="660"/>
                    <a:pt x="397" y="660"/>
                  </a:cubicBezTo>
                  <a:cubicBezTo>
                    <a:pt x="397" y="660"/>
                    <a:pt x="398" y="660"/>
                    <a:pt x="399" y="660"/>
                  </a:cubicBezTo>
                  <a:cubicBezTo>
                    <a:pt x="402" y="659"/>
                    <a:pt x="404" y="657"/>
                    <a:pt x="406" y="654"/>
                  </a:cubicBezTo>
                  <a:cubicBezTo>
                    <a:pt x="407" y="652"/>
                    <a:pt x="408" y="649"/>
                    <a:pt x="408" y="646"/>
                  </a:cubicBezTo>
                  <a:cubicBezTo>
                    <a:pt x="408" y="645"/>
                    <a:pt x="407" y="645"/>
                    <a:pt x="407" y="646"/>
                  </a:cubicBezTo>
                  <a:cubicBezTo>
                    <a:pt x="407" y="646"/>
                    <a:pt x="407" y="648"/>
                    <a:pt x="406" y="650"/>
                  </a:cubicBezTo>
                  <a:cubicBezTo>
                    <a:pt x="405" y="651"/>
                    <a:pt x="404" y="654"/>
                    <a:pt x="402" y="656"/>
                  </a:cubicBezTo>
                  <a:cubicBezTo>
                    <a:pt x="400" y="657"/>
                    <a:pt x="399" y="658"/>
                    <a:pt x="397" y="658"/>
                  </a:cubicBezTo>
                  <a:cubicBezTo>
                    <a:pt x="397" y="658"/>
                    <a:pt x="397" y="658"/>
                    <a:pt x="396" y="658"/>
                  </a:cubicBezTo>
                  <a:cubicBezTo>
                    <a:pt x="394" y="658"/>
                    <a:pt x="394" y="658"/>
                    <a:pt x="394" y="658"/>
                  </a:cubicBezTo>
                  <a:cubicBezTo>
                    <a:pt x="390" y="658"/>
                    <a:pt x="390" y="658"/>
                    <a:pt x="390" y="658"/>
                  </a:cubicBezTo>
                  <a:cubicBezTo>
                    <a:pt x="379" y="658"/>
                    <a:pt x="366" y="658"/>
                    <a:pt x="357" y="658"/>
                  </a:cubicBezTo>
                  <a:cubicBezTo>
                    <a:pt x="306" y="657"/>
                    <a:pt x="251" y="657"/>
                    <a:pt x="201" y="656"/>
                  </a:cubicBezTo>
                  <a:cubicBezTo>
                    <a:pt x="187" y="656"/>
                    <a:pt x="187" y="656"/>
                    <a:pt x="187" y="656"/>
                  </a:cubicBezTo>
                  <a:cubicBezTo>
                    <a:pt x="185" y="656"/>
                    <a:pt x="185" y="656"/>
                    <a:pt x="185" y="656"/>
                  </a:cubicBezTo>
                  <a:cubicBezTo>
                    <a:pt x="185" y="656"/>
                    <a:pt x="185" y="656"/>
                    <a:pt x="185" y="656"/>
                  </a:cubicBezTo>
                  <a:cubicBezTo>
                    <a:pt x="184" y="656"/>
                    <a:pt x="184" y="656"/>
                    <a:pt x="183" y="655"/>
                  </a:cubicBezTo>
                  <a:cubicBezTo>
                    <a:pt x="182" y="655"/>
                    <a:pt x="181" y="654"/>
                    <a:pt x="180" y="653"/>
                  </a:cubicBezTo>
                  <a:cubicBezTo>
                    <a:pt x="179" y="652"/>
                    <a:pt x="178" y="649"/>
                    <a:pt x="178" y="646"/>
                  </a:cubicBezTo>
                  <a:cubicBezTo>
                    <a:pt x="178" y="643"/>
                    <a:pt x="179" y="640"/>
                    <a:pt x="181" y="638"/>
                  </a:cubicBezTo>
                  <a:cubicBezTo>
                    <a:pt x="181" y="638"/>
                    <a:pt x="182" y="637"/>
                    <a:pt x="183" y="637"/>
                  </a:cubicBezTo>
                  <a:cubicBezTo>
                    <a:pt x="184" y="636"/>
                    <a:pt x="184" y="636"/>
                    <a:pt x="185" y="636"/>
                  </a:cubicBezTo>
                  <a:cubicBezTo>
                    <a:pt x="185" y="636"/>
                    <a:pt x="185" y="636"/>
                    <a:pt x="185" y="636"/>
                  </a:cubicBezTo>
                  <a:cubicBezTo>
                    <a:pt x="185" y="636"/>
                    <a:pt x="185" y="636"/>
                    <a:pt x="185" y="636"/>
                  </a:cubicBezTo>
                  <a:cubicBezTo>
                    <a:pt x="186" y="636"/>
                    <a:pt x="186" y="636"/>
                    <a:pt x="186" y="636"/>
                  </a:cubicBezTo>
                  <a:cubicBezTo>
                    <a:pt x="187" y="636"/>
                    <a:pt x="187" y="636"/>
                    <a:pt x="187" y="636"/>
                  </a:cubicBezTo>
                  <a:cubicBezTo>
                    <a:pt x="201" y="636"/>
                    <a:pt x="201" y="636"/>
                    <a:pt x="201" y="636"/>
                  </a:cubicBezTo>
                  <a:cubicBezTo>
                    <a:pt x="229" y="636"/>
                    <a:pt x="229" y="636"/>
                    <a:pt x="229" y="636"/>
                  </a:cubicBezTo>
                  <a:cubicBezTo>
                    <a:pt x="279" y="635"/>
                    <a:pt x="334" y="636"/>
                    <a:pt x="376" y="635"/>
                  </a:cubicBezTo>
                  <a:cubicBezTo>
                    <a:pt x="412" y="634"/>
                    <a:pt x="398" y="630"/>
                    <a:pt x="362" y="628"/>
                  </a:cubicBezTo>
                  <a:cubicBezTo>
                    <a:pt x="362" y="627"/>
                    <a:pt x="362" y="627"/>
                    <a:pt x="362" y="627"/>
                  </a:cubicBezTo>
                  <a:cubicBezTo>
                    <a:pt x="393" y="627"/>
                    <a:pt x="385" y="625"/>
                    <a:pt x="384" y="624"/>
                  </a:cubicBezTo>
                  <a:cubicBezTo>
                    <a:pt x="391" y="624"/>
                    <a:pt x="391" y="624"/>
                    <a:pt x="391" y="624"/>
                  </a:cubicBezTo>
                  <a:cubicBezTo>
                    <a:pt x="392" y="624"/>
                    <a:pt x="392" y="624"/>
                    <a:pt x="392" y="624"/>
                  </a:cubicBezTo>
                  <a:cubicBezTo>
                    <a:pt x="393" y="624"/>
                    <a:pt x="393" y="624"/>
                    <a:pt x="393" y="624"/>
                  </a:cubicBezTo>
                  <a:cubicBezTo>
                    <a:pt x="394" y="624"/>
                    <a:pt x="394" y="624"/>
                    <a:pt x="394" y="624"/>
                  </a:cubicBezTo>
                  <a:cubicBezTo>
                    <a:pt x="395" y="624"/>
                    <a:pt x="397" y="623"/>
                    <a:pt x="398" y="623"/>
                  </a:cubicBezTo>
                  <a:cubicBezTo>
                    <a:pt x="400" y="623"/>
                    <a:pt x="403" y="622"/>
                    <a:pt x="405" y="620"/>
                  </a:cubicBezTo>
                  <a:cubicBezTo>
                    <a:pt x="410" y="617"/>
                    <a:pt x="414" y="613"/>
                    <a:pt x="415" y="608"/>
                  </a:cubicBezTo>
                  <a:cubicBezTo>
                    <a:pt x="416" y="605"/>
                    <a:pt x="417" y="603"/>
                    <a:pt x="417" y="600"/>
                  </a:cubicBezTo>
                  <a:cubicBezTo>
                    <a:pt x="417" y="594"/>
                    <a:pt x="417" y="594"/>
                    <a:pt x="417" y="594"/>
                  </a:cubicBezTo>
                  <a:cubicBezTo>
                    <a:pt x="417" y="571"/>
                    <a:pt x="417" y="571"/>
                    <a:pt x="417" y="571"/>
                  </a:cubicBezTo>
                  <a:cubicBezTo>
                    <a:pt x="417" y="550"/>
                    <a:pt x="417" y="550"/>
                    <a:pt x="417" y="550"/>
                  </a:cubicBezTo>
                  <a:cubicBezTo>
                    <a:pt x="417" y="549"/>
                    <a:pt x="417" y="549"/>
                    <a:pt x="417" y="549"/>
                  </a:cubicBezTo>
                  <a:cubicBezTo>
                    <a:pt x="420" y="548"/>
                    <a:pt x="420" y="548"/>
                    <a:pt x="420" y="548"/>
                  </a:cubicBezTo>
                  <a:cubicBezTo>
                    <a:pt x="423" y="546"/>
                    <a:pt x="427" y="544"/>
                    <a:pt x="430" y="542"/>
                  </a:cubicBezTo>
                  <a:cubicBezTo>
                    <a:pt x="427" y="544"/>
                    <a:pt x="423" y="546"/>
                    <a:pt x="420" y="548"/>
                  </a:cubicBezTo>
                  <a:cubicBezTo>
                    <a:pt x="417" y="549"/>
                    <a:pt x="417" y="549"/>
                    <a:pt x="417" y="549"/>
                  </a:cubicBezTo>
                  <a:cubicBezTo>
                    <a:pt x="417" y="549"/>
                    <a:pt x="417" y="549"/>
                    <a:pt x="417" y="550"/>
                  </a:cubicBezTo>
                  <a:cubicBezTo>
                    <a:pt x="417" y="572"/>
                    <a:pt x="417" y="572"/>
                    <a:pt x="417" y="572"/>
                  </a:cubicBezTo>
                  <a:cubicBezTo>
                    <a:pt x="417" y="595"/>
                    <a:pt x="417" y="595"/>
                    <a:pt x="417" y="595"/>
                  </a:cubicBezTo>
                  <a:cubicBezTo>
                    <a:pt x="417" y="601"/>
                    <a:pt x="417" y="601"/>
                    <a:pt x="417" y="601"/>
                  </a:cubicBezTo>
                  <a:cubicBezTo>
                    <a:pt x="417" y="603"/>
                    <a:pt x="416" y="606"/>
                    <a:pt x="415" y="609"/>
                  </a:cubicBezTo>
                  <a:cubicBezTo>
                    <a:pt x="413" y="614"/>
                    <a:pt x="409" y="618"/>
                    <a:pt x="405" y="621"/>
                  </a:cubicBezTo>
                  <a:cubicBezTo>
                    <a:pt x="402" y="622"/>
                    <a:pt x="400" y="623"/>
                    <a:pt x="397" y="623"/>
                  </a:cubicBezTo>
                  <a:cubicBezTo>
                    <a:pt x="396" y="623"/>
                    <a:pt x="394" y="624"/>
                    <a:pt x="393" y="624"/>
                  </a:cubicBezTo>
                  <a:cubicBezTo>
                    <a:pt x="390" y="624"/>
                    <a:pt x="390" y="624"/>
                    <a:pt x="390" y="624"/>
                  </a:cubicBezTo>
                  <a:cubicBezTo>
                    <a:pt x="384" y="624"/>
                    <a:pt x="384" y="624"/>
                    <a:pt x="384" y="624"/>
                  </a:cubicBezTo>
                  <a:cubicBezTo>
                    <a:pt x="384" y="623"/>
                    <a:pt x="384" y="623"/>
                    <a:pt x="385" y="623"/>
                  </a:cubicBezTo>
                  <a:cubicBezTo>
                    <a:pt x="379" y="623"/>
                    <a:pt x="374" y="623"/>
                    <a:pt x="369" y="623"/>
                  </a:cubicBezTo>
                  <a:cubicBezTo>
                    <a:pt x="390" y="623"/>
                    <a:pt x="390" y="623"/>
                    <a:pt x="390" y="623"/>
                  </a:cubicBezTo>
                  <a:cubicBezTo>
                    <a:pt x="393" y="623"/>
                    <a:pt x="393" y="623"/>
                    <a:pt x="393" y="623"/>
                  </a:cubicBezTo>
                  <a:cubicBezTo>
                    <a:pt x="394" y="623"/>
                    <a:pt x="395" y="623"/>
                    <a:pt x="397" y="622"/>
                  </a:cubicBezTo>
                  <a:cubicBezTo>
                    <a:pt x="399" y="622"/>
                    <a:pt x="402" y="621"/>
                    <a:pt x="404" y="620"/>
                  </a:cubicBezTo>
                  <a:cubicBezTo>
                    <a:pt x="409" y="617"/>
                    <a:pt x="413" y="612"/>
                    <a:pt x="414" y="607"/>
                  </a:cubicBezTo>
                  <a:cubicBezTo>
                    <a:pt x="415" y="606"/>
                    <a:pt x="415" y="605"/>
                    <a:pt x="415" y="603"/>
                  </a:cubicBezTo>
                  <a:cubicBezTo>
                    <a:pt x="416" y="603"/>
                    <a:pt x="416" y="602"/>
                    <a:pt x="416" y="601"/>
                  </a:cubicBezTo>
                  <a:cubicBezTo>
                    <a:pt x="416" y="601"/>
                    <a:pt x="416" y="600"/>
                    <a:pt x="416" y="599"/>
                  </a:cubicBezTo>
                  <a:cubicBezTo>
                    <a:pt x="416" y="593"/>
                    <a:pt x="416" y="593"/>
                    <a:pt x="416" y="593"/>
                  </a:cubicBezTo>
                  <a:cubicBezTo>
                    <a:pt x="416" y="581"/>
                    <a:pt x="416" y="581"/>
                    <a:pt x="416" y="581"/>
                  </a:cubicBezTo>
                  <a:cubicBezTo>
                    <a:pt x="416" y="557"/>
                    <a:pt x="416" y="557"/>
                    <a:pt x="416" y="557"/>
                  </a:cubicBezTo>
                  <a:cubicBezTo>
                    <a:pt x="416" y="549"/>
                    <a:pt x="416" y="549"/>
                    <a:pt x="416" y="549"/>
                  </a:cubicBezTo>
                  <a:cubicBezTo>
                    <a:pt x="416" y="548"/>
                    <a:pt x="416" y="548"/>
                    <a:pt x="416" y="548"/>
                  </a:cubicBezTo>
                  <a:cubicBezTo>
                    <a:pt x="416" y="548"/>
                    <a:pt x="416" y="548"/>
                    <a:pt x="416" y="548"/>
                  </a:cubicBezTo>
                  <a:cubicBezTo>
                    <a:pt x="417" y="548"/>
                    <a:pt x="417" y="548"/>
                    <a:pt x="417" y="548"/>
                  </a:cubicBezTo>
                  <a:cubicBezTo>
                    <a:pt x="419" y="547"/>
                    <a:pt x="421" y="546"/>
                    <a:pt x="423" y="545"/>
                  </a:cubicBezTo>
                  <a:cubicBezTo>
                    <a:pt x="430" y="541"/>
                    <a:pt x="437" y="537"/>
                    <a:pt x="444" y="533"/>
                  </a:cubicBezTo>
                  <a:cubicBezTo>
                    <a:pt x="445" y="534"/>
                    <a:pt x="445" y="534"/>
                    <a:pt x="445" y="534"/>
                  </a:cubicBezTo>
                  <a:cubicBezTo>
                    <a:pt x="476" y="514"/>
                    <a:pt x="504" y="488"/>
                    <a:pt x="526" y="458"/>
                  </a:cubicBezTo>
                  <a:cubicBezTo>
                    <a:pt x="548" y="428"/>
                    <a:pt x="564" y="394"/>
                    <a:pt x="574" y="357"/>
                  </a:cubicBezTo>
                  <a:cubicBezTo>
                    <a:pt x="583" y="321"/>
                    <a:pt x="585" y="283"/>
                    <a:pt x="579" y="245"/>
                  </a:cubicBezTo>
                  <a:cubicBezTo>
                    <a:pt x="574" y="208"/>
                    <a:pt x="561" y="171"/>
                    <a:pt x="542" y="139"/>
                  </a:cubicBezTo>
                  <a:close/>
                  <a:moveTo>
                    <a:pt x="338" y="819"/>
                  </a:moveTo>
                  <a:cubicBezTo>
                    <a:pt x="339" y="819"/>
                    <a:pt x="340" y="819"/>
                    <a:pt x="340" y="818"/>
                  </a:cubicBezTo>
                  <a:cubicBezTo>
                    <a:pt x="340" y="819"/>
                    <a:pt x="339" y="819"/>
                    <a:pt x="338" y="819"/>
                  </a:cubicBezTo>
                  <a:close/>
                  <a:moveTo>
                    <a:pt x="256" y="820"/>
                  </a:moveTo>
                  <a:cubicBezTo>
                    <a:pt x="265" y="821"/>
                    <a:pt x="274" y="822"/>
                    <a:pt x="283" y="823"/>
                  </a:cubicBezTo>
                  <a:cubicBezTo>
                    <a:pt x="292" y="823"/>
                    <a:pt x="301" y="824"/>
                    <a:pt x="310" y="824"/>
                  </a:cubicBezTo>
                  <a:cubicBezTo>
                    <a:pt x="315" y="824"/>
                    <a:pt x="319" y="823"/>
                    <a:pt x="324" y="823"/>
                  </a:cubicBezTo>
                  <a:cubicBezTo>
                    <a:pt x="328" y="822"/>
                    <a:pt x="333" y="822"/>
                    <a:pt x="336" y="820"/>
                  </a:cubicBezTo>
                  <a:cubicBezTo>
                    <a:pt x="337" y="820"/>
                    <a:pt x="337" y="820"/>
                    <a:pt x="337" y="820"/>
                  </a:cubicBezTo>
                  <a:cubicBezTo>
                    <a:pt x="337" y="820"/>
                    <a:pt x="337" y="820"/>
                    <a:pt x="338" y="819"/>
                  </a:cubicBezTo>
                  <a:cubicBezTo>
                    <a:pt x="337" y="820"/>
                    <a:pt x="337" y="820"/>
                    <a:pt x="337" y="820"/>
                  </a:cubicBezTo>
                  <a:cubicBezTo>
                    <a:pt x="336" y="820"/>
                    <a:pt x="336" y="820"/>
                    <a:pt x="336" y="820"/>
                  </a:cubicBezTo>
                  <a:cubicBezTo>
                    <a:pt x="332" y="822"/>
                    <a:pt x="328" y="822"/>
                    <a:pt x="324" y="823"/>
                  </a:cubicBezTo>
                  <a:cubicBezTo>
                    <a:pt x="319" y="823"/>
                    <a:pt x="315" y="824"/>
                    <a:pt x="310" y="824"/>
                  </a:cubicBezTo>
                  <a:cubicBezTo>
                    <a:pt x="301" y="824"/>
                    <a:pt x="292" y="824"/>
                    <a:pt x="283" y="823"/>
                  </a:cubicBezTo>
                  <a:cubicBezTo>
                    <a:pt x="274" y="822"/>
                    <a:pt x="264" y="821"/>
                    <a:pt x="256" y="820"/>
                  </a:cubicBezTo>
                  <a:cubicBezTo>
                    <a:pt x="253" y="820"/>
                    <a:pt x="251" y="820"/>
                    <a:pt x="249" y="819"/>
                  </a:cubicBezTo>
                  <a:cubicBezTo>
                    <a:pt x="249" y="819"/>
                    <a:pt x="249" y="819"/>
                    <a:pt x="248" y="819"/>
                  </a:cubicBezTo>
                  <a:cubicBezTo>
                    <a:pt x="248" y="819"/>
                    <a:pt x="248" y="819"/>
                    <a:pt x="248" y="819"/>
                  </a:cubicBezTo>
                  <a:cubicBezTo>
                    <a:pt x="249" y="819"/>
                    <a:pt x="249" y="819"/>
                    <a:pt x="249" y="819"/>
                  </a:cubicBezTo>
                  <a:cubicBezTo>
                    <a:pt x="249" y="819"/>
                    <a:pt x="249" y="819"/>
                    <a:pt x="249" y="819"/>
                  </a:cubicBezTo>
                  <a:cubicBezTo>
                    <a:pt x="249" y="819"/>
                    <a:pt x="249" y="819"/>
                    <a:pt x="249" y="819"/>
                  </a:cubicBezTo>
                  <a:cubicBezTo>
                    <a:pt x="251" y="820"/>
                    <a:pt x="254" y="820"/>
                    <a:pt x="256" y="820"/>
                  </a:cubicBezTo>
                  <a:close/>
                  <a:moveTo>
                    <a:pt x="249" y="817"/>
                  </a:moveTo>
                  <a:cubicBezTo>
                    <a:pt x="249" y="817"/>
                    <a:pt x="249" y="817"/>
                    <a:pt x="249" y="817"/>
                  </a:cubicBezTo>
                  <a:cubicBezTo>
                    <a:pt x="249" y="817"/>
                    <a:pt x="249" y="817"/>
                    <a:pt x="249" y="817"/>
                  </a:cubicBezTo>
                  <a:cubicBezTo>
                    <a:pt x="249" y="817"/>
                    <a:pt x="249" y="817"/>
                    <a:pt x="249" y="817"/>
                  </a:cubicBezTo>
                  <a:close/>
                  <a:moveTo>
                    <a:pt x="249" y="819"/>
                  </a:moveTo>
                  <a:cubicBezTo>
                    <a:pt x="249" y="819"/>
                    <a:pt x="249" y="819"/>
                    <a:pt x="249" y="819"/>
                  </a:cubicBezTo>
                  <a:cubicBezTo>
                    <a:pt x="248" y="819"/>
                    <a:pt x="248" y="819"/>
                    <a:pt x="248" y="819"/>
                  </a:cubicBezTo>
                  <a:cubicBezTo>
                    <a:pt x="248" y="819"/>
                    <a:pt x="248" y="819"/>
                    <a:pt x="248" y="819"/>
                  </a:cubicBezTo>
                  <a:cubicBezTo>
                    <a:pt x="249" y="819"/>
                    <a:pt x="249" y="819"/>
                    <a:pt x="249" y="819"/>
                  </a:cubicBezTo>
                  <a:close/>
                  <a:moveTo>
                    <a:pt x="246" y="817"/>
                  </a:moveTo>
                  <a:cubicBezTo>
                    <a:pt x="246" y="818"/>
                    <a:pt x="247" y="818"/>
                    <a:pt x="248" y="818"/>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9"/>
                  </a:cubicBezTo>
                  <a:cubicBezTo>
                    <a:pt x="248" y="819"/>
                    <a:pt x="248" y="819"/>
                    <a:pt x="248" y="818"/>
                  </a:cubicBezTo>
                  <a:cubicBezTo>
                    <a:pt x="247" y="818"/>
                    <a:pt x="246" y="817"/>
                    <a:pt x="245" y="817"/>
                  </a:cubicBezTo>
                  <a:cubicBezTo>
                    <a:pt x="243" y="814"/>
                    <a:pt x="240" y="811"/>
                    <a:pt x="237" y="807"/>
                  </a:cubicBezTo>
                  <a:cubicBezTo>
                    <a:pt x="240" y="811"/>
                    <a:pt x="243" y="814"/>
                    <a:pt x="246" y="817"/>
                  </a:cubicBezTo>
                  <a:close/>
                  <a:moveTo>
                    <a:pt x="230" y="813"/>
                  </a:moveTo>
                  <a:cubicBezTo>
                    <a:pt x="230" y="812"/>
                    <a:pt x="230" y="812"/>
                    <a:pt x="230" y="812"/>
                  </a:cubicBezTo>
                  <a:cubicBezTo>
                    <a:pt x="228" y="811"/>
                    <a:pt x="228" y="811"/>
                    <a:pt x="228" y="811"/>
                  </a:cubicBezTo>
                  <a:cubicBezTo>
                    <a:pt x="228" y="810"/>
                    <a:pt x="228" y="810"/>
                    <a:pt x="228" y="810"/>
                  </a:cubicBezTo>
                  <a:cubicBezTo>
                    <a:pt x="227" y="809"/>
                    <a:pt x="227" y="809"/>
                    <a:pt x="227" y="809"/>
                  </a:cubicBezTo>
                  <a:cubicBezTo>
                    <a:pt x="227" y="808"/>
                    <a:pt x="227" y="808"/>
                    <a:pt x="227" y="808"/>
                  </a:cubicBezTo>
                  <a:cubicBezTo>
                    <a:pt x="223" y="800"/>
                    <a:pt x="223" y="800"/>
                    <a:pt x="223" y="800"/>
                  </a:cubicBezTo>
                  <a:cubicBezTo>
                    <a:pt x="215" y="784"/>
                    <a:pt x="215" y="784"/>
                    <a:pt x="215" y="784"/>
                  </a:cubicBezTo>
                  <a:cubicBezTo>
                    <a:pt x="220" y="793"/>
                    <a:pt x="224" y="804"/>
                    <a:pt x="230" y="813"/>
                  </a:cubicBezTo>
                  <a:close/>
                  <a:moveTo>
                    <a:pt x="190" y="672"/>
                  </a:moveTo>
                  <a:cubicBezTo>
                    <a:pt x="187" y="672"/>
                    <a:pt x="187" y="672"/>
                    <a:pt x="187" y="672"/>
                  </a:cubicBezTo>
                  <a:cubicBezTo>
                    <a:pt x="185" y="672"/>
                    <a:pt x="185" y="672"/>
                    <a:pt x="185" y="672"/>
                  </a:cubicBezTo>
                  <a:cubicBezTo>
                    <a:pt x="185" y="672"/>
                    <a:pt x="184" y="672"/>
                    <a:pt x="183" y="672"/>
                  </a:cubicBezTo>
                  <a:cubicBezTo>
                    <a:pt x="180" y="672"/>
                    <a:pt x="177" y="673"/>
                    <a:pt x="175" y="675"/>
                  </a:cubicBezTo>
                  <a:cubicBezTo>
                    <a:pt x="172" y="677"/>
                    <a:pt x="170" y="679"/>
                    <a:pt x="169" y="681"/>
                  </a:cubicBezTo>
                  <a:cubicBezTo>
                    <a:pt x="166" y="686"/>
                    <a:pt x="165" y="691"/>
                    <a:pt x="165" y="696"/>
                  </a:cubicBezTo>
                  <a:cubicBezTo>
                    <a:pt x="165" y="702"/>
                    <a:pt x="167" y="707"/>
                    <a:pt x="171" y="711"/>
                  </a:cubicBezTo>
                  <a:cubicBezTo>
                    <a:pt x="173" y="713"/>
                    <a:pt x="175" y="715"/>
                    <a:pt x="178" y="716"/>
                  </a:cubicBezTo>
                  <a:cubicBezTo>
                    <a:pt x="179" y="716"/>
                    <a:pt x="181" y="717"/>
                    <a:pt x="182" y="717"/>
                  </a:cubicBezTo>
                  <a:cubicBezTo>
                    <a:pt x="183" y="717"/>
                    <a:pt x="184" y="717"/>
                    <a:pt x="184" y="717"/>
                  </a:cubicBezTo>
                  <a:cubicBezTo>
                    <a:pt x="185" y="717"/>
                    <a:pt x="185" y="717"/>
                    <a:pt x="185" y="717"/>
                  </a:cubicBezTo>
                  <a:cubicBezTo>
                    <a:pt x="186" y="717"/>
                    <a:pt x="186" y="717"/>
                    <a:pt x="186" y="717"/>
                  </a:cubicBezTo>
                  <a:cubicBezTo>
                    <a:pt x="199" y="717"/>
                    <a:pt x="199" y="717"/>
                    <a:pt x="199" y="717"/>
                  </a:cubicBezTo>
                  <a:cubicBezTo>
                    <a:pt x="224" y="718"/>
                    <a:pt x="224" y="718"/>
                    <a:pt x="224" y="718"/>
                  </a:cubicBezTo>
                  <a:cubicBezTo>
                    <a:pt x="257" y="718"/>
                    <a:pt x="290" y="718"/>
                    <a:pt x="325" y="718"/>
                  </a:cubicBezTo>
                  <a:cubicBezTo>
                    <a:pt x="325" y="719"/>
                    <a:pt x="325" y="719"/>
                    <a:pt x="325" y="719"/>
                  </a:cubicBezTo>
                  <a:cubicBezTo>
                    <a:pt x="323" y="719"/>
                    <a:pt x="322" y="719"/>
                    <a:pt x="321" y="719"/>
                  </a:cubicBezTo>
                  <a:cubicBezTo>
                    <a:pt x="300" y="719"/>
                    <a:pt x="300" y="719"/>
                    <a:pt x="300" y="719"/>
                  </a:cubicBezTo>
                  <a:cubicBezTo>
                    <a:pt x="297" y="719"/>
                    <a:pt x="297" y="719"/>
                    <a:pt x="297" y="719"/>
                  </a:cubicBezTo>
                  <a:cubicBezTo>
                    <a:pt x="272" y="719"/>
                    <a:pt x="247" y="718"/>
                    <a:pt x="223" y="718"/>
                  </a:cubicBezTo>
                  <a:cubicBezTo>
                    <a:pt x="198" y="718"/>
                    <a:pt x="198" y="718"/>
                    <a:pt x="198" y="718"/>
                  </a:cubicBezTo>
                  <a:cubicBezTo>
                    <a:pt x="186" y="718"/>
                    <a:pt x="186" y="718"/>
                    <a:pt x="186" y="718"/>
                  </a:cubicBezTo>
                  <a:cubicBezTo>
                    <a:pt x="185" y="718"/>
                    <a:pt x="185" y="718"/>
                    <a:pt x="185" y="718"/>
                  </a:cubicBezTo>
                  <a:cubicBezTo>
                    <a:pt x="184" y="718"/>
                    <a:pt x="184" y="718"/>
                    <a:pt x="184" y="718"/>
                  </a:cubicBezTo>
                  <a:cubicBezTo>
                    <a:pt x="183" y="718"/>
                    <a:pt x="182" y="718"/>
                    <a:pt x="181" y="718"/>
                  </a:cubicBezTo>
                  <a:cubicBezTo>
                    <a:pt x="180" y="718"/>
                    <a:pt x="178" y="717"/>
                    <a:pt x="177" y="716"/>
                  </a:cubicBezTo>
                  <a:cubicBezTo>
                    <a:pt x="174" y="715"/>
                    <a:pt x="172" y="713"/>
                    <a:pt x="170" y="711"/>
                  </a:cubicBezTo>
                  <a:cubicBezTo>
                    <a:pt x="166" y="707"/>
                    <a:pt x="164" y="702"/>
                    <a:pt x="164" y="696"/>
                  </a:cubicBezTo>
                  <a:cubicBezTo>
                    <a:pt x="164" y="691"/>
                    <a:pt x="165" y="685"/>
                    <a:pt x="168" y="680"/>
                  </a:cubicBezTo>
                  <a:cubicBezTo>
                    <a:pt x="170" y="678"/>
                    <a:pt x="172" y="676"/>
                    <a:pt x="174" y="674"/>
                  </a:cubicBezTo>
                  <a:cubicBezTo>
                    <a:pt x="177" y="673"/>
                    <a:pt x="180" y="671"/>
                    <a:pt x="183" y="671"/>
                  </a:cubicBezTo>
                  <a:cubicBezTo>
                    <a:pt x="183" y="671"/>
                    <a:pt x="184" y="671"/>
                    <a:pt x="185" y="671"/>
                  </a:cubicBezTo>
                  <a:cubicBezTo>
                    <a:pt x="187" y="671"/>
                    <a:pt x="187" y="671"/>
                    <a:pt x="187" y="671"/>
                  </a:cubicBezTo>
                  <a:cubicBezTo>
                    <a:pt x="190" y="671"/>
                    <a:pt x="190" y="671"/>
                    <a:pt x="190" y="671"/>
                  </a:cubicBezTo>
                  <a:cubicBezTo>
                    <a:pt x="196" y="671"/>
                    <a:pt x="196" y="671"/>
                    <a:pt x="196" y="671"/>
                  </a:cubicBezTo>
                  <a:cubicBezTo>
                    <a:pt x="196" y="671"/>
                    <a:pt x="194" y="671"/>
                    <a:pt x="197" y="671"/>
                  </a:cubicBezTo>
                  <a:lnTo>
                    <a:pt x="190" y="672"/>
                  </a:lnTo>
                  <a:close/>
                  <a:moveTo>
                    <a:pt x="136" y="380"/>
                  </a:moveTo>
                  <a:cubicBezTo>
                    <a:pt x="135" y="376"/>
                    <a:pt x="135" y="371"/>
                    <a:pt x="136" y="368"/>
                  </a:cubicBezTo>
                  <a:cubicBezTo>
                    <a:pt x="137" y="364"/>
                    <a:pt x="139" y="361"/>
                    <a:pt x="143" y="359"/>
                  </a:cubicBezTo>
                  <a:cubicBezTo>
                    <a:pt x="146" y="356"/>
                    <a:pt x="150" y="355"/>
                    <a:pt x="154" y="354"/>
                  </a:cubicBezTo>
                  <a:cubicBezTo>
                    <a:pt x="158" y="354"/>
                    <a:pt x="162" y="355"/>
                    <a:pt x="166" y="357"/>
                  </a:cubicBezTo>
                  <a:cubicBezTo>
                    <a:pt x="170" y="359"/>
                    <a:pt x="174" y="362"/>
                    <a:pt x="177" y="366"/>
                  </a:cubicBezTo>
                  <a:cubicBezTo>
                    <a:pt x="180" y="369"/>
                    <a:pt x="183" y="373"/>
                    <a:pt x="185" y="377"/>
                  </a:cubicBezTo>
                  <a:cubicBezTo>
                    <a:pt x="188" y="384"/>
                    <a:pt x="188" y="384"/>
                    <a:pt x="188" y="384"/>
                  </a:cubicBezTo>
                  <a:cubicBezTo>
                    <a:pt x="194" y="396"/>
                    <a:pt x="194" y="396"/>
                    <a:pt x="194" y="396"/>
                  </a:cubicBezTo>
                  <a:cubicBezTo>
                    <a:pt x="196" y="395"/>
                    <a:pt x="198" y="394"/>
                    <a:pt x="200" y="393"/>
                  </a:cubicBezTo>
                  <a:cubicBezTo>
                    <a:pt x="201" y="393"/>
                    <a:pt x="201" y="392"/>
                    <a:pt x="202" y="392"/>
                  </a:cubicBezTo>
                  <a:cubicBezTo>
                    <a:pt x="203" y="391"/>
                    <a:pt x="204" y="391"/>
                    <a:pt x="205" y="390"/>
                  </a:cubicBezTo>
                  <a:cubicBezTo>
                    <a:pt x="207" y="389"/>
                    <a:pt x="207" y="389"/>
                    <a:pt x="207" y="389"/>
                  </a:cubicBezTo>
                  <a:cubicBezTo>
                    <a:pt x="209" y="388"/>
                    <a:pt x="209" y="388"/>
                    <a:pt x="209" y="388"/>
                  </a:cubicBezTo>
                  <a:cubicBezTo>
                    <a:pt x="210" y="387"/>
                    <a:pt x="211" y="386"/>
                    <a:pt x="213" y="386"/>
                  </a:cubicBezTo>
                  <a:cubicBezTo>
                    <a:pt x="217" y="383"/>
                    <a:pt x="221" y="380"/>
                    <a:pt x="225" y="376"/>
                  </a:cubicBezTo>
                  <a:cubicBezTo>
                    <a:pt x="229" y="373"/>
                    <a:pt x="233" y="369"/>
                    <a:pt x="237" y="366"/>
                  </a:cubicBezTo>
                  <a:cubicBezTo>
                    <a:pt x="239" y="364"/>
                    <a:pt x="240" y="362"/>
                    <a:pt x="242" y="360"/>
                  </a:cubicBezTo>
                  <a:cubicBezTo>
                    <a:pt x="244" y="358"/>
                    <a:pt x="244" y="358"/>
                    <a:pt x="244" y="358"/>
                  </a:cubicBezTo>
                  <a:cubicBezTo>
                    <a:pt x="246" y="356"/>
                    <a:pt x="246" y="356"/>
                    <a:pt x="246" y="356"/>
                  </a:cubicBezTo>
                  <a:cubicBezTo>
                    <a:pt x="247" y="354"/>
                    <a:pt x="249" y="353"/>
                    <a:pt x="250" y="351"/>
                  </a:cubicBezTo>
                  <a:cubicBezTo>
                    <a:pt x="249" y="349"/>
                    <a:pt x="247" y="348"/>
                    <a:pt x="246" y="346"/>
                  </a:cubicBezTo>
                  <a:cubicBezTo>
                    <a:pt x="245" y="345"/>
                    <a:pt x="245" y="345"/>
                    <a:pt x="245" y="345"/>
                  </a:cubicBezTo>
                  <a:cubicBezTo>
                    <a:pt x="245" y="344"/>
                    <a:pt x="245" y="344"/>
                    <a:pt x="245" y="344"/>
                  </a:cubicBezTo>
                  <a:cubicBezTo>
                    <a:pt x="245" y="343"/>
                    <a:pt x="244" y="343"/>
                    <a:pt x="244" y="342"/>
                  </a:cubicBezTo>
                  <a:cubicBezTo>
                    <a:pt x="243" y="340"/>
                    <a:pt x="242" y="338"/>
                    <a:pt x="242" y="336"/>
                  </a:cubicBezTo>
                  <a:cubicBezTo>
                    <a:pt x="242" y="335"/>
                    <a:pt x="241" y="334"/>
                    <a:pt x="241" y="333"/>
                  </a:cubicBezTo>
                  <a:cubicBezTo>
                    <a:pt x="241" y="332"/>
                    <a:pt x="241" y="332"/>
                    <a:pt x="241" y="331"/>
                  </a:cubicBezTo>
                  <a:cubicBezTo>
                    <a:pt x="241" y="331"/>
                    <a:pt x="241" y="330"/>
                    <a:pt x="241" y="330"/>
                  </a:cubicBezTo>
                  <a:cubicBezTo>
                    <a:pt x="241" y="328"/>
                    <a:pt x="241" y="325"/>
                    <a:pt x="241" y="323"/>
                  </a:cubicBezTo>
                  <a:cubicBezTo>
                    <a:pt x="242" y="314"/>
                    <a:pt x="246" y="306"/>
                    <a:pt x="251" y="298"/>
                  </a:cubicBezTo>
                  <a:cubicBezTo>
                    <a:pt x="253" y="295"/>
                    <a:pt x="256" y="291"/>
                    <a:pt x="260" y="289"/>
                  </a:cubicBezTo>
                  <a:cubicBezTo>
                    <a:pt x="263" y="287"/>
                    <a:pt x="267" y="286"/>
                    <a:pt x="271" y="286"/>
                  </a:cubicBezTo>
                  <a:cubicBezTo>
                    <a:pt x="274" y="287"/>
                    <a:pt x="278" y="288"/>
                    <a:pt x="281" y="291"/>
                  </a:cubicBezTo>
                  <a:cubicBezTo>
                    <a:pt x="285" y="293"/>
                    <a:pt x="287" y="297"/>
                    <a:pt x="288" y="300"/>
                  </a:cubicBezTo>
                  <a:cubicBezTo>
                    <a:pt x="291" y="307"/>
                    <a:pt x="288" y="316"/>
                    <a:pt x="284" y="324"/>
                  </a:cubicBezTo>
                  <a:cubicBezTo>
                    <a:pt x="282" y="328"/>
                    <a:pt x="279" y="332"/>
                    <a:pt x="276" y="335"/>
                  </a:cubicBezTo>
                  <a:cubicBezTo>
                    <a:pt x="275" y="337"/>
                    <a:pt x="275" y="337"/>
                    <a:pt x="275" y="337"/>
                  </a:cubicBezTo>
                  <a:cubicBezTo>
                    <a:pt x="273" y="339"/>
                    <a:pt x="273" y="339"/>
                    <a:pt x="273" y="339"/>
                  </a:cubicBezTo>
                  <a:cubicBezTo>
                    <a:pt x="269" y="344"/>
                    <a:pt x="269" y="344"/>
                    <a:pt x="269" y="344"/>
                  </a:cubicBezTo>
                  <a:cubicBezTo>
                    <a:pt x="268" y="346"/>
                    <a:pt x="267" y="347"/>
                    <a:pt x="267" y="349"/>
                  </a:cubicBezTo>
                  <a:cubicBezTo>
                    <a:pt x="267" y="349"/>
                    <a:pt x="267" y="350"/>
                    <a:pt x="267" y="350"/>
                  </a:cubicBezTo>
                  <a:cubicBezTo>
                    <a:pt x="267" y="351"/>
                    <a:pt x="267" y="351"/>
                    <a:pt x="267" y="351"/>
                  </a:cubicBezTo>
                  <a:cubicBezTo>
                    <a:pt x="267" y="351"/>
                    <a:pt x="267" y="351"/>
                    <a:pt x="268" y="351"/>
                  </a:cubicBezTo>
                  <a:cubicBezTo>
                    <a:pt x="268" y="352"/>
                    <a:pt x="268" y="352"/>
                    <a:pt x="268" y="352"/>
                  </a:cubicBezTo>
                  <a:cubicBezTo>
                    <a:pt x="268" y="352"/>
                    <a:pt x="269" y="353"/>
                    <a:pt x="270" y="353"/>
                  </a:cubicBezTo>
                  <a:cubicBezTo>
                    <a:pt x="270" y="354"/>
                    <a:pt x="271" y="354"/>
                    <a:pt x="272" y="354"/>
                  </a:cubicBezTo>
                  <a:cubicBezTo>
                    <a:pt x="274" y="355"/>
                    <a:pt x="276" y="356"/>
                    <a:pt x="277" y="356"/>
                  </a:cubicBezTo>
                  <a:cubicBezTo>
                    <a:pt x="278" y="356"/>
                    <a:pt x="279" y="357"/>
                    <a:pt x="280" y="357"/>
                  </a:cubicBezTo>
                  <a:cubicBezTo>
                    <a:pt x="283" y="357"/>
                    <a:pt x="283" y="357"/>
                    <a:pt x="283" y="357"/>
                  </a:cubicBezTo>
                  <a:cubicBezTo>
                    <a:pt x="285" y="358"/>
                    <a:pt x="286" y="358"/>
                    <a:pt x="287" y="358"/>
                  </a:cubicBezTo>
                  <a:cubicBezTo>
                    <a:pt x="292" y="359"/>
                    <a:pt x="297" y="359"/>
                    <a:pt x="303" y="359"/>
                  </a:cubicBezTo>
                  <a:cubicBezTo>
                    <a:pt x="308" y="359"/>
                    <a:pt x="313" y="359"/>
                    <a:pt x="318" y="358"/>
                  </a:cubicBezTo>
                  <a:cubicBezTo>
                    <a:pt x="321" y="357"/>
                    <a:pt x="323" y="356"/>
                    <a:pt x="326" y="355"/>
                  </a:cubicBezTo>
                  <a:cubicBezTo>
                    <a:pt x="327" y="355"/>
                    <a:pt x="327" y="355"/>
                    <a:pt x="327" y="355"/>
                  </a:cubicBezTo>
                  <a:cubicBezTo>
                    <a:pt x="328" y="355"/>
                    <a:pt x="328" y="355"/>
                    <a:pt x="328" y="355"/>
                  </a:cubicBezTo>
                  <a:cubicBezTo>
                    <a:pt x="331" y="353"/>
                    <a:pt x="331" y="353"/>
                    <a:pt x="331" y="353"/>
                  </a:cubicBezTo>
                  <a:cubicBezTo>
                    <a:pt x="333" y="353"/>
                    <a:pt x="335" y="352"/>
                    <a:pt x="337" y="351"/>
                  </a:cubicBezTo>
                  <a:cubicBezTo>
                    <a:pt x="336" y="348"/>
                    <a:pt x="336" y="345"/>
                    <a:pt x="335" y="342"/>
                  </a:cubicBezTo>
                  <a:cubicBezTo>
                    <a:pt x="335" y="340"/>
                    <a:pt x="335" y="340"/>
                    <a:pt x="335" y="340"/>
                  </a:cubicBezTo>
                  <a:cubicBezTo>
                    <a:pt x="335" y="339"/>
                    <a:pt x="335" y="339"/>
                    <a:pt x="335" y="339"/>
                  </a:cubicBezTo>
                  <a:cubicBezTo>
                    <a:pt x="334" y="337"/>
                    <a:pt x="334" y="337"/>
                    <a:pt x="334" y="337"/>
                  </a:cubicBezTo>
                  <a:cubicBezTo>
                    <a:pt x="334" y="333"/>
                    <a:pt x="334" y="330"/>
                    <a:pt x="334" y="327"/>
                  </a:cubicBezTo>
                  <a:cubicBezTo>
                    <a:pt x="334" y="320"/>
                    <a:pt x="336" y="314"/>
                    <a:pt x="339" y="309"/>
                  </a:cubicBezTo>
                  <a:cubicBezTo>
                    <a:pt x="340" y="307"/>
                    <a:pt x="342" y="304"/>
                    <a:pt x="345" y="302"/>
                  </a:cubicBezTo>
                  <a:cubicBezTo>
                    <a:pt x="346" y="301"/>
                    <a:pt x="347" y="300"/>
                    <a:pt x="348" y="299"/>
                  </a:cubicBezTo>
                  <a:cubicBezTo>
                    <a:pt x="349" y="298"/>
                    <a:pt x="350" y="297"/>
                    <a:pt x="352" y="297"/>
                  </a:cubicBezTo>
                  <a:cubicBezTo>
                    <a:pt x="357" y="294"/>
                    <a:pt x="363" y="294"/>
                    <a:pt x="367" y="296"/>
                  </a:cubicBezTo>
                  <a:cubicBezTo>
                    <a:pt x="369" y="296"/>
                    <a:pt x="370" y="297"/>
                    <a:pt x="371" y="297"/>
                  </a:cubicBezTo>
                  <a:cubicBezTo>
                    <a:pt x="371" y="298"/>
                    <a:pt x="372" y="298"/>
                    <a:pt x="372" y="299"/>
                  </a:cubicBezTo>
                  <a:cubicBezTo>
                    <a:pt x="373" y="299"/>
                    <a:pt x="373" y="300"/>
                    <a:pt x="374" y="300"/>
                  </a:cubicBezTo>
                  <a:cubicBezTo>
                    <a:pt x="375" y="303"/>
                    <a:pt x="377" y="305"/>
                    <a:pt x="378" y="308"/>
                  </a:cubicBezTo>
                  <a:cubicBezTo>
                    <a:pt x="380" y="313"/>
                    <a:pt x="380" y="319"/>
                    <a:pt x="378" y="325"/>
                  </a:cubicBezTo>
                  <a:cubicBezTo>
                    <a:pt x="376" y="330"/>
                    <a:pt x="372" y="336"/>
                    <a:pt x="367" y="340"/>
                  </a:cubicBezTo>
                  <a:cubicBezTo>
                    <a:pt x="365" y="343"/>
                    <a:pt x="363" y="345"/>
                    <a:pt x="360" y="347"/>
                  </a:cubicBezTo>
                  <a:cubicBezTo>
                    <a:pt x="359" y="347"/>
                    <a:pt x="359" y="348"/>
                    <a:pt x="358" y="348"/>
                  </a:cubicBezTo>
                  <a:cubicBezTo>
                    <a:pt x="357" y="349"/>
                    <a:pt x="357" y="349"/>
                    <a:pt x="357" y="349"/>
                  </a:cubicBezTo>
                  <a:cubicBezTo>
                    <a:pt x="356" y="350"/>
                    <a:pt x="356" y="350"/>
                    <a:pt x="356" y="350"/>
                  </a:cubicBezTo>
                  <a:cubicBezTo>
                    <a:pt x="353" y="352"/>
                    <a:pt x="351" y="353"/>
                    <a:pt x="348" y="355"/>
                  </a:cubicBezTo>
                  <a:cubicBezTo>
                    <a:pt x="349" y="357"/>
                    <a:pt x="349" y="359"/>
                    <a:pt x="350" y="361"/>
                  </a:cubicBezTo>
                  <a:cubicBezTo>
                    <a:pt x="350" y="362"/>
                    <a:pt x="351" y="363"/>
                    <a:pt x="351" y="364"/>
                  </a:cubicBezTo>
                  <a:cubicBezTo>
                    <a:pt x="352" y="366"/>
                    <a:pt x="352" y="366"/>
                    <a:pt x="352" y="366"/>
                  </a:cubicBezTo>
                  <a:cubicBezTo>
                    <a:pt x="353" y="369"/>
                    <a:pt x="354" y="371"/>
                    <a:pt x="356" y="373"/>
                  </a:cubicBezTo>
                  <a:cubicBezTo>
                    <a:pt x="358" y="378"/>
                    <a:pt x="361" y="382"/>
                    <a:pt x="364" y="387"/>
                  </a:cubicBezTo>
                  <a:cubicBezTo>
                    <a:pt x="367" y="391"/>
                    <a:pt x="371" y="395"/>
                    <a:pt x="375" y="398"/>
                  </a:cubicBezTo>
                  <a:cubicBezTo>
                    <a:pt x="376" y="399"/>
                    <a:pt x="377" y="400"/>
                    <a:pt x="378" y="400"/>
                  </a:cubicBezTo>
                  <a:cubicBezTo>
                    <a:pt x="379" y="401"/>
                    <a:pt x="379" y="401"/>
                    <a:pt x="380" y="402"/>
                  </a:cubicBezTo>
                  <a:cubicBezTo>
                    <a:pt x="381" y="402"/>
                    <a:pt x="381" y="402"/>
                    <a:pt x="381" y="402"/>
                  </a:cubicBezTo>
                  <a:cubicBezTo>
                    <a:pt x="381" y="402"/>
                    <a:pt x="381" y="402"/>
                    <a:pt x="381" y="402"/>
                  </a:cubicBezTo>
                  <a:cubicBezTo>
                    <a:pt x="383" y="403"/>
                    <a:pt x="383" y="403"/>
                    <a:pt x="383" y="403"/>
                  </a:cubicBezTo>
                  <a:cubicBezTo>
                    <a:pt x="384" y="404"/>
                    <a:pt x="386" y="405"/>
                    <a:pt x="388" y="406"/>
                  </a:cubicBezTo>
                  <a:cubicBezTo>
                    <a:pt x="391" y="407"/>
                    <a:pt x="391" y="407"/>
                    <a:pt x="391" y="407"/>
                  </a:cubicBezTo>
                  <a:cubicBezTo>
                    <a:pt x="392" y="408"/>
                    <a:pt x="392" y="408"/>
                    <a:pt x="392" y="408"/>
                  </a:cubicBezTo>
                  <a:cubicBezTo>
                    <a:pt x="393" y="408"/>
                    <a:pt x="393" y="408"/>
                    <a:pt x="394" y="408"/>
                  </a:cubicBezTo>
                  <a:cubicBezTo>
                    <a:pt x="401" y="393"/>
                    <a:pt x="401" y="393"/>
                    <a:pt x="401" y="393"/>
                  </a:cubicBezTo>
                  <a:cubicBezTo>
                    <a:pt x="406" y="383"/>
                    <a:pt x="406" y="383"/>
                    <a:pt x="406" y="383"/>
                  </a:cubicBezTo>
                  <a:cubicBezTo>
                    <a:pt x="408" y="379"/>
                    <a:pt x="408" y="379"/>
                    <a:pt x="408" y="379"/>
                  </a:cubicBezTo>
                  <a:cubicBezTo>
                    <a:pt x="409" y="378"/>
                    <a:pt x="409" y="378"/>
                    <a:pt x="409" y="378"/>
                  </a:cubicBezTo>
                  <a:cubicBezTo>
                    <a:pt x="409" y="377"/>
                    <a:pt x="409" y="377"/>
                    <a:pt x="409" y="377"/>
                  </a:cubicBezTo>
                  <a:cubicBezTo>
                    <a:pt x="410" y="376"/>
                    <a:pt x="410" y="375"/>
                    <a:pt x="411" y="375"/>
                  </a:cubicBezTo>
                  <a:cubicBezTo>
                    <a:pt x="413" y="372"/>
                    <a:pt x="415" y="370"/>
                    <a:pt x="417" y="367"/>
                  </a:cubicBezTo>
                  <a:cubicBezTo>
                    <a:pt x="420" y="365"/>
                    <a:pt x="422" y="363"/>
                    <a:pt x="425" y="362"/>
                  </a:cubicBezTo>
                  <a:cubicBezTo>
                    <a:pt x="426" y="361"/>
                    <a:pt x="427" y="361"/>
                    <a:pt x="429" y="361"/>
                  </a:cubicBezTo>
                  <a:cubicBezTo>
                    <a:pt x="430" y="361"/>
                    <a:pt x="431" y="361"/>
                    <a:pt x="432" y="361"/>
                  </a:cubicBezTo>
                  <a:cubicBezTo>
                    <a:pt x="437" y="362"/>
                    <a:pt x="441" y="366"/>
                    <a:pt x="444" y="372"/>
                  </a:cubicBezTo>
                  <a:cubicBezTo>
                    <a:pt x="446" y="377"/>
                    <a:pt x="447" y="384"/>
                    <a:pt x="446" y="390"/>
                  </a:cubicBezTo>
                  <a:cubicBezTo>
                    <a:pt x="445" y="393"/>
                    <a:pt x="445" y="396"/>
                    <a:pt x="443" y="399"/>
                  </a:cubicBezTo>
                  <a:cubicBezTo>
                    <a:pt x="442" y="402"/>
                    <a:pt x="440" y="405"/>
                    <a:pt x="438" y="407"/>
                  </a:cubicBezTo>
                  <a:cubicBezTo>
                    <a:pt x="434" y="411"/>
                    <a:pt x="429" y="415"/>
                    <a:pt x="423" y="417"/>
                  </a:cubicBezTo>
                  <a:cubicBezTo>
                    <a:pt x="420" y="418"/>
                    <a:pt x="416" y="418"/>
                    <a:pt x="413" y="418"/>
                  </a:cubicBezTo>
                  <a:cubicBezTo>
                    <a:pt x="411" y="418"/>
                    <a:pt x="410" y="419"/>
                    <a:pt x="408" y="419"/>
                  </a:cubicBezTo>
                  <a:cubicBezTo>
                    <a:pt x="407" y="418"/>
                    <a:pt x="407" y="418"/>
                    <a:pt x="407" y="418"/>
                  </a:cubicBezTo>
                  <a:cubicBezTo>
                    <a:pt x="407" y="418"/>
                    <a:pt x="406" y="418"/>
                    <a:pt x="406" y="418"/>
                  </a:cubicBezTo>
                  <a:cubicBezTo>
                    <a:pt x="405" y="418"/>
                    <a:pt x="404" y="418"/>
                    <a:pt x="404" y="418"/>
                  </a:cubicBezTo>
                  <a:cubicBezTo>
                    <a:pt x="399" y="418"/>
                    <a:pt x="399" y="418"/>
                    <a:pt x="399" y="418"/>
                  </a:cubicBezTo>
                  <a:cubicBezTo>
                    <a:pt x="398" y="419"/>
                    <a:pt x="397" y="421"/>
                    <a:pt x="397" y="423"/>
                  </a:cubicBezTo>
                  <a:cubicBezTo>
                    <a:pt x="395" y="427"/>
                    <a:pt x="395" y="427"/>
                    <a:pt x="395" y="427"/>
                  </a:cubicBezTo>
                  <a:cubicBezTo>
                    <a:pt x="392" y="432"/>
                    <a:pt x="392" y="432"/>
                    <a:pt x="392" y="432"/>
                  </a:cubicBezTo>
                  <a:cubicBezTo>
                    <a:pt x="387" y="443"/>
                    <a:pt x="387" y="443"/>
                    <a:pt x="387" y="443"/>
                  </a:cubicBezTo>
                  <a:cubicBezTo>
                    <a:pt x="384" y="451"/>
                    <a:pt x="381" y="458"/>
                    <a:pt x="378" y="465"/>
                  </a:cubicBezTo>
                  <a:cubicBezTo>
                    <a:pt x="372" y="480"/>
                    <a:pt x="367" y="495"/>
                    <a:pt x="361" y="510"/>
                  </a:cubicBezTo>
                  <a:cubicBezTo>
                    <a:pt x="351" y="539"/>
                    <a:pt x="341" y="570"/>
                    <a:pt x="332" y="600"/>
                  </a:cubicBezTo>
                  <a:cubicBezTo>
                    <a:pt x="327" y="617"/>
                    <a:pt x="327" y="617"/>
                    <a:pt x="327" y="617"/>
                  </a:cubicBezTo>
                  <a:cubicBezTo>
                    <a:pt x="326" y="622"/>
                    <a:pt x="326" y="622"/>
                    <a:pt x="326" y="622"/>
                  </a:cubicBezTo>
                  <a:cubicBezTo>
                    <a:pt x="325" y="622"/>
                    <a:pt x="325" y="622"/>
                    <a:pt x="325" y="622"/>
                  </a:cubicBezTo>
                  <a:cubicBezTo>
                    <a:pt x="330" y="603"/>
                    <a:pt x="330" y="603"/>
                    <a:pt x="330" y="603"/>
                  </a:cubicBezTo>
                  <a:cubicBezTo>
                    <a:pt x="334" y="592"/>
                    <a:pt x="334" y="592"/>
                    <a:pt x="334" y="592"/>
                  </a:cubicBezTo>
                  <a:cubicBezTo>
                    <a:pt x="342" y="563"/>
                    <a:pt x="352" y="534"/>
                    <a:pt x="362" y="506"/>
                  </a:cubicBezTo>
                  <a:cubicBezTo>
                    <a:pt x="367" y="491"/>
                    <a:pt x="373" y="477"/>
                    <a:pt x="378" y="463"/>
                  </a:cubicBezTo>
                  <a:cubicBezTo>
                    <a:pt x="381" y="456"/>
                    <a:pt x="384" y="449"/>
                    <a:pt x="387" y="442"/>
                  </a:cubicBezTo>
                  <a:cubicBezTo>
                    <a:pt x="392" y="432"/>
                    <a:pt x="392" y="432"/>
                    <a:pt x="392" y="432"/>
                  </a:cubicBezTo>
                  <a:cubicBezTo>
                    <a:pt x="394" y="426"/>
                    <a:pt x="394" y="426"/>
                    <a:pt x="394" y="426"/>
                  </a:cubicBezTo>
                  <a:cubicBezTo>
                    <a:pt x="398" y="417"/>
                    <a:pt x="398" y="417"/>
                    <a:pt x="398" y="417"/>
                  </a:cubicBezTo>
                  <a:cubicBezTo>
                    <a:pt x="403" y="418"/>
                    <a:pt x="403" y="418"/>
                    <a:pt x="403" y="418"/>
                  </a:cubicBezTo>
                  <a:cubicBezTo>
                    <a:pt x="404" y="418"/>
                    <a:pt x="405" y="418"/>
                    <a:pt x="406" y="418"/>
                  </a:cubicBezTo>
                  <a:cubicBezTo>
                    <a:pt x="406" y="418"/>
                    <a:pt x="407" y="418"/>
                    <a:pt x="407" y="418"/>
                  </a:cubicBezTo>
                  <a:cubicBezTo>
                    <a:pt x="408" y="418"/>
                    <a:pt x="408" y="418"/>
                    <a:pt x="408" y="418"/>
                  </a:cubicBezTo>
                  <a:cubicBezTo>
                    <a:pt x="410" y="418"/>
                    <a:pt x="411" y="418"/>
                    <a:pt x="413" y="418"/>
                  </a:cubicBezTo>
                  <a:cubicBezTo>
                    <a:pt x="416" y="417"/>
                    <a:pt x="419" y="417"/>
                    <a:pt x="422" y="416"/>
                  </a:cubicBezTo>
                  <a:cubicBezTo>
                    <a:pt x="428" y="414"/>
                    <a:pt x="434" y="411"/>
                    <a:pt x="438" y="406"/>
                  </a:cubicBezTo>
                  <a:cubicBezTo>
                    <a:pt x="440" y="404"/>
                    <a:pt x="442" y="402"/>
                    <a:pt x="443" y="399"/>
                  </a:cubicBezTo>
                  <a:cubicBezTo>
                    <a:pt x="444" y="396"/>
                    <a:pt x="445" y="393"/>
                    <a:pt x="445" y="390"/>
                  </a:cubicBezTo>
                  <a:cubicBezTo>
                    <a:pt x="446" y="384"/>
                    <a:pt x="446" y="377"/>
                    <a:pt x="443" y="372"/>
                  </a:cubicBezTo>
                  <a:cubicBezTo>
                    <a:pt x="441" y="367"/>
                    <a:pt x="436" y="362"/>
                    <a:pt x="432" y="362"/>
                  </a:cubicBezTo>
                  <a:cubicBezTo>
                    <a:pt x="431" y="362"/>
                    <a:pt x="431" y="362"/>
                    <a:pt x="430" y="361"/>
                  </a:cubicBezTo>
                  <a:cubicBezTo>
                    <a:pt x="430" y="361"/>
                    <a:pt x="429" y="362"/>
                    <a:pt x="429" y="362"/>
                  </a:cubicBezTo>
                  <a:cubicBezTo>
                    <a:pt x="428" y="362"/>
                    <a:pt x="426" y="362"/>
                    <a:pt x="425" y="363"/>
                  </a:cubicBezTo>
                  <a:cubicBezTo>
                    <a:pt x="423" y="364"/>
                    <a:pt x="420" y="366"/>
                    <a:pt x="418" y="368"/>
                  </a:cubicBezTo>
                  <a:cubicBezTo>
                    <a:pt x="415" y="370"/>
                    <a:pt x="413" y="373"/>
                    <a:pt x="411" y="375"/>
                  </a:cubicBezTo>
                  <a:cubicBezTo>
                    <a:pt x="411" y="376"/>
                    <a:pt x="410" y="377"/>
                    <a:pt x="410" y="377"/>
                  </a:cubicBezTo>
                  <a:cubicBezTo>
                    <a:pt x="409" y="378"/>
                    <a:pt x="409" y="378"/>
                    <a:pt x="409" y="378"/>
                  </a:cubicBezTo>
                  <a:cubicBezTo>
                    <a:pt x="409" y="379"/>
                    <a:pt x="409" y="379"/>
                    <a:pt x="409" y="379"/>
                  </a:cubicBezTo>
                  <a:cubicBezTo>
                    <a:pt x="406" y="384"/>
                    <a:pt x="406" y="384"/>
                    <a:pt x="406" y="384"/>
                  </a:cubicBezTo>
                  <a:cubicBezTo>
                    <a:pt x="402" y="394"/>
                    <a:pt x="402" y="394"/>
                    <a:pt x="402" y="394"/>
                  </a:cubicBezTo>
                  <a:cubicBezTo>
                    <a:pt x="394" y="409"/>
                    <a:pt x="394" y="409"/>
                    <a:pt x="394" y="409"/>
                  </a:cubicBezTo>
                  <a:cubicBezTo>
                    <a:pt x="394" y="409"/>
                    <a:pt x="393" y="409"/>
                    <a:pt x="393" y="409"/>
                  </a:cubicBezTo>
                  <a:cubicBezTo>
                    <a:pt x="391" y="408"/>
                    <a:pt x="391" y="408"/>
                    <a:pt x="391" y="408"/>
                  </a:cubicBezTo>
                  <a:cubicBezTo>
                    <a:pt x="388" y="407"/>
                    <a:pt x="388" y="407"/>
                    <a:pt x="388" y="407"/>
                  </a:cubicBezTo>
                  <a:cubicBezTo>
                    <a:pt x="386" y="406"/>
                    <a:pt x="384" y="405"/>
                    <a:pt x="382" y="404"/>
                  </a:cubicBezTo>
                  <a:cubicBezTo>
                    <a:pt x="381" y="403"/>
                    <a:pt x="381" y="403"/>
                    <a:pt x="381" y="403"/>
                  </a:cubicBezTo>
                  <a:cubicBezTo>
                    <a:pt x="380" y="403"/>
                    <a:pt x="380" y="403"/>
                    <a:pt x="380" y="403"/>
                  </a:cubicBezTo>
                  <a:cubicBezTo>
                    <a:pt x="380" y="402"/>
                    <a:pt x="380" y="402"/>
                    <a:pt x="380" y="402"/>
                  </a:cubicBezTo>
                  <a:cubicBezTo>
                    <a:pt x="379" y="402"/>
                    <a:pt x="378" y="402"/>
                    <a:pt x="378" y="401"/>
                  </a:cubicBezTo>
                  <a:cubicBezTo>
                    <a:pt x="377" y="400"/>
                    <a:pt x="376" y="400"/>
                    <a:pt x="375" y="399"/>
                  </a:cubicBezTo>
                  <a:cubicBezTo>
                    <a:pt x="370" y="395"/>
                    <a:pt x="367" y="391"/>
                    <a:pt x="363" y="387"/>
                  </a:cubicBezTo>
                  <a:cubicBezTo>
                    <a:pt x="360" y="383"/>
                    <a:pt x="357" y="378"/>
                    <a:pt x="355" y="374"/>
                  </a:cubicBezTo>
                  <a:cubicBezTo>
                    <a:pt x="354" y="371"/>
                    <a:pt x="352" y="369"/>
                    <a:pt x="351" y="367"/>
                  </a:cubicBezTo>
                  <a:cubicBezTo>
                    <a:pt x="351" y="366"/>
                    <a:pt x="351" y="366"/>
                    <a:pt x="351" y="366"/>
                  </a:cubicBezTo>
                  <a:cubicBezTo>
                    <a:pt x="350" y="364"/>
                    <a:pt x="350" y="364"/>
                    <a:pt x="350" y="364"/>
                  </a:cubicBezTo>
                  <a:cubicBezTo>
                    <a:pt x="350" y="363"/>
                    <a:pt x="350" y="362"/>
                    <a:pt x="349" y="361"/>
                  </a:cubicBezTo>
                  <a:cubicBezTo>
                    <a:pt x="348" y="359"/>
                    <a:pt x="348" y="357"/>
                    <a:pt x="347" y="355"/>
                  </a:cubicBezTo>
                  <a:cubicBezTo>
                    <a:pt x="350" y="353"/>
                    <a:pt x="352" y="351"/>
                    <a:pt x="355" y="349"/>
                  </a:cubicBezTo>
                  <a:cubicBezTo>
                    <a:pt x="357" y="348"/>
                    <a:pt x="357" y="348"/>
                    <a:pt x="357" y="348"/>
                  </a:cubicBezTo>
                  <a:cubicBezTo>
                    <a:pt x="358" y="348"/>
                    <a:pt x="358" y="348"/>
                    <a:pt x="358" y="348"/>
                  </a:cubicBezTo>
                  <a:cubicBezTo>
                    <a:pt x="358" y="347"/>
                    <a:pt x="359" y="347"/>
                    <a:pt x="359" y="346"/>
                  </a:cubicBezTo>
                  <a:cubicBezTo>
                    <a:pt x="362" y="344"/>
                    <a:pt x="364" y="342"/>
                    <a:pt x="367" y="340"/>
                  </a:cubicBezTo>
                  <a:cubicBezTo>
                    <a:pt x="371" y="335"/>
                    <a:pt x="375" y="330"/>
                    <a:pt x="377" y="325"/>
                  </a:cubicBezTo>
                  <a:cubicBezTo>
                    <a:pt x="379" y="319"/>
                    <a:pt x="379" y="313"/>
                    <a:pt x="377" y="308"/>
                  </a:cubicBezTo>
                  <a:cubicBezTo>
                    <a:pt x="376" y="306"/>
                    <a:pt x="375" y="303"/>
                    <a:pt x="373" y="301"/>
                  </a:cubicBezTo>
                  <a:cubicBezTo>
                    <a:pt x="372" y="301"/>
                    <a:pt x="372" y="300"/>
                    <a:pt x="371" y="299"/>
                  </a:cubicBezTo>
                  <a:cubicBezTo>
                    <a:pt x="371" y="299"/>
                    <a:pt x="371" y="299"/>
                    <a:pt x="370" y="298"/>
                  </a:cubicBezTo>
                  <a:cubicBezTo>
                    <a:pt x="369" y="297"/>
                    <a:pt x="368" y="297"/>
                    <a:pt x="367" y="296"/>
                  </a:cubicBezTo>
                  <a:cubicBezTo>
                    <a:pt x="363" y="295"/>
                    <a:pt x="357" y="295"/>
                    <a:pt x="352" y="298"/>
                  </a:cubicBezTo>
                  <a:cubicBezTo>
                    <a:pt x="351" y="298"/>
                    <a:pt x="350" y="299"/>
                    <a:pt x="349" y="300"/>
                  </a:cubicBezTo>
                  <a:cubicBezTo>
                    <a:pt x="347" y="301"/>
                    <a:pt x="346" y="302"/>
                    <a:pt x="345" y="303"/>
                  </a:cubicBezTo>
                  <a:cubicBezTo>
                    <a:pt x="343" y="305"/>
                    <a:pt x="341" y="307"/>
                    <a:pt x="340" y="310"/>
                  </a:cubicBezTo>
                  <a:cubicBezTo>
                    <a:pt x="337" y="315"/>
                    <a:pt x="335" y="321"/>
                    <a:pt x="335" y="327"/>
                  </a:cubicBezTo>
                  <a:cubicBezTo>
                    <a:pt x="335" y="330"/>
                    <a:pt x="335" y="333"/>
                    <a:pt x="335" y="337"/>
                  </a:cubicBezTo>
                  <a:cubicBezTo>
                    <a:pt x="336" y="339"/>
                    <a:pt x="336" y="339"/>
                    <a:pt x="336" y="339"/>
                  </a:cubicBezTo>
                  <a:cubicBezTo>
                    <a:pt x="336" y="340"/>
                    <a:pt x="336" y="340"/>
                    <a:pt x="336" y="340"/>
                  </a:cubicBezTo>
                  <a:cubicBezTo>
                    <a:pt x="336" y="342"/>
                    <a:pt x="336" y="342"/>
                    <a:pt x="336" y="342"/>
                  </a:cubicBezTo>
                  <a:cubicBezTo>
                    <a:pt x="336" y="343"/>
                    <a:pt x="336" y="343"/>
                    <a:pt x="336" y="343"/>
                  </a:cubicBezTo>
                  <a:cubicBezTo>
                    <a:pt x="337" y="344"/>
                    <a:pt x="337" y="344"/>
                    <a:pt x="337" y="344"/>
                  </a:cubicBezTo>
                  <a:cubicBezTo>
                    <a:pt x="337" y="347"/>
                    <a:pt x="337" y="347"/>
                    <a:pt x="337" y="347"/>
                  </a:cubicBezTo>
                  <a:cubicBezTo>
                    <a:pt x="338" y="351"/>
                    <a:pt x="338" y="351"/>
                    <a:pt x="338" y="351"/>
                  </a:cubicBezTo>
                  <a:cubicBezTo>
                    <a:pt x="336" y="352"/>
                    <a:pt x="334" y="353"/>
                    <a:pt x="332" y="354"/>
                  </a:cubicBezTo>
                  <a:cubicBezTo>
                    <a:pt x="331" y="355"/>
                    <a:pt x="330" y="355"/>
                    <a:pt x="329" y="355"/>
                  </a:cubicBezTo>
                  <a:cubicBezTo>
                    <a:pt x="328" y="356"/>
                    <a:pt x="328" y="356"/>
                    <a:pt x="328" y="356"/>
                  </a:cubicBezTo>
                  <a:cubicBezTo>
                    <a:pt x="326" y="356"/>
                    <a:pt x="326" y="356"/>
                    <a:pt x="326" y="356"/>
                  </a:cubicBezTo>
                  <a:cubicBezTo>
                    <a:pt x="324" y="357"/>
                    <a:pt x="321" y="358"/>
                    <a:pt x="318" y="359"/>
                  </a:cubicBezTo>
                  <a:cubicBezTo>
                    <a:pt x="313" y="360"/>
                    <a:pt x="308" y="360"/>
                    <a:pt x="303" y="360"/>
                  </a:cubicBezTo>
                  <a:cubicBezTo>
                    <a:pt x="297" y="360"/>
                    <a:pt x="292" y="360"/>
                    <a:pt x="287" y="359"/>
                  </a:cubicBezTo>
                  <a:cubicBezTo>
                    <a:pt x="286" y="359"/>
                    <a:pt x="284" y="359"/>
                    <a:pt x="283" y="358"/>
                  </a:cubicBezTo>
                  <a:cubicBezTo>
                    <a:pt x="282" y="358"/>
                    <a:pt x="281" y="358"/>
                    <a:pt x="280" y="358"/>
                  </a:cubicBezTo>
                  <a:cubicBezTo>
                    <a:pt x="279" y="358"/>
                    <a:pt x="278" y="357"/>
                    <a:pt x="277" y="357"/>
                  </a:cubicBezTo>
                  <a:cubicBezTo>
                    <a:pt x="275" y="357"/>
                    <a:pt x="273" y="356"/>
                    <a:pt x="271" y="355"/>
                  </a:cubicBezTo>
                  <a:cubicBezTo>
                    <a:pt x="270" y="355"/>
                    <a:pt x="269" y="354"/>
                    <a:pt x="268" y="354"/>
                  </a:cubicBezTo>
                  <a:cubicBezTo>
                    <a:pt x="268" y="353"/>
                    <a:pt x="267" y="353"/>
                    <a:pt x="267" y="352"/>
                  </a:cubicBezTo>
                  <a:cubicBezTo>
                    <a:pt x="266" y="352"/>
                    <a:pt x="266" y="351"/>
                    <a:pt x="266" y="351"/>
                  </a:cubicBezTo>
                  <a:cubicBezTo>
                    <a:pt x="266" y="350"/>
                    <a:pt x="266" y="350"/>
                    <a:pt x="266" y="350"/>
                  </a:cubicBezTo>
                  <a:cubicBezTo>
                    <a:pt x="266" y="350"/>
                    <a:pt x="266" y="349"/>
                    <a:pt x="265" y="349"/>
                  </a:cubicBezTo>
                  <a:cubicBezTo>
                    <a:pt x="265" y="348"/>
                    <a:pt x="266" y="346"/>
                    <a:pt x="268" y="344"/>
                  </a:cubicBezTo>
                  <a:cubicBezTo>
                    <a:pt x="272" y="339"/>
                    <a:pt x="272" y="339"/>
                    <a:pt x="272" y="339"/>
                  </a:cubicBezTo>
                  <a:cubicBezTo>
                    <a:pt x="274" y="336"/>
                    <a:pt x="274" y="336"/>
                    <a:pt x="274" y="336"/>
                  </a:cubicBezTo>
                  <a:cubicBezTo>
                    <a:pt x="275" y="335"/>
                    <a:pt x="275" y="335"/>
                    <a:pt x="275" y="335"/>
                  </a:cubicBezTo>
                  <a:cubicBezTo>
                    <a:pt x="278" y="331"/>
                    <a:pt x="281" y="327"/>
                    <a:pt x="283" y="323"/>
                  </a:cubicBezTo>
                  <a:cubicBezTo>
                    <a:pt x="285" y="319"/>
                    <a:pt x="287" y="315"/>
                    <a:pt x="288" y="311"/>
                  </a:cubicBezTo>
                  <a:cubicBezTo>
                    <a:pt x="289" y="307"/>
                    <a:pt x="289" y="304"/>
                    <a:pt x="288" y="300"/>
                  </a:cubicBezTo>
                  <a:cubicBezTo>
                    <a:pt x="286" y="297"/>
                    <a:pt x="284" y="294"/>
                    <a:pt x="281" y="292"/>
                  </a:cubicBezTo>
                  <a:cubicBezTo>
                    <a:pt x="277" y="289"/>
                    <a:pt x="274" y="288"/>
                    <a:pt x="270" y="287"/>
                  </a:cubicBezTo>
                  <a:cubicBezTo>
                    <a:pt x="267" y="287"/>
                    <a:pt x="264" y="288"/>
                    <a:pt x="260" y="290"/>
                  </a:cubicBezTo>
                  <a:cubicBezTo>
                    <a:pt x="257" y="292"/>
                    <a:pt x="254" y="295"/>
                    <a:pt x="252" y="299"/>
                  </a:cubicBezTo>
                  <a:cubicBezTo>
                    <a:pt x="247" y="306"/>
                    <a:pt x="243" y="315"/>
                    <a:pt x="242" y="323"/>
                  </a:cubicBezTo>
                  <a:cubicBezTo>
                    <a:pt x="242" y="326"/>
                    <a:pt x="242" y="328"/>
                    <a:pt x="242" y="330"/>
                  </a:cubicBezTo>
                  <a:cubicBezTo>
                    <a:pt x="242" y="330"/>
                    <a:pt x="242" y="331"/>
                    <a:pt x="242" y="331"/>
                  </a:cubicBezTo>
                  <a:cubicBezTo>
                    <a:pt x="242" y="332"/>
                    <a:pt x="242" y="332"/>
                    <a:pt x="242" y="333"/>
                  </a:cubicBezTo>
                  <a:cubicBezTo>
                    <a:pt x="242" y="334"/>
                    <a:pt x="243" y="335"/>
                    <a:pt x="243" y="336"/>
                  </a:cubicBezTo>
                  <a:cubicBezTo>
                    <a:pt x="243" y="338"/>
                    <a:pt x="244" y="340"/>
                    <a:pt x="245" y="342"/>
                  </a:cubicBezTo>
                  <a:cubicBezTo>
                    <a:pt x="245" y="342"/>
                    <a:pt x="245" y="343"/>
                    <a:pt x="246" y="343"/>
                  </a:cubicBezTo>
                  <a:cubicBezTo>
                    <a:pt x="246" y="343"/>
                    <a:pt x="246" y="343"/>
                    <a:pt x="246" y="344"/>
                  </a:cubicBezTo>
                  <a:cubicBezTo>
                    <a:pt x="247" y="346"/>
                    <a:pt x="247" y="346"/>
                    <a:pt x="247" y="346"/>
                  </a:cubicBezTo>
                  <a:cubicBezTo>
                    <a:pt x="248" y="347"/>
                    <a:pt x="250" y="349"/>
                    <a:pt x="251" y="351"/>
                  </a:cubicBezTo>
                  <a:cubicBezTo>
                    <a:pt x="250" y="353"/>
                    <a:pt x="248" y="355"/>
                    <a:pt x="247" y="356"/>
                  </a:cubicBezTo>
                  <a:cubicBezTo>
                    <a:pt x="246" y="357"/>
                    <a:pt x="245" y="358"/>
                    <a:pt x="244" y="359"/>
                  </a:cubicBezTo>
                  <a:cubicBezTo>
                    <a:pt x="243" y="361"/>
                    <a:pt x="243" y="361"/>
                    <a:pt x="243" y="361"/>
                  </a:cubicBezTo>
                  <a:cubicBezTo>
                    <a:pt x="241" y="363"/>
                    <a:pt x="239" y="365"/>
                    <a:pt x="237" y="366"/>
                  </a:cubicBezTo>
                  <a:cubicBezTo>
                    <a:pt x="234" y="370"/>
                    <a:pt x="230" y="374"/>
                    <a:pt x="226" y="377"/>
                  </a:cubicBezTo>
                  <a:cubicBezTo>
                    <a:pt x="222" y="380"/>
                    <a:pt x="217" y="384"/>
                    <a:pt x="213" y="387"/>
                  </a:cubicBezTo>
                  <a:cubicBezTo>
                    <a:pt x="212" y="387"/>
                    <a:pt x="211" y="388"/>
                    <a:pt x="210" y="389"/>
                  </a:cubicBezTo>
                  <a:cubicBezTo>
                    <a:pt x="208" y="390"/>
                    <a:pt x="208" y="390"/>
                    <a:pt x="208" y="390"/>
                  </a:cubicBezTo>
                  <a:cubicBezTo>
                    <a:pt x="207" y="390"/>
                    <a:pt x="207" y="390"/>
                    <a:pt x="207" y="390"/>
                  </a:cubicBezTo>
                  <a:cubicBezTo>
                    <a:pt x="206" y="391"/>
                    <a:pt x="206" y="391"/>
                    <a:pt x="206" y="391"/>
                  </a:cubicBezTo>
                  <a:cubicBezTo>
                    <a:pt x="205" y="392"/>
                    <a:pt x="204" y="392"/>
                    <a:pt x="203" y="393"/>
                  </a:cubicBezTo>
                  <a:cubicBezTo>
                    <a:pt x="202" y="393"/>
                    <a:pt x="201" y="394"/>
                    <a:pt x="200" y="394"/>
                  </a:cubicBezTo>
                  <a:cubicBezTo>
                    <a:pt x="198" y="395"/>
                    <a:pt x="196" y="396"/>
                    <a:pt x="194" y="397"/>
                  </a:cubicBezTo>
                  <a:cubicBezTo>
                    <a:pt x="187" y="385"/>
                    <a:pt x="187" y="385"/>
                    <a:pt x="187" y="385"/>
                  </a:cubicBezTo>
                  <a:cubicBezTo>
                    <a:pt x="184" y="378"/>
                    <a:pt x="184" y="378"/>
                    <a:pt x="184" y="378"/>
                  </a:cubicBezTo>
                  <a:cubicBezTo>
                    <a:pt x="182" y="374"/>
                    <a:pt x="179" y="370"/>
                    <a:pt x="177" y="367"/>
                  </a:cubicBezTo>
                  <a:cubicBezTo>
                    <a:pt x="174" y="363"/>
                    <a:pt x="170" y="360"/>
                    <a:pt x="167" y="358"/>
                  </a:cubicBezTo>
                  <a:cubicBezTo>
                    <a:pt x="163" y="356"/>
                    <a:pt x="159" y="355"/>
                    <a:pt x="155" y="355"/>
                  </a:cubicBezTo>
                  <a:cubicBezTo>
                    <a:pt x="152" y="355"/>
                    <a:pt x="148" y="356"/>
                    <a:pt x="144" y="358"/>
                  </a:cubicBezTo>
                  <a:cubicBezTo>
                    <a:pt x="141" y="361"/>
                    <a:pt x="138" y="363"/>
                    <a:pt x="137" y="367"/>
                  </a:cubicBezTo>
                  <a:cubicBezTo>
                    <a:pt x="136" y="370"/>
                    <a:pt x="135" y="374"/>
                    <a:pt x="136" y="378"/>
                  </a:cubicBezTo>
                  <a:cubicBezTo>
                    <a:pt x="137" y="382"/>
                    <a:pt x="139" y="386"/>
                    <a:pt x="141" y="389"/>
                  </a:cubicBezTo>
                  <a:cubicBezTo>
                    <a:pt x="141" y="388"/>
                    <a:pt x="139" y="386"/>
                    <a:pt x="139" y="386"/>
                  </a:cubicBezTo>
                  <a:cubicBezTo>
                    <a:pt x="139" y="385"/>
                    <a:pt x="139" y="386"/>
                    <a:pt x="139" y="387"/>
                  </a:cubicBezTo>
                  <a:cubicBezTo>
                    <a:pt x="140" y="388"/>
                    <a:pt x="141" y="389"/>
                    <a:pt x="142" y="392"/>
                  </a:cubicBezTo>
                  <a:cubicBezTo>
                    <a:pt x="140" y="388"/>
                    <a:pt x="137" y="384"/>
                    <a:pt x="136" y="380"/>
                  </a:cubicBezTo>
                  <a:close/>
                  <a:moveTo>
                    <a:pt x="183" y="623"/>
                  </a:moveTo>
                  <a:cubicBezTo>
                    <a:pt x="180" y="624"/>
                    <a:pt x="177" y="625"/>
                    <a:pt x="175" y="626"/>
                  </a:cubicBezTo>
                  <a:cubicBezTo>
                    <a:pt x="172" y="628"/>
                    <a:pt x="170" y="630"/>
                    <a:pt x="169" y="632"/>
                  </a:cubicBezTo>
                  <a:cubicBezTo>
                    <a:pt x="166" y="637"/>
                    <a:pt x="165" y="642"/>
                    <a:pt x="165" y="648"/>
                  </a:cubicBezTo>
                  <a:cubicBezTo>
                    <a:pt x="165" y="653"/>
                    <a:pt x="167" y="658"/>
                    <a:pt x="171" y="662"/>
                  </a:cubicBezTo>
                  <a:cubicBezTo>
                    <a:pt x="173" y="664"/>
                    <a:pt x="175" y="666"/>
                    <a:pt x="178" y="667"/>
                  </a:cubicBezTo>
                  <a:cubicBezTo>
                    <a:pt x="179" y="668"/>
                    <a:pt x="181" y="668"/>
                    <a:pt x="182" y="668"/>
                  </a:cubicBezTo>
                  <a:cubicBezTo>
                    <a:pt x="183" y="669"/>
                    <a:pt x="184" y="669"/>
                    <a:pt x="184" y="669"/>
                  </a:cubicBezTo>
                  <a:cubicBezTo>
                    <a:pt x="185" y="669"/>
                    <a:pt x="185" y="669"/>
                    <a:pt x="185" y="669"/>
                  </a:cubicBezTo>
                  <a:cubicBezTo>
                    <a:pt x="186" y="669"/>
                    <a:pt x="186" y="669"/>
                    <a:pt x="186" y="669"/>
                  </a:cubicBezTo>
                  <a:cubicBezTo>
                    <a:pt x="199" y="669"/>
                    <a:pt x="199" y="669"/>
                    <a:pt x="199" y="669"/>
                  </a:cubicBezTo>
                  <a:cubicBezTo>
                    <a:pt x="224" y="669"/>
                    <a:pt x="224" y="669"/>
                    <a:pt x="224" y="669"/>
                  </a:cubicBezTo>
                  <a:cubicBezTo>
                    <a:pt x="257" y="669"/>
                    <a:pt x="290" y="670"/>
                    <a:pt x="325" y="669"/>
                  </a:cubicBezTo>
                  <a:cubicBezTo>
                    <a:pt x="325" y="670"/>
                    <a:pt x="325" y="670"/>
                    <a:pt x="325" y="670"/>
                  </a:cubicBezTo>
                  <a:cubicBezTo>
                    <a:pt x="311" y="670"/>
                    <a:pt x="311" y="670"/>
                    <a:pt x="311" y="670"/>
                  </a:cubicBezTo>
                  <a:cubicBezTo>
                    <a:pt x="298" y="670"/>
                    <a:pt x="298" y="670"/>
                    <a:pt x="298" y="670"/>
                  </a:cubicBezTo>
                  <a:cubicBezTo>
                    <a:pt x="273" y="670"/>
                    <a:pt x="248" y="670"/>
                    <a:pt x="223" y="670"/>
                  </a:cubicBezTo>
                  <a:cubicBezTo>
                    <a:pt x="198" y="670"/>
                    <a:pt x="198" y="670"/>
                    <a:pt x="198" y="670"/>
                  </a:cubicBezTo>
                  <a:cubicBezTo>
                    <a:pt x="186" y="670"/>
                    <a:pt x="186" y="670"/>
                    <a:pt x="186" y="670"/>
                  </a:cubicBezTo>
                  <a:cubicBezTo>
                    <a:pt x="185" y="670"/>
                    <a:pt x="185" y="670"/>
                    <a:pt x="185" y="670"/>
                  </a:cubicBezTo>
                  <a:cubicBezTo>
                    <a:pt x="184" y="670"/>
                    <a:pt x="184" y="670"/>
                    <a:pt x="184" y="670"/>
                  </a:cubicBezTo>
                  <a:cubicBezTo>
                    <a:pt x="183" y="670"/>
                    <a:pt x="182" y="669"/>
                    <a:pt x="181" y="669"/>
                  </a:cubicBezTo>
                  <a:cubicBezTo>
                    <a:pt x="180" y="669"/>
                    <a:pt x="178" y="669"/>
                    <a:pt x="177" y="668"/>
                  </a:cubicBezTo>
                  <a:cubicBezTo>
                    <a:pt x="174" y="667"/>
                    <a:pt x="172" y="665"/>
                    <a:pt x="170" y="663"/>
                  </a:cubicBezTo>
                  <a:cubicBezTo>
                    <a:pt x="166" y="658"/>
                    <a:pt x="164" y="653"/>
                    <a:pt x="164" y="648"/>
                  </a:cubicBezTo>
                  <a:cubicBezTo>
                    <a:pt x="164" y="642"/>
                    <a:pt x="165" y="637"/>
                    <a:pt x="168" y="632"/>
                  </a:cubicBezTo>
                  <a:cubicBezTo>
                    <a:pt x="170" y="630"/>
                    <a:pt x="172" y="627"/>
                    <a:pt x="174" y="626"/>
                  </a:cubicBezTo>
                  <a:cubicBezTo>
                    <a:pt x="176" y="624"/>
                    <a:pt x="179" y="623"/>
                    <a:pt x="182" y="623"/>
                  </a:cubicBezTo>
                  <a:cubicBezTo>
                    <a:pt x="182" y="623"/>
                    <a:pt x="183" y="623"/>
                    <a:pt x="183" y="623"/>
                  </a:cubicBezTo>
                  <a:cubicBezTo>
                    <a:pt x="183" y="623"/>
                    <a:pt x="183" y="623"/>
                    <a:pt x="183" y="623"/>
                  </a:cubicBezTo>
                  <a:close/>
                  <a:moveTo>
                    <a:pt x="248" y="379"/>
                  </a:moveTo>
                  <a:cubicBezTo>
                    <a:pt x="251" y="377"/>
                    <a:pt x="253" y="375"/>
                    <a:pt x="255" y="372"/>
                  </a:cubicBezTo>
                  <a:cubicBezTo>
                    <a:pt x="259" y="368"/>
                    <a:pt x="259" y="368"/>
                    <a:pt x="259" y="368"/>
                  </a:cubicBezTo>
                  <a:cubicBezTo>
                    <a:pt x="260" y="368"/>
                    <a:pt x="261" y="369"/>
                    <a:pt x="262" y="369"/>
                  </a:cubicBezTo>
                  <a:cubicBezTo>
                    <a:pt x="262" y="369"/>
                    <a:pt x="262" y="369"/>
                    <a:pt x="262" y="369"/>
                  </a:cubicBezTo>
                  <a:cubicBezTo>
                    <a:pt x="263" y="370"/>
                    <a:pt x="263" y="370"/>
                    <a:pt x="263" y="370"/>
                  </a:cubicBezTo>
                  <a:cubicBezTo>
                    <a:pt x="264" y="370"/>
                    <a:pt x="264" y="370"/>
                    <a:pt x="264" y="370"/>
                  </a:cubicBezTo>
                  <a:cubicBezTo>
                    <a:pt x="266" y="371"/>
                    <a:pt x="266" y="371"/>
                    <a:pt x="266" y="371"/>
                  </a:cubicBezTo>
                  <a:cubicBezTo>
                    <a:pt x="270" y="372"/>
                    <a:pt x="273" y="373"/>
                    <a:pt x="276" y="374"/>
                  </a:cubicBezTo>
                  <a:cubicBezTo>
                    <a:pt x="283" y="376"/>
                    <a:pt x="290" y="377"/>
                    <a:pt x="297" y="377"/>
                  </a:cubicBezTo>
                  <a:cubicBezTo>
                    <a:pt x="304" y="377"/>
                    <a:pt x="311" y="377"/>
                    <a:pt x="318" y="376"/>
                  </a:cubicBezTo>
                  <a:cubicBezTo>
                    <a:pt x="321" y="375"/>
                    <a:pt x="324" y="375"/>
                    <a:pt x="328" y="374"/>
                  </a:cubicBezTo>
                  <a:cubicBezTo>
                    <a:pt x="330" y="373"/>
                    <a:pt x="330" y="373"/>
                    <a:pt x="330" y="373"/>
                  </a:cubicBezTo>
                  <a:cubicBezTo>
                    <a:pt x="332" y="372"/>
                    <a:pt x="332" y="372"/>
                    <a:pt x="332" y="372"/>
                  </a:cubicBezTo>
                  <a:cubicBezTo>
                    <a:pt x="333" y="372"/>
                    <a:pt x="334" y="372"/>
                    <a:pt x="334" y="371"/>
                  </a:cubicBezTo>
                  <a:cubicBezTo>
                    <a:pt x="334" y="372"/>
                    <a:pt x="334" y="372"/>
                    <a:pt x="335" y="372"/>
                  </a:cubicBezTo>
                  <a:cubicBezTo>
                    <a:pt x="335" y="373"/>
                    <a:pt x="335" y="373"/>
                    <a:pt x="335" y="374"/>
                  </a:cubicBezTo>
                  <a:cubicBezTo>
                    <a:pt x="336" y="375"/>
                    <a:pt x="336" y="375"/>
                    <a:pt x="336" y="375"/>
                  </a:cubicBezTo>
                  <a:cubicBezTo>
                    <a:pt x="336" y="376"/>
                    <a:pt x="336" y="376"/>
                    <a:pt x="336" y="376"/>
                  </a:cubicBezTo>
                  <a:cubicBezTo>
                    <a:pt x="336" y="376"/>
                    <a:pt x="337" y="377"/>
                    <a:pt x="337" y="378"/>
                  </a:cubicBezTo>
                  <a:cubicBezTo>
                    <a:pt x="338" y="380"/>
                    <a:pt x="340" y="383"/>
                    <a:pt x="341" y="386"/>
                  </a:cubicBezTo>
                  <a:cubicBezTo>
                    <a:pt x="345" y="391"/>
                    <a:pt x="348" y="396"/>
                    <a:pt x="352" y="400"/>
                  </a:cubicBezTo>
                  <a:cubicBezTo>
                    <a:pt x="356" y="405"/>
                    <a:pt x="361" y="409"/>
                    <a:pt x="365" y="413"/>
                  </a:cubicBezTo>
                  <a:cubicBezTo>
                    <a:pt x="368" y="415"/>
                    <a:pt x="370" y="416"/>
                    <a:pt x="373" y="418"/>
                  </a:cubicBezTo>
                  <a:cubicBezTo>
                    <a:pt x="375" y="419"/>
                    <a:pt x="375" y="419"/>
                    <a:pt x="375" y="419"/>
                  </a:cubicBezTo>
                  <a:cubicBezTo>
                    <a:pt x="376" y="420"/>
                    <a:pt x="376" y="420"/>
                    <a:pt x="376" y="420"/>
                  </a:cubicBezTo>
                  <a:cubicBezTo>
                    <a:pt x="376" y="420"/>
                    <a:pt x="377" y="420"/>
                    <a:pt x="378" y="421"/>
                  </a:cubicBezTo>
                  <a:cubicBezTo>
                    <a:pt x="372" y="434"/>
                    <a:pt x="372" y="434"/>
                    <a:pt x="372" y="434"/>
                  </a:cubicBezTo>
                  <a:cubicBezTo>
                    <a:pt x="369" y="440"/>
                    <a:pt x="367" y="445"/>
                    <a:pt x="364" y="451"/>
                  </a:cubicBezTo>
                  <a:cubicBezTo>
                    <a:pt x="359" y="462"/>
                    <a:pt x="355" y="473"/>
                    <a:pt x="350" y="484"/>
                  </a:cubicBezTo>
                  <a:cubicBezTo>
                    <a:pt x="355" y="473"/>
                    <a:pt x="359" y="462"/>
                    <a:pt x="364" y="451"/>
                  </a:cubicBezTo>
                  <a:cubicBezTo>
                    <a:pt x="367" y="445"/>
                    <a:pt x="369" y="439"/>
                    <a:pt x="371" y="434"/>
                  </a:cubicBezTo>
                  <a:cubicBezTo>
                    <a:pt x="377" y="421"/>
                    <a:pt x="377" y="421"/>
                    <a:pt x="377" y="421"/>
                  </a:cubicBezTo>
                  <a:cubicBezTo>
                    <a:pt x="377" y="420"/>
                    <a:pt x="376" y="420"/>
                    <a:pt x="376" y="420"/>
                  </a:cubicBezTo>
                  <a:cubicBezTo>
                    <a:pt x="375" y="419"/>
                    <a:pt x="375" y="419"/>
                    <a:pt x="375" y="419"/>
                  </a:cubicBezTo>
                  <a:cubicBezTo>
                    <a:pt x="373" y="418"/>
                    <a:pt x="373" y="418"/>
                    <a:pt x="373" y="418"/>
                  </a:cubicBezTo>
                  <a:cubicBezTo>
                    <a:pt x="370" y="417"/>
                    <a:pt x="368" y="415"/>
                    <a:pt x="365" y="413"/>
                  </a:cubicBezTo>
                  <a:cubicBezTo>
                    <a:pt x="360" y="409"/>
                    <a:pt x="356" y="405"/>
                    <a:pt x="352" y="400"/>
                  </a:cubicBezTo>
                  <a:cubicBezTo>
                    <a:pt x="348" y="396"/>
                    <a:pt x="344" y="391"/>
                    <a:pt x="341" y="386"/>
                  </a:cubicBezTo>
                  <a:cubicBezTo>
                    <a:pt x="340" y="383"/>
                    <a:pt x="338" y="380"/>
                    <a:pt x="337" y="378"/>
                  </a:cubicBezTo>
                  <a:cubicBezTo>
                    <a:pt x="336" y="376"/>
                    <a:pt x="336" y="376"/>
                    <a:pt x="336" y="376"/>
                  </a:cubicBezTo>
                  <a:cubicBezTo>
                    <a:pt x="336" y="375"/>
                    <a:pt x="336" y="375"/>
                    <a:pt x="336" y="375"/>
                  </a:cubicBezTo>
                  <a:cubicBezTo>
                    <a:pt x="335" y="374"/>
                    <a:pt x="335" y="374"/>
                    <a:pt x="335" y="374"/>
                  </a:cubicBezTo>
                  <a:cubicBezTo>
                    <a:pt x="335" y="373"/>
                    <a:pt x="335" y="373"/>
                    <a:pt x="335" y="372"/>
                  </a:cubicBezTo>
                  <a:cubicBezTo>
                    <a:pt x="334" y="372"/>
                    <a:pt x="334" y="372"/>
                    <a:pt x="334" y="371"/>
                  </a:cubicBezTo>
                  <a:cubicBezTo>
                    <a:pt x="334" y="372"/>
                    <a:pt x="333" y="372"/>
                    <a:pt x="332" y="372"/>
                  </a:cubicBezTo>
                  <a:cubicBezTo>
                    <a:pt x="330" y="373"/>
                    <a:pt x="330" y="373"/>
                    <a:pt x="330" y="373"/>
                  </a:cubicBezTo>
                  <a:cubicBezTo>
                    <a:pt x="328" y="374"/>
                    <a:pt x="328" y="374"/>
                    <a:pt x="328" y="374"/>
                  </a:cubicBezTo>
                  <a:cubicBezTo>
                    <a:pt x="324" y="375"/>
                    <a:pt x="321" y="375"/>
                    <a:pt x="318" y="376"/>
                  </a:cubicBezTo>
                  <a:cubicBezTo>
                    <a:pt x="311" y="377"/>
                    <a:pt x="304" y="378"/>
                    <a:pt x="297" y="377"/>
                  </a:cubicBezTo>
                  <a:cubicBezTo>
                    <a:pt x="290" y="377"/>
                    <a:pt x="283" y="376"/>
                    <a:pt x="276" y="374"/>
                  </a:cubicBezTo>
                  <a:cubicBezTo>
                    <a:pt x="273" y="374"/>
                    <a:pt x="270" y="373"/>
                    <a:pt x="266" y="371"/>
                  </a:cubicBezTo>
                  <a:cubicBezTo>
                    <a:pt x="265" y="371"/>
                    <a:pt x="265" y="371"/>
                    <a:pt x="264" y="370"/>
                  </a:cubicBezTo>
                  <a:cubicBezTo>
                    <a:pt x="263" y="370"/>
                    <a:pt x="263" y="370"/>
                    <a:pt x="263" y="370"/>
                  </a:cubicBezTo>
                  <a:cubicBezTo>
                    <a:pt x="262" y="370"/>
                    <a:pt x="262" y="370"/>
                    <a:pt x="262" y="370"/>
                  </a:cubicBezTo>
                  <a:cubicBezTo>
                    <a:pt x="262" y="369"/>
                    <a:pt x="262" y="369"/>
                    <a:pt x="262" y="369"/>
                  </a:cubicBezTo>
                  <a:cubicBezTo>
                    <a:pt x="261" y="369"/>
                    <a:pt x="260" y="369"/>
                    <a:pt x="259" y="368"/>
                  </a:cubicBezTo>
                  <a:cubicBezTo>
                    <a:pt x="258" y="369"/>
                    <a:pt x="257" y="370"/>
                    <a:pt x="255" y="373"/>
                  </a:cubicBezTo>
                  <a:cubicBezTo>
                    <a:pt x="253" y="375"/>
                    <a:pt x="250" y="377"/>
                    <a:pt x="248" y="379"/>
                  </a:cubicBezTo>
                  <a:cubicBezTo>
                    <a:pt x="244" y="384"/>
                    <a:pt x="239" y="388"/>
                    <a:pt x="235" y="392"/>
                  </a:cubicBezTo>
                  <a:cubicBezTo>
                    <a:pt x="234" y="393"/>
                    <a:pt x="235" y="393"/>
                    <a:pt x="236" y="393"/>
                  </a:cubicBezTo>
                  <a:cubicBezTo>
                    <a:pt x="236" y="392"/>
                    <a:pt x="238" y="391"/>
                    <a:pt x="242" y="388"/>
                  </a:cubicBezTo>
                  <a:cubicBezTo>
                    <a:pt x="244" y="386"/>
                    <a:pt x="247" y="384"/>
                    <a:pt x="251" y="380"/>
                  </a:cubicBezTo>
                  <a:cubicBezTo>
                    <a:pt x="252" y="378"/>
                    <a:pt x="254" y="377"/>
                    <a:pt x="256" y="374"/>
                  </a:cubicBezTo>
                  <a:cubicBezTo>
                    <a:pt x="259" y="372"/>
                    <a:pt x="259" y="372"/>
                    <a:pt x="259" y="372"/>
                  </a:cubicBezTo>
                  <a:cubicBezTo>
                    <a:pt x="259" y="371"/>
                    <a:pt x="259" y="371"/>
                    <a:pt x="260" y="371"/>
                  </a:cubicBezTo>
                  <a:cubicBezTo>
                    <a:pt x="260" y="371"/>
                    <a:pt x="260" y="371"/>
                    <a:pt x="260" y="371"/>
                  </a:cubicBezTo>
                  <a:cubicBezTo>
                    <a:pt x="261" y="371"/>
                    <a:pt x="261" y="371"/>
                    <a:pt x="261" y="371"/>
                  </a:cubicBezTo>
                  <a:cubicBezTo>
                    <a:pt x="262" y="372"/>
                    <a:pt x="262" y="372"/>
                    <a:pt x="262" y="372"/>
                  </a:cubicBezTo>
                  <a:cubicBezTo>
                    <a:pt x="264" y="373"/>
                    <a:pt x="266" y="374"/>
                    <a:pt x="268" y="374"/>
                  </a:cubicBezTo>
                  <a:cubicBezTo>
                    <a:pt x="273" y="376"/>
                    <a:pt x="277" y="377"/>
                    <a:pt x="282" y="378"/>
                  </a:cubicBezTo>
                  <a:cubicBezTo>
                    <a:pt x="291" y="379"/>
                    <a:pt x="299" y="379"/>
                    <a:pt x="307" y="379"/>
                  </a:cubicBezTo>
                  <a:cubicBezTo>
                    <a:pt x="312" y="379"/>
                    <a:pt x="317" y="378"/>
                    <a:pt x="323" y="377"/>
                  </a:cubicBezTo>
                  <a:cubicBezTo>
                    <a:pt x="325" y="377"/>
                    <a:pt x="328" y="376"/>
                    <a:pt x="331" y="375"/>
                  </a:cubicBezTo>
                  <a:cubicBezTo>
                    <a:pt x="332" y="375"/>
                    <a:pt x="332" y="375"/>
                    <a:pt x="332" y="375"/>
                  </a:cubicBezTo>
                  <a:cubicBezTo>
                    <a:pt x="333" y="374"/>
                    <a:pt x="333" y="374"/>
                    <a:pt x="333" y="374"/>
                  </a:cubicBezTo>
                  <a:cubicBezTo>
                    <a:pt x="333" y="375"/>
                    <a:pt x="333" y="375"/>
                    <a:pt x="333" y="375"/>
                  </a:cubicBezTo>
                  <a:cubicBezTo>
                    <a:pt x="334" y="376"/>
                    <a:pt x="334" y="376"/>
                    <a:pt x="334" y="376"/>
                  </a:cubicBezTo>
                  <a:cubicBezTo>
                    <a:pt x="334" y="376"/>
                    <a:pt x="334" y="376"/>
                    <a:pt x="334" y="376"/>
                  </a:cubicBezTo>
                  <a:cubicBezTo>
                    <a:pt x="334" y="377"/>
                    <a:pt x="334" y="377"/>
                    <a:pt x="334" y="377"/>
                  </a:cubicBezTo>
                  <a:cubicBezTo>
                    <a:pt x="334" y="378"/>
                    <a:pt x="334" y="378"/>
                    <a:pt x="334" y="378"/>
                  </a:cubicBezTo>
                  <a:cubicBezTo>
                    <a:pt x="336" y="380"/>
                    <a:pt x="337" y="383"/>
                    <a:pt x="339" y="386"/>
                  </a:cubicBezTo>
                  <a:cubicBezTo>
                    <a:pt x="342" y="391"/>
                    <a:pt x="345" y="397"/>
                    <a:pt x="350" y="401"/>
                  </a:cubicBezTo>
                  <a:cubicBezTo>
                    <a:pt x="354" y="406"/>
                    <a:pt x="358" y="411"/>
                    <a:pt x="363" y="415"/>
                  </a:cubicBezTo>
                  <a:cubicBezTo>
                    <a:pt x="366" y="417"/>
                    <a:pt x="369" y="418"/>
                    <a:pt x="371" y="420"/>
                  </a:cubicBezTo>
                  <a:cubicBezTo>
                    <a:pt x="374" y="421"/>
                    <a:pt x="374" y="421"/>
                    <a:pt x="374" y="421"/>
                  </a:cubicBezTo>
                  <a:cubicBezTo>
                    <a:pt x="374" y="422"/>
                    <a:pt x="374" y="422"/>
                    <a:pt x="374" y="422"/>
                  </a:cubicBezTo>
                  <a:cubicBezTo>
                    <a:pt x="374" y="422"/>
                    <a:pt x="374" y="422"/>
                    <a:pt x="374" y="423"/>
                  </a:cubicBezTo>
                  <a:cubicBezTo>
                    <a:pt x="372" y="428"/>
                    <a:pt x="372" y="428"/>
                    <a:pt x="372" y="428"/>
                  </a:cubicBezTo>
                  <a:cubicBezTo>
                    <a:pt x="366" y="440"/>
                    <a:pt x="366" y="440"/>
                    <a:pt x="366" y="440"/>
                  </a:cubicBezTo>
                  <a:cubicBezTo>
                    <a:pt x="363" y="448"/>
                    <a:pt x="360" y="456"/>
                    <a:pt x="356" y="464"/>
                  </a:cubicBezTo>
                  <a:cubicBezTo>
                    <a:pt x="350" y="480"/>
                    <a:pt x="344" y="495"/>
                    <a:pt x="338" y="511"/>
                  </a:cubicBezTo>
                  <a:cubicBezTo>
                    <a:pt x="330" y="534"/>
                    <a:pt x="322" y="557"/>
                    <a:pt x="315" y="580"/>
                  </a:cubicBezTo>
                  <a:cubicBezTo>
                    <a:pt x="314" y="585"/>
                    <a:pt x="312" y="591"/>
                    <a:pt x="310" y="597"/>
                  </a:cubicBezTo>
                  <a:cubicBezTo>
                    <a:pt x="308" y="606"/>
                    <a:pt x="308" y="606"/>
                    <a:pt x="308" y="606"/>
                  </a:cubicBezTo>
                  <a:cubicBezTo>
                    <a:pt x="307" y="608"/>
                    <a:pt x="307" y="608"/>
                    <a:pt x="307" y="608"/>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7" y="609"/>
                    <a:pt x="307" y="609"/>
                    <a:pt x="307" y="609"/>
                  </a:cubicBezTo>
                  <a:cubicBezTo>
                    <a:pt x="306" y="609"/>
                    <a:pt x="306" y="609"/>
                    <a:pt x="306" y="609"/>
                  </a:cubicBezTo>
                  <a:cubicBezTo>
                    <a:pt x="304" y="609"/>
                    <a:pt x="304" y="609"/>
                    <a:pt x="304" y="609"/>
                  </a:cubicBezTo>
                  <a:cubicBezTo>
                    <a:pt x="295" y="609"/>
                    <a:pt x="295" y="609"/>
                    <a:pt x="295" y="609"/>
                  </a:cubicBezTo>
                  <a:cubicBezTo>
                    <a:pt x="286" y="609"/>
                    <a:pt x="286" y="609"/>
                    <a:pt x="286" y="609"/>
                  </a:cubicBezTo>
                  <a:cubicBezTo>
                    <a:pt x="286" y="609"/>
                    <a:pt x="286" y="609"/>
                    <a:pt x="286" y="609"/>
                  </a:cubicBezTo>
                  <a:cubicBezTo>
                    <a:pt x="286" y="609"/>
                    <a:pt x="286" y="609"/>
                    <a:pt x="286" y="609"/>
                  </a:cubicBezTo>
                  <a:cubicBezTo>
                    <a:pt x="280" y="587"/>
                    <a:pt x="280" y="587"/>
                    <a:pt x="280" y="587"/>
                  </a:cubicBezTo>
                  <a:cubicBezTo>
                    <a:pt x="277" y="579"/>
                    <a:pt x="275" y="571"/>
                    <a:pt x="272" y="563"/>
                  </a:cubicBezTo>
                  <a:cubicBezTo>
                    <a:pt x="267" y="547"/>
                    <a:pt x="262" y="531"/>
                    <a:pt x="256" y="515"/>
                  </a:cubicBezTo>
                  <a:cubicBezTo>
                    <a:pt x="246" y="484"/>
                    <a:pt x="234" y="454"/>
                    <a:pt x="222" y="429"/>
                  </a:cubicBezTo>
                  <a:cubicBezTo>
                    <a:pt x="217" y="418"/>
                    <a:pt x="214" y="411"/>
                    <a:pt x="211" y="408"/>
                  </a:cubicBezTo>
                  <a:cubicBezTo>
                    <a:pt x="210" y="406"/>
                    <a:pt x="210" y="405"/>
                    <a:pt x="209" y="405"/>
                  </a:cubicBezTo>
                  <a:cubicBezTo>
                    <a:pt x="212" y="404"/>
                    <a:pt x="215" y="402"/>
                    <a:pt x="220" y="400"/>
                  </a:cubicBezTo>
                  <a:cubicBezTo>
                    <a:pt x="223" y="398"/>
                    <a:pt x="226" y="395"/>
                    <a:pt x="229" y="393"/>
                  </a:cubicBezTo>
                  <a:cubicBezTo>
                    <a:pt x="232" y="391"/>
                    <a:pt x="234" y="389"/>
                    <a:pt x="234" y="389"/>
                  </a:cubicBezTo>
                  <a:cubicBezTo>
                    <a:pt x="237" y="388"/>
                    <a:pt x="236" y="389"/>
                    <a:pt x="235" y="391"/>
                  </a:cubicBezTo>
                  <a:cubicBezTo>
                    <a:pt x="240" y="387"/>
                    <a:pt x="244" y="383"/>
                    <a:pt x="248" y="379"/>
                  </a:cubicBezTo>
                  <a:close/>
                  <a:moveTo>
                    <a:pt x="318" y="622"/>
                  </a:moveTo>
                  <a:cubicBezTo>
                    <a:pt x="319" y="621"/>
                    <a:pt x="319" y="621"/>
                    <a:pt x="319" y="621"/>
                  </a:cubicBezTo>
                  <a:cubicBezTo>
                    <a:pt x="323" y="606"/>
                    <a:pt x="323" y="606"/>
                    <a:pt x="323" y="606"/>
                  </a:cubicBezTo>
                  <a:cubicBezTo>
                    <a:pt x="325" y="599"/>
                    <a:pt x="327" y="592"/>
                    <a:pt x="329" y="585"/>
                  </a:cubicBezTo>
                  <a:cubicBezTo>
                    <a:pt x="337" y="557"/>
                    <a:pt x="346" y="530"/>
                    <a:pt x="356" y="502"/>
                  </a:cubicBezTo>
                  <a:cubicBezTo>
                    <a:pt x="361" y="489"/>
                    <a:pt x="366" y="475"/>
                    <a:pt x="372" y="462"/>
                  </a:cubicBezTo>
                  <a:cubicBezTo>
                    <a:pt x="374" y="455"/>
                    <a:pt x="377" y="448"/>
                    <a:pt x="380" y="442"/>
                  </a:cubicBezTo>
                  <a:cubicBezTo>
                    <a:pt x="385" y="432"/>
                    <a:pt x="385" y="432"/>
                    <a:pt x="385" y="432"/>
                  </a:cubicBezTo>
                  <a:cubicBezTo>
                    <a:pt x="392" y="416"/>
                    <a:pt x="392" y="416"/>
                    <a:pt x="392" y="416"/>
                  </a:cubicBezTo>
                  <a:cubicBezTo>
                    <a:pt x="386" y="413"/>
                    <a:pt x="386" y="413"/>
                    <a:pt x="386" y="413"/>
                  </a:cubicBezTo>
                  <a:cubicBezTo>
                    <a:pt x="385" y="412"/>
                    <a:pt x="384" y="412"/>
                    <a:pt x="383" y="411"/>
                  </a:cubicBezTo>
                  <a:cubicBezTo>
                    <a:pt x="381" y="410"/>
                    <a:pt x="381" y="410"/>
                    <a:pt x="381" y="410"/>
                  </a:cubicBezTo>
                  <a:cubicBezTo>
                    <a:pt x="381" y="410"/>
                    <a:pt x="381" y="410"/>
                    <a:pt x="380" y="410"/>
                  </a:cubicBezTo>
                  <a:cubicBezTo>
                    <a:pt x="380" y="410"/>
                    <a:pt x="380" y="410"/>
                    <a:pt x="380" y="410"/>
                  </a:cubicBezTo>
                  <a:cubicBezTo>
                    <a:pt x="378" y="409"/>
                    <a:pt x="376" y="407"/>
                    <a:pt x="374" y="406"/>
                  </a:cubicBezTo>
                  <a:cubicBezTo>
                    <a:pt x="371" y="404"/>
                    <a:pt x="367" y="401"/>
                    <a:pt x="364" y="398"/>
                  </a:cubicBezTo>
                  <a:cubicBezTo>
                    <a:pt x="358" y="392"/>
                    <a:pt x="353" y="385"/>
                    <a:pt x="349" y="377"/>
                  </a:cubicBezTo>
                  <a:cubicBezTo>
                    <a:pt x="353" y="385"/>
                    <a:pt x="358" y="392"/>
                    <a:pt x="364" y="398"/>
                  </a:cubicBezTo>
                  <a:cubicBezTo>
                    <a:pt x="367" y="401"/>
                    <a:pt x="371" y="404"/>
                    <a:pt x="374" y="406"/>
                  </a:cubicBezTo>
                  <a:cubicBezTo>
                    <a:pt x="376" y="407"/>
                    <a:pt x="378" y="409"/>
                    <a:pt x="380" y="410"/>
                  </a:cubicBezTo>
                  <a:cubicBezTo>
                    <a:pt x="383" y="412"/>
                    <a:pt x="388" y="414"/>
                    <a:pt x="391" y="416"/>
                  </a:cubicBezTo>
                  <a:cubicBezTo>
                    <a:pt x="384" y="433"/>
                    <a:pt x="384" y="433"/>
                    <a:pt x="384" y="433"/>
                  </a:cubicBezTo>
                  <a:cubicBezTo>
                    <a:pt x="379" y="445"/>
                    <a:pt x="379" y="445"/>
                    <a:pt x="379" y="445"/>
                  </a:cubicBezTo>
                  <a:cubicBezTo>
                    <a:pt x="375" y="452"/>
                    <a:pt x="372" y="460"/>
                    <a:pt x="369" y="468"/>
                  </a:cubicBezTo>
                  <a:cubicBezTo>
                    <a:pt x="363" y="483"/>
                    <a:pt x="357" y="499"/>
                    <a:pt x="351" y="515"/>
                  </a:cubicBezTo>
                  <a:cubicBezTo>
                    <a:pt x="340" y="546"/>
                    <a:pt x="330" y="578"/>
                    <a:pt x="321" y="612"/>
                  </a:cubicBezTo>
                  <a:cubicBezTo>
                    <a:pt x="321" y="611"/>
                    <a:pt x="321" y="609"/>
                    <a:pt x="320" y="612"/>
                  </a:cubicBezTo>
                  <a:cubicBezTo>
                    <a:pt x="329" y="579"/>
                    <a:pt x="339" y="546"/>
                    <a:pt x="350" y="515"/>
                  </a:cubicBezTo>
                  <a:cubicBezTo>
                    <a:pt x="356" y="499"/>
                    <a:pt x="362" y="483"/>
                    <a:pt x="368" y="468"/>
                  </a:cubicBezTo>
                  <a:cubicBezTo>
                    <a:pt x="371" y="460"/>
                    <a:pt x="375" y="452"/>
                    <a:pt x="378" y="444"/>
                  </a:cubicBezTo>
                  <a:cubicBezTo>
                    <a:pt x="383" y="433"/>
                    <a:pt x="383" y="433"/>
                    <a:pt x="383" y="433"/>
                  </a:cubicBezTo>
                  <a:cubicBezTo>
                    <a:pt x="391" y="416"/>
                    <a:pt x="391" y="416"/>
                    <a:pt x="391" y="416"/>
                  </a:cubicBezTo>
                  <a:cubicBezTo>
                    <a:pt x="384" y="413"/>
                    <a:pt x="384" y="413"/>
                    <a:pt x="384" y="413"/>
                  </a:cubicBezTo>
                  <a:cubicBezTo>
                    <a:pt x="383" y="413"/>
                    <a:pt x="383" y="412"/>
                    <a:pt x="382" y="412"/>
                  </a:cubicBezTo>
                  <a:cubicBezTo>
                    <a:pt x="380" y="411"/>
                    <a:pt x="380" y="411"/>
                    <a:pt x="380" y="411"/>
                  </a:cubicBezTo>
                  <a:cubicBezTo>
                    <a:pt x="379" y="410"/>
                    <a:pt x="379" y="410"/>
                    <a:pt x="379" y="410"/>
                  </a:cubicBezTo>
                  <a:cubicBezTo>
                    <a:pt x="377" y="409"/>
                    <a:pt x="375" y="408"/>
                    <a:pt x="373" y="406"/>
                  </a:cubicBezTo>
                  <a:cubicBezTo>
                    <a:pt x="369" y="404"/>
                    <a:pt x="366" y="401"/>
                    <a:pt x="363" y="397"/>
                  </a:cubicBezTo>
                  <a:cubicBezTo>
                    <a:pt x="356" y="391"/>
                    <a:pt x="350" y="383"/>
                    <a:pt x="346" y="374"/>
                  </a:cubicBezTo>
                  <a:cubicBezTo>
                    <a:pt x="347" y="374"/>
                    <a:pt x="347" y="374"/>
                    <a:pt x="347" y="374"/>
                  </a:cubicBezTo>
                  <a:cubicBezTo>
                    <a:pt x="347" y="373"/>
                    <a:pt x="346" y="372"/>
                    <a:pt x="346" y="372"/>
                  </a:cubicBezTo>
                  <a:cubicBezTo>
                    <a:pt x="346" y="371"/>
                    <a:pt x="346" y="371"/>
                    <a:pt x="346" y="371"/>
                  </a:cubicBezTo>
                  <a:cubicBezTo>
                    <a:pt x="345" y="371"/>
                    <a:pt x="345" y="371"/>
                    <a:pt x="345" y="371"/>
                  </a:cubicBezTo>
                  <a:cubicBezTo>
                    <a:pt x="345" y="370"/>
                    <a:pt x="345" y="370"/>
                    <a:pt x="345" y="370"/>
                  </a:cubicBezTo>
                  <a:cubicBezTo>
                    <a:pt x="344" y="368"/>
                    <a:pt x="344" y="368"/>
                    <a:pt x="344" y="368"/>
                  </a:cubicBezTo>
                  <a:cubicBezTo>
                    <a:pt x="343" y="364"/>
                    <a:pt x="342" y="361"/>
                    <a:pt x="340" y="358"/>
                  </a:cubicBezTo>
                  <a:cubicBezTo>
                    <a:pt x="337" y="359"/>
                    <a:pt x="334" y="360"/>
                    <a:pt x="331" y="361"/>
                  </a:cubicBezTo>
                  <a:cubicBezTo>
                    <a:pt x="330" y="362"/>
                    <a:pt x="330" y="362"/>
                    <a:pt x="329" y="362"/>
                  </a:cubicBezTo>
                  <a:cubicBezTo>
                    <a:pt x="327" y="363"/>
                    <a:pt x="327" y="363"/>
                    <a:pt x="327" y="363"/>
                  </a:cubicBezTo>
                  <a:cubicBezTo>
                    <a:pt x="325" y="363"/>
                    <a:pt x="325" y="363"/>
                    <a:pt x="325" y="363"/>
                  </a:cubicBezTo>
                  <a:cubicBezTo>
                    <a:pt x="322" y="364"/>
                    <a:pt x="319" y="365"/>
                    <a:pt x="316" y="365"/>
                  </a:cubicBezTo>
                  <a:cubicBezTo>
                    <a:pt x="310" y="366"/>
                    <a:pt x="304" y="367"/>
                    <a:pt x="297" y="367"/>
                  </a:cubicBezTo>
                  <a:cubicBezTo>
                    <a:pt x="291" y="366"/>
                    <a:pt x="285" y="365"/>
                    <a:pt x="279" y="364"/>
                  </a:cubicBezTo>
                  <a:cubicBezTo>
                    <a:pt x="276" y="363"/>
                    <a:pt x="273" y="362"/>
                    <a:pt x="270" y="361"/>
                  </a:cubicBezTo>
                  <a:cubicBezTo>
                    <a:pt x="269" y="361"/>
                    <a:pt x="269" y="361"/>
                    <a:pt x="268" y="360"/>
                  </a:cubicBezTo>
                  <a:cubicBezTo>
                    <a:pt x="267" y="360"/>
                    <a:pt x="267" y="360"/>
                    <a:pt x="267" y="360"/>
                  </a:cubicBezTo>
                  <a:cubicBezTo>
                    <a:pt x="266" y="360"/>
                    <a:pt x="266" y="360"/>
                    <a:pt x="266" y="360"/>
                  </a:cubicBezTo>
                  <a:cubicBezTo>
                    <a:pt x="265" y="359"/>
                    <a:pt x="265" y="359"/>
                    <a:pt x="265" y="359"/>
                  </a:cubicBezTo>
                  <a:cubicBezTo>
                    <a:pt x="263" y="358"/>
                    <a:pt x="263" y="358"/>
                    <a:pt x="263" y="358"/>
                  </a:cubicBezTo>
                  <a:cubicBezTo>
                    <a:pt x="261" y="357"/>
                    <a:pt x="261" y="357"/>
                    <a:pt x="261" y="357"/>
                  </a:cubicBezTo>
                  <a:cubicBezTo>
                    <a:pt x="256" y="354"/>
                    <a:pt x="256" y="354"/>
                    <a:pt x="256" y="354"/>
                  </a:cubicBezTo>
                  <a:cubicBezTo>
                    <a:pt x="251" y="361"/>
                    <a:pt x="251" y="361"/>
                    <a:pt x="251" y="361"/>
                  </a:cubicBezTo>
                  <a:cubicBezTo>
                    <a:pt x="248" y="364"/>
                    <a:pt x="248" y="364"/>
                    <a:pt x="248" y="364"/>
                  </a:cubicBezTo>
                  <a:cubicBezTo>
                    <a:pt x="246" y="366"/>
                    <a:pt x="246" y="366"/>
                    <a:pt x="246" y="366"/>
                  </a:cubicBezTo>
                  <a:cubicBezTo>
                    <a:pt x="243" y="369"/>
                    <a:pt x="243" y="369"/>
                    <a:pt x="243" y="369"/>
                  </a:cubicBezTo>
                  <a:cubicBezTo>
                    <a:pt x="241" y="371"/>
                    <a:pt x="239" y="373"/>
                    <a:pt x="237" y="375"/>
                  </a:cubicBezTo>
                  <a:cubicBezTo>
                    <a:pt x="233" y="379"/>
                    <a:pt x="230" y="383"/>
                    <a:pt x="226" y="386"/>
                  </a:cubicBezTo>
                  <a:cubicBezTo>
                    <a:pt x="231" y="383"/>
                    <a:pt x="236" y="378"/>
                    <a:pt x="241" y="374"/>
                  </a:cubicBezTo>
                  <a:cubicBezTo>
                    <a:pt x="243" y="372"/>
                    <a:pt x="245" y="370"/>
                    <a:pt x="247" y="367"/>
                  </a:cubicBezTo>
                  <a:cubicBezTo>
                    <a:pt x="249" y="366"/>
                    <a:pt x="249" y="366"/>
                    <a:pt x="249" y="366"/>
                  </a:cubicBezTo>
                  <a:cubicBezTo>
                    <a:pt x="250" y="365"/>
                    <a:pt x="250" y="365"/>
                    <a:pt x="250" y="365"/>
                  </a:cubicBezTo>
                  <a:cubicBezTo>
                    <a:pt x="251" y="363"/>
                    <a:pt x="251" y="363"/>
                    <a:pt x="251" y="363"/>
                  </a:cubicBezTo>
                  <a:cubicBezTo>
                    <a:pt x="257" y="357"/>
                    <a:pt x="257" y="357"/>
                    <a:pt x="257" y="357"/>
                  </a:cubicBezTo>
                  <a:cubicBezTo>
                    <a:pt x="261" y="359"/>
                    <a:pt x="261" y="359"/>
                    <a:pt x="261" y="359"/>
                  </a:cubicBezTo>
                  <a:cubicBezTo>
                    <a:pt x="263" y="360"/>
                    <a:pt x="263" y="360"/>
                    <a:pt x="263" y="360"/>
                  </a:cubicBezTo>
                  <a:cubicBezTo>
                    <a:pt x="264" y="361"/>
                    <a:pt x="264" y="361"/>
                    <a:pt x="264" y="361"/>
                  </a:cubicBezTo>
                  <a:cubicBezTo>
                    <a:pt x="266" y="362"/>
                    <a:pt x="266" y="362"/>
                    <a:pt x="267" y="362"/>
                  </a:cubicBezTo>
                  <a:cubicBezTo>
                    <a:pt x="269" y="363"/>
                    <a:pt x="269" y="363"/>
                    <a:pt x="269" y="363"/>
                  </a:cubicBezTo>
                  <a:cubicBezTo>
                    <a:pt x="272" y="364"/>
                    <a:pt x="275" y="365"/>
                    <a:pt x="278" y="366"/>
                  </a:cubicBezTo>
                  <a:cubicBezTo>
                    <a:pt x="284" y="367"/>
                    <a:pt x="291" y="368"/>
                    <a:pt x="297" y="369"/>
                  </a:cubicBezTo>
                  <a:cubicBezTo>
                    <a:pt x="303" y="369"/>
                    <a:pt x="310" y="369"/>
                    <a:pt x="316" y="368"/>
                  </a:cubicBezTo>
                  <a:cubicBezTo>
                    <a:pt x="319" y="367"/>
                    <a:pt x="322" y="367"/>
                    <a:pt x="325" y="366"/>
                  </a:cubicBezTo>
                  <a:cubicBezTo>
                    <a:pt x="328" y="365"/>
                    <a:pt x="328" y="365"/>
                    <a:pt x="328" y="365"/>
                  </a:cubicBezTo>
                  <a:cubicBezTo>
                    <a:pt x="329" y="365"/>
                    <a:pt x="329" y="365"/>
                    <a:pt x="329" y="365"/>
                  </a:cubicBezTo>
                  <a:cubicBezTo>
                    <a:pt x="330" y="364"/>
                    <a:pt x="331" y="364"/>
                    <a:pt x="331" y="364"/>
                  </a:cubicBezTo>
                  <a:cubicBezTo>
                    <a:pt x="334" y="363"/>
                    <a:pt x="336" y="362"/>
                    <a:pt x="339" y="361"/>
                  </a:cubicBezTo>
                  <a:cubicBezTo>
                    <a:pt x="342" y="368"/>
                    <a:pt x="342" y="368"/>
                    <a:pt x="342" y="368"/>
                  </a:cubicBezTo>
                  <a:cubicBezTo>
                    <a:pt x="342" y="369"/>
                    <a:pt x="342" y="370"/>
                    <a:pt x="343" y="371"/>
                  </a:cubicBezTo>
                  <a:cubicBezTo>
                    <a:pt x="343" y="372"/>
                    <a:pt x="343" y="372"/>
                    <a:pt x="343" y="372"/>
                  </a:cubicBezTo>
                  <a:cubicBezTo>
                    <a:pt x="343" y="372"/>
                    <a:pt x="343" y="372"/>
                    <a:pt x="343" y="372"/>
                  </a:cubicBezTo>
                  <a:cubicBezTo>
                    <a:pt x="344" y="373"/>
                    <a:pt x="344" y="373"/>
                    <a:pt x="344" y="373"/>
                  </a:cubicBezTo>
                  <a:cubicBezTo>
                    <a:pt x="345" y="376"/>
                    <a:pt x="346" y="378"/>
                    <a:pt x="348" y="381"/>
                  </a:cubicBezTo>
                  <a:cubicBezTo>
                    <a:pt x="351" y="386"/>
                    <a:pt x="354" y="390"/>
                    <a:pt x="358" y="394"/>
                  </a:cubicBezTo>
                  <a:cubicBezTo>
                    <a:pt x="361" y="399"/>
                    <a:pt x="366" y="403"/>
                    <a:pt x="370" y="406"/>
                  </a:cubicBezTo>
                  <a:cubicBezTo>
                    <a:pt x="372" y="408"/>
                    <a:pt x="375" y="409"/>
                    <a:pt x="377" y="411"/>
                  </a:cubicBezTo>
                  <a:cubicBezTo>
                    <a:pt x="378" y="411"/>
                    <a:pt x="378" y="411"/>
                    <a:pt x="378" y="411"/>
                  </a:cubicBezTo>
                  <a:cubicBezTo>
                    <a:pt x="379" y="412"/>
                    <a:pt x="379" y="412"/>
                    <a:pt x="379" y="412"/>
                  </a:cubicBezTo>
                  <a:cubicBezTo>
                    <a:pt x="380" y="413"/>
                    <a:pt x="381" y="413"/>
                    <a:pt x="382" y="414"/>
                  </a:cubicBezTo>
                  <a:cubicBezTo>
                    <a:pt x="384" y="415"/>
                    <a:pt x="386" y="416"/>
                    <a:pt x="388" y="417"/>
                  </a:cubicBezTo>
                  <a:cubicBezTo>
                    <a:pt x="381" y="433"/>
                    <a:pt x="381" y="433"/>
                    <a:pt x="381" y="433"/>
                  </a:cubicBezTo>
                  <a:cubicBezTo>
                    <a:pt x="376" y="445"/>
                    <a:pt x="376" y="445"/>
                    <a:pt x="376" y="445"/>
                  </a:cubicBezTo>
                  <a:cubicBezTo>
                    <a:pt x="372" y="454"/>
                    <a:pt x="369" y="462"/>
                    <a:pt x="365" y="471"/>
                  </a:cubicBezTo>
                  <a:cubicBezTo>
                    <a:pt x="359" y="488"/>
                    <a:pt x="352" y="504"/>
                    <a:pt x="346" y="521"/>
                  </a:cubicBezTo>
                  <a:cubicBezTo>
                    <a:pt x="352" y="505"/>
                    <a:pt x="358" y="488"/>
                    <a:pt x="365" y="471"/>
                  </a:cubicBezTo>
                  <a:cubicBezTo>
                    <a:pt x="368" y="462"/>
                    <a:pt x="372" y="454"/>
                    <a:pt x="375" y="445"/>
                  </a:cubicBezTo>
                  <a:cubicBezTo>
                    <a:pt x="377" y="441"/>
                    <a:pt x="379" y="437"/>
                    <a:pt x="381" y="433"/>
                  </a:cubicBezTo>
                  <a:cubicBezTo>
                    <a:pt x="388" y="417"/>
                    <a:pt x="388" y="417"/>
                    <a:pt x="388" y="417"/>
                  </a:cubicBezTo>
                  <a:cubicBezTo>
                    <a:pt x="385" y="416"/>
                    <a:pt x="382" y="414"/>
                    <a:pt x="380" y="413"/>
                  </a:cubicBezTo>
                  <a:cubicBezTo>
                    <a:pt x="380" y="413"/>
                    <a:pt x="379" y="413"/>
                    <a:pt x="379" y="412"/>
                  </a:cubicBezTo>
                  <a:cubicBezTo>
                    <a:pt x="378" y="412"/>
                    <a:pt x="378" y="412"/>
                    <a:pt x="378" y="412"/>
                  </a:cubicBezTo>
                  <a:cubicBezTo>
                    <a:pt x="377" y="411"/>
                    <a:pt x="377" y="411"/>
                    <a:pt x="377" y="411"/>
                  </a:cubicBezTo>
                  <a:cubicBezTo>
                    <a:pt x="376" y="411"/>
                    <a:pt x="375" y="410"/>
                    <a:pt x="375" y="410"/>
                  </a:cubicBezTo>
                  <a:cubicBezTo>
                    <a:pt x="372" y="408"/>
                    <a:pt x="369" y="406"/>
                    <a:pt x="366" y="403"/>
                  </a:cubicBezTo>
                  <a:cubicBezTo>
                    <a:pt x="360" y="398"/>
                    <a:pt x="355" y="392"/>
                    <a:pt x="351" y="386"/>
                  </a:cubicBezTo>
                  <a:cubicBezTo>
                    <a:pt x="349" y="382"/>
                    <a:pt x="347" y="379"/>
                    <a:pt x="345" y="376"/>
                  </a:cubicBezTo>
                  <a:cubicBezTo>
                    <a:pt x="345" y="375"/>
                    <a:pt x="344" y="374"/>
                    <a:pt x="344" y="373"/>
                  </a:cubicBezTo>
                  <a:cubicBezTo>
                    <a:pt x="343" y="372"/>
                    <a:pt x="343" y="372"/>
                    <a:pt x="343" y="372"/>
                  </a:cubicBezTo>
                  <a:cubicBezTo>
                    <a:pt x="342" y="370"/>
                    <a:pt x="342" y="370"/>
                    <a:pt x="342" y="370"/>
                  </a:cubicBezTo>
                  <a:cubicBezTo>
                    <a:pt x="341" y="367"/>
                    <a:pt x="340" y="364"/>
                    <a:pt x="339" y="361"/>
                  </a:cubicBezTo>
                  <a:cubicBezTo>
                    <a:pt x="336" y="362"/>
                    <a:pt x="334" y="363"/>
                    <a:pt x="331" y="364"/>
                  </a:cubicBezTo>
                  <a:cubicBezTo>
                    <a:pt x="330" y="364"/>
                    <a:pt x="330" y="365"/>
                    <a:pt x="329" y="365"/>
                  </a:cubicBezTo>
                  <a:cubicBezTo>
                    <a:pt x="328" y="365"/>
                    <a:pt x="328" y="365"/>
                    <a:pt x="328" y="365"/>
                  </a:cubicBezTo>
                  <a:cubicBezTo>
                    <a:pt x="325" y="366"/>
                    <a:pt x="325" y="366"/>
                    <a:pt x="325" y="366"/>
                  </a:cubicBezTo>
                  <a:cubicBezTo>
                    <a:pt x="322" y="367"/>
                    <a:pt x="319" y="368"/>
                    <a:pt x="316" y="368"/>
                  </a:cubicBezTo>
                  <a:cubicBezTo>
                    <a:pt x="309" y="369"/>
                    <a:pt x="303" y="369"/>
                    <a:pt x="297" y="369"/>
                  </a:cubicBezTo>
                  <a:cubicBezTo>
                    <a:pt x="290" y="369"/>
                    <a:pt x="284" y="368"/>
                    <a:pt x="278" y="366"/>
                  </a:cubicBezTo>
                  <a:cubicBezTo>
                    <a:pt x="275" y="366"/>
                    <a:pt x="272" y="365"/>
                    <a:pt x="269" y="364"/>
                  </a:cubicBezTo>
                  <a:cubicBezTo>
                    <a:pt x="268" y="363"/>
                    <a:pt x="267" y="363"/>
                    <a:pt x="267" y="363"/>
                  </a:cubicBezTo>
                  <a:cubicBezTo>
                    <a:pt x="266" y="362"/>
                    <a:pt x="266" y="362"/>
                    <a:pt x="264" y="362"/>
                  </a:cubicBezTo>
                  <a:cubicBezTo>
                    <a:pt x="262" y="361"/>
                    <a:pt x="262" y="361"/>
                    <a:pt x="262" y="361"/>
                  </a:cubicBezTo>
                  <a:cubicBezTo>
                    <a:pt x="261" y="360"/>
                    <a:pt x="261" y="360"/>
                    <a:pt x="261" y="360"/>
                  </a:cubicBezTo>
                  <a:cubicBezTo>
                    <a:pt x="257" y="358"/>
                    <a:pt x="257" y="358"/>
                    <a:pt x="257" y="358"/>
                  </a:cubicBezTo>
                  <a:cubicBezTo>
                    <a:pt x="252" y="364"/>
                    <a:pt x="252" y="364"/>
                    <a:pt x="252" y="364"/>
                  </a:cubicBezTo>
                  <a:cubicBezTo>
                    <a:pt x="250" y="366"/>
                    <a:pt x="250" y="366"/>
                    <a:pt x="250" y="366"/>
                  </a:cubicBezTo>
                  <a:cubicBezTo>
                    <a:pt x="248" y="368"/>
                    <a:pt x="248" y="368"/>
                    <a:pt x="248" y="368"/>
                  </a:cubicBezTo>
                  <a:cubicBezTo>
                    <a:pt x="246" y="370"/>
                    <a:pt x="244" y="372"/>
                    <a:pt x="241" y="375"/>
                  </a:cubicBezTo>
                  <a:cubicBezTo>
                    <a:pt x="237" y="379"/>
                    <a:pt x="232" y="383"/>
                    <a:pt x="227" y="387"/>
                  </a:cubicBezTo>
                  <a:cubicBezTo>
                    <a:pt x="225" y="389"/>
                    <a:pt x="222" y="391"/>
                    <a:pt x="220" y="392"/>
                  </a:cubicBezTo>
                  <a:cubicBezTo>
                    <a:pt x="217" y="395"/>
                    <a:pt x="215" y="397"/>
                    <a:pt x="212" y="398"/>
                  </a:cubicBezTo>
                  <a:cubicBezTo>
                    <a:pt x="208" y="402"/>
                    <a:pt x="204" y="405"/>
                    <a:pt x="204" y="406"/>
                  </a:cubicBezTo>
                  <a:cubicBezTo>
                    <a:pt x="205" y="406"/>
                    <a:pt x="206" y="406"/>
                    <a:pt x="208" y="405"/>
                  </a:cubicBezTo>
                  <a:cubicBezTo>
                    <a:pt x="208" y="405"/>
                    <a:pt x="208" y="406"/>
                    <a:pt x="208" y="406"/>
                  </a:cubicBezTo>
                  <a:cubicBezTo>
                    <a:pt x="209" y="411"/>
                    <a:pt x="214" y="426"/>
                    <a:pt x="223" y="449"/>
                  </a:cubicBezTo>
                  <a:cubicBezTo>
                    <a:pt x="222" y="449"/>
                    <a:pt x="222" y="449"/>
                    <a:pt x="222" y="449"/>
                  </a:cubicBezTo>
                  <a:cubicBezTo>
                    <a:pt x="217" y="438"/>
                    <a:pt x="214" y="431"/>
                    <a:pt x="212" y="427"/>
                  </a:cubicBezTo>
                  <a:cubicBezTo>
                    <a:pt x="210" y="423"/>
                    <a:pt x="209" y="422"/>
                    <a:pt x="209" y="422"/>
                  </a:cubicBezTo>
                  <a:cubicBezTo>
                    <a:pt x="207" y="421"/>
                    <a:pt x="208" y="426"/>
                    <a:pt x="206" y="423"/>
                  </a:cubicBezTo>
                  <a:cubicBezTo>
                    <a:pt x="216" y="445"/>
                    <a:pt x="225" y="467"/>
                    <a:pt x="232" y="490"/>
                  </a:cubicBezTo>
                  <a:cubicBezTo>
                    <a:pt x="234" y="496"/>
                    <a:pt x="238" y="507"/>
                    <a:pt x="240" y="513"/>
                  </a:cubicBezTo>
                  <a:cubicBezTo>
                    <a:pt x="251" y="541"/>
                    <a:pt x="260" y="569"/>
                    <a:pt x="268" y="598"/>
                  </a:cubicBezTo>
                  <a:cubicBezTo>
                    <a:pt x="271" y="608"/>
                    <a:pt x="271" y="608"/>
                    <a:pt x="271" y="608"/>
                  </a:cubicBezTo>
                  <a:cubicBezTo>
                    <a:pt x="273" y="614"/>
                    <a:pt x="273" y="614"/>
                    <a:pt x="273" y="614"/>
                  </a:cubicBezTo>
                  <a:cubicBezTo>
                    <a:pt x="274" y="619"/>
                    <a:pt x="274" y="619"/>
                    <a:pt x="274" y="619"/>
                  </a:cubicBezTo>
                  <a:cubicBezTo>
                    <a:pt x="275" y="622"/>
                    <a:pt x="275" y="622"/>
                    <a:pt x="275" y="622"/>
                  </a:cubicBezTo>
                  <a:cubicBezTo>
                    <a:pt x="268" y="622"/>
                    <a:pt x="268" y="622"/>
                    <a:pt x="268" y="622"/>
                  </a:cubicBezTo>
                  <a:cubicBezTo>
                    <a:pt x="268" y="621"/>
                    <a:pt x="268" y="621"/>
                    <a:pt x="268" y="621"/>
                  </a:cubicBezTo>
                  <a:cubicBezTo>
                    <a:pt x="263" y="604"/>
                    <a:pt x="263" y="604"/>
                    <a:pt x="263" y="604"/>
                  </a:cubicBezTo>
                  <a:cubicBezTo>
                    <a:pt x="261" y="595"/>
                    <a:pt x="261" y="595"/>
                    <a:pt x="261" y="595"/>
                  </a:cubicBezTo>
                  <a:cubicBezTo>
                    <a:pt x="257" y="582"/>
                    <a:pt x="253" y="570"/>
                    <a:pt x="249" y="557"/>
                  </a:cubicBezTo>
                  <a:cubicBezTo>
                    <a:pt x="241" y="532"/>
                    <a:pt x="232" y="507"/>
                    <a:pt x="223" y="483"/>
                  </a:cubicBezTo>
                  <a:cubicBezTo>
                    <a:pt x="218" y="471"/>
                    <a:pt x="213" y="459"/>
                    <a:pt x="208" y="447"/>
                  </a:cubicBezTo>
                  <a:cubicBezTo>
                    <a:pt x="206" y="441"/>
                    <a:pt x="203" y="435"/>
                    <a:pt x="201" y="429"/>
                  </a:cubicBezTo>
                  <a:cubicBezTo>
                    <a:pt x="196" y="420"/>
                    <a:pt x="196" y="420"/>
                    <a:pt x="196" y="420"/>
                  </a:cubicBezTo>
                  <a:cubicBezTo>
                    <a:pt x="190" y="406"/>
                    <a:pt x="190" y="406"/>
                    <a:pt x="190" y="406"/>
                  </a:cubicBezTo>
                  <a:cubicBezTo>
                    <a:pt x="185" y="407"/>
                    <a:pt x="185" y="407"/>
                    <a:pt x="185" y="407"/>
                  </a:cubicBezTo>
                  <a:cubicBezTo>
                    <a:pt x="182" y="407"/>
                    <a:pt x="182" y="407"/>
                    <a:pt x="182" y="407"/>
                  </a:cubicBezTo>
                  <a:cubicBezTo>
                    <a:pt x="182" y="407"/>
                    <a:pt x="181" y="408"/>
                    <a:pt x="181" y="408"/>
                  </a:cubicBezTo>
                  <a:cubicBezTo>
                    <a:pt x="180" y="408"/>
                    <a:pt x="180" y="408"/>
                    <a:pt x="180" y="408"/>
                  </a:cubicBezTo>
                  <a:cubicBezTo>
                    <a:pt x="178" y="408"/>
                    <a:pt x="177" y="408"/>
                    <a:pt x="175" y="408"/>
                  </a:cubicBezTo>
                  <a:cubicBezTo>
                    <a:pt x="172" y="408"/>
                    <a:pt x="169" y="407"/>
                    <a:pt x="166" y="407"/>
                  </a:cubicBezTo>
                  <a:cubicBezTo>
                    <a:pt x="159" y="405"/>
                    <a:pt x="154" y="402"/>
                    <a:pt x="149" y="397"/>
                  </a:cubicBezTo>
                  <a:cubicBezTo>
                    <a:pt x="144" y="393"/>
                    <a:pt x="140" y="388"/>
                    <a:pt x="138" y="382"/>
                  </a:cubicBezTo>
                  <a:cubicBezTo>
                    <a:pt x="136" y="376"/>
                    <a:pt x="136" y="370"/>
                    <a:pt x="138" y="366"/>
                  </a:cubicBezTo>
                  <a:cubicBezTo>
                    <a:pt x="139" y="364"/>
                    <a:pt x="141" y="362"/>
                    <a:pt x="143" y="360"/>
                  </a:cubicBezTo>
                  <a:cubicBezTo>
                    <a:pt x="145" y="358"/>
                    <a:pt x="148" y="357"/>
                    <a:pt x="151" y="356"/>
                  </a:cubicBezTo>
                  <a:cubicBezTo>
                    <a:pt x="156" y="355"/>
                    <a:pt x="162" y="356"/>
                    <a:pt x="167" y="359"/>
                  </a:cubicBezTo>
                  <a:cubicBezTo>
                    <a:pt x="172" y="362"/>
                    <a:pt x="177" y="367"/>
                    <a:pt x="180" y="373"/>
                  </a:cubicBezTo>
                  <a:cubicBezTo>
                    <a:pt x="181" y="374"/>
                    <a:pt x="182" y="375"/>
                    <a:pt x="183" y="377"/>
                  </a:cubicBezTo>
                  <a:cubicBezTo>
                    <a:pt x="185" y="382"/>
                    <a:pt x="185" y="382"/>
                    <a:pt x="185" y="382"/>
                  </a:cubicBezTo>
                  <a:cubicBezTo>
                    <a:pt x="193" y="398"/>
                    <a:pt x="193" y="398"/>
                    <a:pt x="193" y="398"/>
                  </a:cubicBezTo>
                  <a:cubicBezTo>
                    <a:pt x="195" y="397"/>
                    <a:pt x="197" y="396"/>
                    <a:pt x="200" y="395"/>
                  </a:cubicBezTo>
                  <a:cubicBezTo>
                    <a:pt x="201" y="394"/>
                    <a:pt x="202" y="394"/>
                    <a:pt x="203" y="393"/>
                  </a:cubicBezTo>
                  <a:cubicBezTo>
                    <a:pt x="204" y="393"/>
                    <a:pt x="205" y="392"/>
                    <a:pt x="206" y="392"/>
                  </a:cubicBezTo>
                  <a:cubicBezTo>
                    <a:pt x="207" y="391"/>
                    <a:pt x="207" y="391"/>
                    <a:pt x="207" y="391"/>
                  </a:cubicBezTo>
                  <a:cubicBezTo>
                    <a:pt x="208" y="390"/>
                    <a:pt x="208" y="390"/>
                    <a:pt x="208" y="390"/>
                  </a:cubicBezTo>
                  <a:cubicBezTo>
                    <a:pt x="210" y="389"/>
                    <a:pt x="210" y="389"/>
                    <a:pt x="210" y="389"/>
                  </a:cubicBezTo>
                  <a:cubicBezTo>
                    <a:pt x="211" y="388"/>
                    <a:pt x="212" y="388"/>
                    <a:pt x="213" y="387"/>
                  </a:cubicBezTo>
                  <a:cubicBezTo>
                    <a:pt x="218" y="384"/>
                    <a:pt x="222" y="381"/>
                    <a:pt x="226" y="378"/>
                  </a:cubicBezTo>
                  <a:cubicBezTo>
                    <a:pt x="230" y="374"/>
                    <a:pt x="234" y="371"/>
                    <a:pt x="238" y="367"/>
                  </a:cubicBezTo>
                  <a:cubicBezTo>
                    <a:pt x="240" y="365"/>
                    <a:pt x="242" y="363"/>
                    <a:pt x="243" y="361"/>
                  </a:cubicBezTo>
                  <a:cubicBezTo>
                    <a:pt x="244" y="360"/>
                    <a:pt x="244" y="360"/>
                    <a:pt x="244" y="360"/>
                  </a:cubicBezTo>
                  <a:cubicBezTo>
                    <a:pt x="245" y="359"/>
                    <a:pt x="245" y="359"/>
                    <a:pt x="245" y="359"/>
                  </a:cubicBezTo>
                  <a:cubicBezTo>
                    <a:pt x="246" y="358"/>
                    <a:pt x="246" y="358"/>
                    <a:pt x="247" y="357"/>
                  </a:cubicBezTo>
                  <a:cubicBezTo>
                    <a:pt x="249" y="355"/>
                    <a:pt x="250" y="353"/>
                    <a:pt x="252" y="351"/>
                  </a:cubicBezTo>
                  <a:cubicBezTo>
                    <a:pt x="250" y="349"/>
                    <a:pt x="249" y="347"/>
                    <a:pt x="248" y="345"/>
                  </a:cubicBezTo>
                  <a:cubicBezTo>
                    <a:pt x="247" y="344"/>
                    <a:pt x="247" y="344"/>
                    <a:pt x="247" y="344"/>
                  </a:cubicBezTo>
                  <a:cubicBezTo>
                    <a:pt x="247" y="344"/>
                    <a:pt x="246" y="343"/>
                    <a:pt x="246" y="343"/>
                  </a:cubicBezTo>
                  <a:cubicBezTo>
                    <a:pt x="246" y="343"/>
                    <a:pt x="246" y="343"/>
                    <a:pt x="246" y="343"/>
                  </a:cubicBezTo>
                  <a:cubicBezTo>
                    <a:pt x="246" y="342"/>
                    <a:pt x="246" y="342"/>
                    <a:pt x="245" y="341"/>
                  </a:cubicBezTo>
                  <a:cubicBezTo>
                    <a:pt x="245" y="340"/>
                    <a:pt x="244" y="338"/>
                    <a:pt x="243" y="336"/>
                  </a:cubicBezTo>
                  <a:cubicBezTo>
                    <a:pt x="243" y="335"/>
                    <a:pt x="243" y="334"/>
                    <a:pt x="243" y="333"/>
                  </a:cubicBezTo>
                  <a:cubicBezTo>
                    <a:pt x="243" y="332"/>
                    <a:pt x="243" y="332"/>
                    <a:pt x="242" y="331"/>
                  </a:cubicBezTo>
                  <a:cubicBezTo>
                    <a:pt x="242" y="331"/>
                    <a:pt x="242" y="330"/>
                    <a:pt x="242" y="330"/>
                  </a:cubicBezTo>
                  <a:cubicBezTo>
                    <a:pt x="242" y="328"/>
                    <a:pt x="242" y="326"/>
                    <a:pt x="243" y="324"/>
                  </a:cubicBezTo>
                  <a:cubicBezTo>
                    <a:pt x="244" y="315"/>
                    <a:pt x="247" y="306"/>
                    <a:pt x="252" y="299"/>
                  </a:cubicBezTo>
                  <a:cubicBezTo>
                    <a:pt x="254" y="296"/>
                    <a:pt x="257" y="293"/>
                    <a:pt x="260" y="291"/>
                  </a:cubicBezTo>
                  <a:cubicBezTo>
                    <a:pt x="263" y="289"/>
                    <a:pt x="267" y="288"/>
                    <a:pt x="270" y="288"/>
                  </a:cubicBezTo>
                  <a:cubicBezTo>
                    <a:pt x="274" y="288"/>
                    <a:pt x="277" y="290"/>
                    <a:pt x="280" y="292"/>
                  </a:cubicBezTo>
                  <a:cubicBezTo>
                    <a:pt x="283" y="294"/>
                    <a:pt x="286" y="297"/>
                    <a:pt x="287" y="300"/>
                  </a:cubicBezTo>
                  <a:cubicBezTo>
                    <a:pt x="288" y="304"/>
                    <a:pt x="288" y="307"/>
                    <a:pt x="287" y="311"/>
                  </a:cubicBezTo>
                  <a:cubicBezTo>
                    <a:pt x="287" y="315"/>
                    <a:pt x="285" y="319"/>
                    <a:pt x="283" y="323"/>
                  </a:cubicBezTo>
                  <a:cubicBezTo>
                    <a:pt x="280" y="327"/>
                    <a:pt x="278" y="330"/>
                    <a:pt x="275" y="334"/>
                  </a:cubicBezTo>
                  <a:cubicBezTo>
                    <a:pt x="274" y="336"/>
                    <a:pt x="274" y="336"/>
                    <a:pt x="274" y="336"/>
                  </a:cubicBezTo>
                  <a:cubicBezTo>
                    <a:pt x="272" y="338"/>
                    <a:pt x="272" y="338"/>
                    <a:pt x="272" y="338"/>
                  </a:cubicBezTo>
                  <a:cubicBezTo>
                    <a:pt x="267" y="344"/>
                    <a:pt x="267" y="344"/>
                    <a:pt x="267" y="344"/>
                  </a:cubicBezTo>
                  <a:cubicBezTo>
                    <a:pt x="266" y="346"/>
                    <a:pt x="265" y="347"/>
                    <a:pt x="265" y="349"/>
                  </a:cubicBezTo>
                  <a:cubicBezTo>
                    <a:pt x="265" y="349"/>
                    <a:pt x="265" y="350"/>
                    <a:pt x="265" y="350"/>
                  </a:cubicBezTo>
                  <a:cubicBezTo>
                    <a:pt x="265" y="351"/>
                    <a:pt x="266" y="351"/>
                    <a:pt x="266" y="351"/>
                  </a:cubicBezTo>
                  <a:cubicBezTo>
                    <a:pt x="266" y="351"/>
                    <a:pt x="266" y="351"/>
                    <a:pt x="266" y="351"/>
                  </a:cubicBezTo>
                  <a:cubicBezTo>
                    <a:pt x="266" y="352"/>
                    <a:pt x="266" y="352"/>
                    <a:pt x="266" y="352"/>
                  </a:cubicBezTo>
                  <a:cubicBezTo>
                    <a:pt x="267" y="354"/>
                    <a:pt x="268" y="354"/>
                    <a:pt x="270" y="355"/>
                  </a:cubicBezTo>
                  <a:cubicBezTo>
                    <a:pt x="272" y="356"/>
                    <a:pt x="274" y="357"/>
                    <a:pt x="276" y="357"/>
                  </a:cubicBezTo>
                  <a:cubicBezTo>
                    <a:pt x="277" y="358"/>
                    <a:pt x="278" y="358"/>
                    <a:pt x="280" y="358"/>
                  </a:cubicBezTo>
                  <a:cubicBezTo>
                    <a:pt x="281" y="358"/>
                    <a:pt x="282" y="359"/>
                    <a:pt x="283" y="359"/>
                  </a:cubicBezTo>
                  <a:cubicBezTo>
                    <a:pt x="285" y="359"/>
                    <a:pt x="285" y="359"/>
                    <a:pt x="285" y="359"/>
                  </a:cubicBezTo>
                  <a:cubicBezTo>
                    <a:pt x="287" y="360"/>
                    <a:pt x="287" y="360"/>
                    <a:pt x="287" y="360"/>
                  </a:cubicBezTo>
                  <a:cubicBezTo>
                    <a:pt x="292" y="360"/>
                    <a:pt x="297" y="361"/>
                    <a:pt x="302" y="361"/>
                  </a:cubicBezTo>
                  <a:cubicBezTo>
                    <a:pt x="308" y="361"/>
                    <a:pt x="313" y="360"/>
                    <a:pt x="318" y="359"/>
                  </a:cubicBezTo>
                  <a:cubicBezTo>
                    <a:pt x="321" y="359"/>
                    <a:pt x="324" y="358"/>
                    <a:pt x="327" y="357"/>
                  </a:cubicBezTo>
                  <a:cubicBezTo>
                    <a:pt x="327" y="357"/>
                    <a:pt x="328" y="356"/>
                    <a:pt x="329" y="356"/>
                  </a:cubicBezTo>
                  <a:cubicBezTo>
                    <a:pt x="330" y="355"/>
                    <a:pt x="331" y="355"/>
                    <a:pt x="332" y="355"/>
                  </a:cubicBezTo>
                  <a:cubicBezTo>
                    <a:pt x="338" y="352"/>
                    <a:pt x="338" y="352"/>
                    <a:pt x="338" y="352"/>
                  </a:cubicBezTo>
                  <a:cubicBezTo>
                    <a:pt x="338" y="347"/>
                    <a:pt x="338" y="347"/>
                    <a:pt x="338" y="347"/>
                  </a:cubicBezTo>
                  <a:cubicBezTo>
                    <a:pt x="337" y="344"/>
                    <a:pt x="337" y="344"/>
                    <a:pt x="337" y="344"/>
                  </a:cubicBezTo>
                  <a:cubicBezTo>
                    <a:pt x="337" y="343"/>
                    <a:pt x="337" y="343"/>
                    <a:pt x="337" y="343"/>
                  </a:cubicBezTo>
                  <a:cubicBezTo>
                    <a:pt x="337" y="342"/>
                    <a:pt x="337" y="342"/>
                    <a:pt x="337" y="342"/>
                  </a:cubicBezTo>
                  <a:cubicBezTo>
                    <a:pt x="336" y="340"/>
                    <a:pt x="336" y="340"/>
                    <a:pt x="336" y="340"/>
                  </a:cubicBezTo>
                  <a:cubicBezTo>
                    <a:pt x="336" y="339"/>
                    <a:pt x="336" y="339"/>
                    <a:pt x="336" y="339"/>
                  </a:cubicBezTo>
                  <a:cubicBezTo>
                    <a:pt x="336" y="336"/>
                    <a:pt x="336" y="336"/>
                    <a:pt x="336" y="336"/>
                  </a:cubicBezTo>
                  <a:cubicBezTo>
                    <a:pt x="336" y="333"/>
                    <a:pt x="335" y="330"/>
                    <a:pt x="335" y="327"/>
                  </a:cubicBezTo>
                  <a:cubicBezTo>
                    <a:pt x="336" y="321"/>
                    <a:pt x="337" y="315"/>
                    <a:pt x="340" y="310"/>
                  </a:cubicBezTo>
                  <a:cubicBezTo>
                    <a:pt x="342" y="307"/>
                    <a:pt x="343" y="305"/>
                    <a:pt x="345" y="303"/>
                  </a:cubicBezTo>
                  <a:cubicBezTo>
                    <a:pt x="347" y="302"/>
                    <a:pt x="348" y="301"/>
                    <a:pt x="349" y="300"/>
                  </a:cubicBezTo>
                  <a:cubicBezTo>
                    <a:pt x="350" y="299"/>
                    <a:pt x="351" y="299"/>
                    <a:pt x="352" y="298"/>
                  </a:cubicBezTo>
                  <a:cubicBezTo>
                    <a:pt x="357" y="296"/>
                    <a:pt x="363" y="295"/>
                    <a:pt x="367" y="297"/>
                  </a:cubicBezTo>
                  <a:cubicBezTo>
                    <a:pt x="368" y="297"/>
                    <a:pt x="369" y="298"/>
                    <a:pt x="370" y="299"/>
                  </a:cubicBezTo>
                  <a:cubicBezTo>
                    <a:pt x="370" y="299"/>
                    <a:pt x="371" y="299"/>
                    <a:pt x="371" y="300"/>
                  </a:cubicBezTo>
                  <a:cubicBezTo>
                    <a:pt x="372" y="300"/>
                    <a:pt x="372" y="301"/>
                    <a:pt x="373" y="301"/>
                  </a:cubicBezTo>
                  <a:cubicBezTo>
                    <a:pt x="374" y="304"/>
                    <a:pt x="376" y="306"/>
                    <a:pt x="377" y="308"/>
                  </a:cubicBezTo>
                  <a:cubicBezTo>
                    <a:pt x="378" y="311"/>
                    <a:pt x="378" y="313"/>
                    <a:pt x="378" y="316"/>
                  </a:cubicBezTo>
                  <a:cubicBezTo>
                    <a:pt x="378" y="319"/>
                    <a:pt x="377" y="322"/>
                    <a:pt x="376" y="324"/>
                  </a:cubicBezTo>
                  <a:cubicBezTo>
                    <a:pt x="374" y="330"/>
                    <a:pt x="371" y="335"/>
                    <a:pt x="366" y="339"/>
                  </a:cubicBezTo>
                  <a:cubicBezTo>
                    <a:pt x="364" y="342"/>
                    <a:pt x="362" y="344"/>
                    <a:pt x="359" y="346"/>
                  </a:cubicBezTo>
                  <a:cubicBezTo>
                    <a:pt x="359" y="346"/>
                    <a:pt x="358" y="347"/>
                    <a:pt x="357" y="347"/>
                  </a:cubicBezTo>
                  <a:cubicBezTo>
                    <a:pt x="356" y="348"/>
                    <a:pt x="356" y="348"/>
                    <a:pt x="356" y="348"/>
                  </a:cubicBezTo>
                  <a:cubicBezTo>
                    <a:pt x="355" y="349"/>
                    <a:pt x="355" y="349"/>
                    <a:pt x="355" y="349"/>
                  </a:cubicBezTo>
                  <a:cubicBezTo>
                    <a:pt x="352" y="351"/>
                    <a:pt x="349" y="353"/>
                    <a:pt x="346" y="355"/>
                  </a:cubicBezTo>
                  <a:cubicBezTo>
                    <a:pt x="347" y="357"/>
                    <a:pt x="348" y="359"/>
                    <a:pt x="349" y="361"/>
                  </a:cubicBezTo>
                  <a:cubicBezTo>
                    <a:pt x="349" y="362"/>
                    <a:pt x="350" y="363"/>
                    <a:pt x="350" y="364"/>
                  </a:cubicBezTo>
                  <a:cubicBezTo>
                    <a:pt x="351" y="366"/>
                    <a:pt x="351" y="366"/>
                    <a:pt x="351" y="366"/>
                  </a:cubicBezTo>
                  <a:cubicBezTo>
                    <a:pt x="351" y="367"/>
                    <a:pt x="351" y="367"/>
                    <a:pt x="351" y="367"/>
                  </a:cubicBezTo>
                  <a:cubicBezTo>
                    <a:pt x="352" y="369"/>
                    <a:pt x="353" y="372"/>
                    <a:pt x="354" y="374"/>
                  </a:cubicBezTo>
                  <a:cubicBezTo>
                    <a:pt x="357" y="378"/>
                    <a:pt x="360" y="383"/>
                    <a:pt x="363" y="387"/>
                  </a:cubicBezTo>
                  <a:cubicBezTo>
                    <a:pt x="366" y="392"/>
                    <a:pt x="370" y="396"/>
                    <a:pt x="374" y="399"/>
                  </a:cubicBezTo>
                  <a:cubicBezTo>
                    <a:pt x="375" y="400"/>
                    <a:pt x="377" y="401"/>
                    <a:pt x="378" y="401"/>
                  </a:cubicBezTo>
                  <a:cubicBezTo>
                    <a:pt x="378" y="402"/>
                    <a:pt x="379" y="402"/>
                    <a:pt x="379" y="403"/>
                  </a:cubicBezTo>
                  <a:cubicBezTo>
                    <a:pt x="380" y="403"/>
                    <a:pt x="380" y="403"/>
                    <a:pt x="380" y="403"/>
                  </a:cubicBezTo>
                  <a:cubicBezTo>
                    <a:pt x="381" y="403"/>
                    <a:pt x="381" y="403"/>
                    <a:pt x="381" y="403"/>
                  </a:cubicBezTo>
                  <a:cubicBezTo>
                    <a:pt x="382" y="404"/>
                    <a:pt x="382" y="404"/>
                    <a:pt x="382" y="404"/>
                  </a:cubicBezTo>
                  <a:cubicBezTo>
                    <a:pt x="384" y="405"/>
                    <a:pt x="386" y="406"/>
                    <a:pt x="388" y="407"/>
                  </a:cubicBezTo>
                  <a:cubicBezTo>
                    <a:pt x="390" y="408"/>
                    <a:pt x="392" y="409"/>
                    <a:pt x="394" y="410"/>
                  </a:cubicBezTo>
                  <a:cubicBezTo>
                    <a:pt x="402" y="394"/>
                    <a:pt x="402" y="394"/>
                    <a:pt x="402" y="394"/>
                  </a:cubicBezTo>
                  <a:cubicBezTo>
                    <a:pt x="407" y="384"/>
                    <a:pt x="407" y="384"/>
                    <a:pt x="407" y="384"/>
                  </a:cubicBezTo>
                  <a:cubicBezTo>
                    <a:pt x="409" y="379"/>
                    <a:pt x="409" y="379"/>
                    <a:pt x="409" y="379"/>
                  </a:cubicBezTo>
                  <a:cubicBezTo>
                    <a:pt x="410" y="378"/>
                    <a:pt x="410" y="378"/>
                    <a:pt x="410" y="378"/>
                  </a:cubicBezTo>
                  <a:cubicBezTo>
                    <a:pt x="410" y="377"/>
                    <a:pt x="410" y="377"/>
                    <a:pt x="410" y="377"/>
                  </a:cubicBezTo>
                  <a:cubicBezTo>
                    <a:pt x="411" y="377"/>
                    <a:pt x="411" y="376"/>
                    <a:pt x="412" y="375"/>
                  </a:cubicBezTo>
                  <a:cubicBezTo>
                    <a:pt x="414" y="373"/>
                    <a:pt x="416" y="370"/>
                    <a:pt x="418" y="368"/>
                  </a:cubicBezTo>
                  <a:cubicBezTo>
                    <a:pt x="420" y="366"/>
                    <a:pt x="423" y="364"/>
                    <a:pt x="425" y="363"/>
                  </a:cubicBezTo>
                  <a:cubicBezTo>
                    <a:pt x="426" y="362"/>
                    <a:pt x="428" y="362"/>
                    <a:pt x="429" y="362"/>
                  </a:cubicBezTo>
                  <a:cubicBezTo>
                    <a:pt x="429" y="362"/>
                    <a:pt x="430" y="362"/>
                    <a:pt x="430" y="362"/>
                  </a:cubicBezTo>
                  <a:cubicBezTo>
                    <a:pt x="431" y="362"/>
                    <a:pt x="431" y="362"/>
                    <a:pt x="432" y="362"/>
                  </a:cubicBezTo>
                  <a:cubicBezTo>
                    <a:pt x="436" y="363"/>
                    <a:pt x="441" y="367"/>
                    <a:pt x="443" y="372"/>
                  </a:cubicBezTo>
                  <a:cubicBezTo>
                    <a:pt x="445" y="377"/>
                    <a:pt x="446" y="384"/>
                    <a:pt x="445" y="390"/>
                  </a:cubicBezTo>
                  <a:cubicBezTo>
                    <a:pt x="445" y="393"/>
                    <a:pt x="444" y="396"/>
                    <a:pt x="442" y="399"/>
                  </a:cubicBezTo>
                  <a:cubicBezTo>
                    <a:pt x="441" y="402"/>
                    <a:pt x="440" y="404"/>
                    <a:pt x="438" y="406"/>
                  </a:cubicBezTo>
                  <a:cubicBezTo>
                    <a:pt x="434" y="411"/>
                    <a:pt x="428" y="414"/>
                    <a:pt x="422" y="416"/>
                  </a:cubicBezTo>
                  <a:cubicBezTo>
                    <a:pt x="419" y="417"/>
                    <a:pt x="416" y="417"/>
                    <a:pt x="413" y="417"/>
                  </a:cubicBezTo>
                  <a:cubicBezTo>
                    <a:pt x="411" y="418"/>
                    <a:pt x="410" y="418"/>
                    <a:pt x="408" y="418"/>
                  </a:cubicBezTo>
                  <a:cubicBezTo>
                    <a:pt x="407" y="418"/>
                    <a:pt x="407" y="418"/>
                    <a:pt x="407" y="418"/>
                  </a:cubicBezTo>
                  <a:cubicBezTo>
                    <a:pt x="407" y="418"/>
                    <a:pt x="406" y="418"/>
                    <a:pt x="406" y="418"/>
                  </a:cubicBezTo>
                  <a:cubicBezTo>
                    <a:pt x="405" y="417"/>
                    <a:pt x="404" y="417"/>
                    <a:pt x="403" y="417"/>
                  </a:cubicBezTo>
                  <a:cubicBezTo>
                    <a:pt x="398" y="417"/>
                    <a:pt x="398" y="417"/>
                    <a:pt x="398" y="417"/>
                  </a:cubicBezTo>
                  <a:cubicBezTo>
                    <a:pt x="394" y="426"/>
                    <a:pt x="394" y="426"/>
                    <a:pt x="394" y="426"/>
                  </a:cubicBezTo>
                  <a:cubicBezTo>
                    <a:pt x="392" y="432"/>
                    <a:pt x="392" y="432"/>
                    <a:pt x="392" y="432"/>
                  </a:cubicBezTo>
                  <a:cubicBezTo>
                    <a:pt x="387" y="442"/>
                    <a:pt x="387" y="442"/>
                    <a:pt x="387" y="442"/>
                  </a:cubicBezTo>
                  <a:cubicBezTo>
                    <a:pt x="384" y="449"/>
                    <a:pt x="381" y="456"/>
                    <a:pt x="378" y="463"/>
                  </a:cubicBezTo>
                  <a:cubicBezTo>
                    <a:pt x="372" y="477"/>
                    <a:pt x="367" y="492"/>
                    <a:pt x="362" y="506"/>
                  </a:cubicBezTo>
                  <a:cubicBezTo>
                    <a:pt x="351" y="535"/>
                    <a:pt x="342" y="564"/>
                    <a:pt x="333" y="593"/>
                  </a:cubicBezTo>
                  <a:cubicBezTo>
                    <a:pt x="330" y="604"/>
                    <a:pt x="330" y="604"/>
                    <a:pt x="330" y="604"/>
                  </a:cubicBezTo>
                  <a:cubicBezTo>
                    <a:pt x="327" y="613"/>
                    <a:pt x="327" y="613"/>
                    <a:pt x="327" y="613"/>
                  </a:cubicBezTo>
                  <a:cubicBezTo>
                    <a:pt x="326" y="619"/>
                    <a:pt x="326" y="619"/>
                    <a:pt x="326" y="619"/>
                  </a:cubicBezTo>
                  <a:cubicBezTo>
                    <a:pt x="325" y="621"/>
                    <a:pt x="325" y="621"/>
                    <a:pt x="325" y="621"/>
                  </a:cubicBezTo>
                  <a:cubicBezTo>
                    <a:pt x="325" y="622"/>
                    <a:pt x="325" y="622"/>
                    <a:pt x="325" y="622"/>
                  </a:cubicBezTo>
                  <a:lnTo>
                    <a:pt x="318" y="62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3" name="矩形 52">
            <a:extLst>
              <a:ext uri="{FF2B5EF4-FFF2-40B4-BE49-F238E27FC236}">
                <a16:creationId xmlns:a16="http://schemas.microsoft.com/office/drawing/2014/main" id="{1AF58B6D-7A29-A646-81F6-02A796CC337D}"/>
              </a:ext>
            </a:extLst>
          </p:cNvPr>
          <p:cNvSpPr/>
          <p:nvPr/>
        </p:nvSpPr>
        <p:spPr>
          <a:xfrm>
            <a:off x="5704611" y="3244334"/>
            <a:ext cx="782778" cy="369332"/>
          </a:xfrm>
          <a:prstGeom prst="rect">
            <a:avLst/>
          </a:prstGeom>
        </p:spPr>
        <p:txBody>
          <a:bodyPr wrap="none">
            <a:spAutoFit/>
          </a:bodyPr>
          <a:lstStyle/>
          <a:p>
            <a:r>
              <a:rPr lang="zh-CN" altLang="en-US"/>
              <a:t>ignore</a:t>
            </a:r>
          </a:p>
        </p:txBody>
      </p:sp>
    </p:spTree>
    <p:extLst>
      <p:ext uri="{BB962C8B-B14F-4D97-AF65-F5344CB8AC3E}">
        <p14:creationId xmlns:p14="http://schemas.microsoft.com/office/powerpoint/2010/main" val="3282434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1012751" y="488992"/>
            <a:ext cx="1119217" cy="369332"/>
          </a:xfrm>
          <a:prstGeom prst="rect">
            <a:avLst/>
          </a:prstGeom>
        </p:spPr>
        <p:txBody>
          <a:bodyPr wrap="none">
            <a:spAutoFit/>
          </a:bodyPr>
          <a:lstStyle/>
          <a:p>
            <a:pPr algn="dist"/>
            <a:r>
              <a:rPr lang="en-US" altLang="zh-CN" dirty="0">
                <a:solidFill>
                  <a:schemeClr val="bg1"/>
                </a:solidFill>
                <a:latin typeface="方正静蕾简体" panose="02000000000000000000" pitchFamily="2" charset="-122"/>
                <a:ea typeface="方正静蕾简体" panose="02000000000000000000" pitchFamily="2" charset="-122"/>
              </a:rPr>
              <a:t>JVM</a:t>
            </a:r>
            <a:r>
              <a:rPr lang="zh-CN" altLang="en-US">
                <a:solidFill>
                  <a:schemeClr val="bg1"/>
                </a:solidFill>
                <a:latin typeface="方正静蕾简体" panose="02000000000000000000" pitchFamily="2" charset="-122"/>
                <a:ea typeface="方正静蕾简体" panose="02000000000000000000" pitchFamily="2" charset="-122"/>
              </a:rPr>
              <a:t>组成</a:t>
            </a:r>
          </a:p>
        </p:txBody>
      </p:sp>
      <p:sp>
        <p:nvSpPr>
          <p:cNvPr id="2" name="矩形 1">
            <a:extLst>
              <a:ext uri="{FF2B5EF4-FFF2-40B4-BE49-F238E27FC236}">
                <a16:creationId xmlns:a16="http://schemas.microsoft.com/office/drawing/2014/main" id="{2ECC935F-4ECA-3C44-8962-8393045E736F}"/>
              </a:ext>
            </a:extLst>
          </p:cNvPr>
          <p:cNvSpPr/>
          <p:nvPr/>
        </p:nvSpPr>
        <p:spPr>
          <a:xfrm>
            <a:off x="1823235" y="1963541"/>
            <a:ext cx="8740261" cy="3932161"/>
          </a:xfrm>
          <a:prstGeom prst="rect">
            <a:avLst/>
          </a:prstGeom>
          <a:noFill/>
          <a:ln w="508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a:extLst>
              <a:ext uri="{FF2B5EF4-FFF2-40B4-BE49-F238E27FC236}">
                <a16:creationId xmlns:a16="http://schemas.microsoft.com/office/drawing/2014/main" id="{8B92AD6D-EC59-F84F-808B-5CC55020041A}"/>
              </a:ext>
            </a:extLst>
          </p:cNvPr>
          <p:cNvSpPr txBox="1"/>
          <p:nvPr/>
        </p:nvSpPr>
        <p:spPr>
          <a:xfrm>
            <a:off x="5754783" y="1426504"/>
            <a:ext cx="877163" cy="369332"/>
          </a:xfrm>
          <a:prstGeom prst="rect">
            <a:avLst/>
          </a:prstGeom>
          <a:noFill/>
        </p:spPr>
        <p:txBody>
          <a:bodyPr wrap="none" rtlCol="0">
            <a:spAutoFit/>
          </a:bodyPr>
          <a:lstStyle/>
          <a:p>
            <a:r>
              <a:rPr kumimoji="1" lang="zh-CN" altLang="en-US">
                <a:solidFill>
                  <a:schemeClr val="bg1"/>
                </a:solidFill>
              </a:rPr>
              <a:t>虚拟机</a:t>
            </a:r>
          </a:p>
        </p:txBody>
      </p:sp>
      <p:sp>
        <p:nvSpPr>
          <p:cNvPr id="4" name="矩形 3">
            <a:extLst>
              <a:ext uri="{FF2B5EF4-FFF2-40B4-BE49-F238E27FC236}">
                <a16:creationId xmlns:a16="http://schemas.microsoft.com/office/drawing/2014/main" id="{990B25A6-C6A8-FB41-8D2F-CA30731F9F36}"/>
              </a:ext>
            </a:extLst>
          </p:cNvPr>
          <p:cNvSpPr/>
          <p:nvPr/>
        </p:nvSpPr>
        <p:spPr>
          <a:xfrm>
            <a:off x="8263681" y="1426504"/>
            <a:ext cx="1800273" cy="36933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Java</a:t>
            </a:r>
            <a:r>
              <a:rPr kumimoji="1" lang="zh-CN" altLang="en-US" dirty="0"/>
              <a:t> </a:t>
            </a:r>
            <a:r>
              <a:rPr kumimoji="1" lang="en-US" altLang="zh-CN" dirty="0"/>
              <a:t>Hello.class</a:t>
            </a:r>
            <a:endParaRPr kumimoji="1" lang="zh-CN" altLang="en-US" dirty="0"/>
          </a:p>
        </p:txBody>
      </p:sp>
      <p:sp>
        <p:nvSpPr>
          <p:cNvPr id="6" name="矩形 5">
            <a:extLst>
              <a:ext uri="{FF2B5EF4-FFF2-40B4-BE49-F238E27FC236}">
                <a16:creationId xmlns:a16="http://schemas.microsoft.com/office/drawing/2014/main" id="{8B0F6906-8C29-7746-B047-B7643DB37139}"/>
              </a:ext>
            </a:extLst>
          </p:cNvPr>
          <p:cNvSpPr/>
          <p:nvPr/>
        </p:nvSpPr>
        <p:spPr>
          <a:xfrm>
            <a:off x="8276744" y="2984522"/>
            <a:ext cx="1774148" cy="7489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类装载子系统</a:t>
            </a:r>
          </a:p>
        </p:txBody>
      </p:sp>
      <p:sp>
        <p:nvSpPr>
          <p:cNvPr id="83" name="矩形 82">
            <a:extLst>
              <a:ext uri="{FF2B5EF4-FFF2-40B4-BE49-F238E27FC236}">
                <a16:creationId xmlns:a16="http://schemas.microsoft.com/office/drawing/2014/main" id="{9B768BAB-A940-7946-A0B0-A42FE1634012}"/>
              </a:ext>
            </a:extLst>
          </p:cNvPr>
          <p:cNvSpPr/>
          <p:nvPr/>
        </p:nvSpPr>
        <p:spPr>
          <a:xfrm>
            <a:off x="8263681" y="4263445"/>
            <a:ext cx="1774148" cy="74893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执行引擎</a:t>
            </a:r>
          </a:p>
        </p:txBody>
      </p:sp>
      <p:sp>
        <p:nvSpPr>
          <p:cNvPr id="86" name="矩形 85">
            <a:extLst>
              <a:ext uri="{FF2B5EF4-FFF2-40B4-BE49-F238E27FC236}">
                <a16:creationId xmlns:a16="http://schemas.microsoft.com/office/drawing/2014/main" id="{68D83254-310E-7D48-A64B-FDB45F267160}"/>
              </a:ext>
            </a:extLst>
          </p:cNvPr>
          <p:cNvSpPr/>
          <p:nvPr/>
        </p:nvSpPr>
        <p:spPr>
          <a:xfrm>
            <a:off x="2264537" y="2500448"/>
            <a:ext cx="5434148" cy="2942409"/>
          </a:xfrm>
          <a:prstGeom prst="rect">
            <a:avLst/>
          </a:prstGeom>
          <a:solidFill>
            <a:schemeClr val="accent1">
              <a:lumMod val="60000"/>
              <a:lumOff val="4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highlight>
                <a:srgbClr val="00FFFF"/>
              </a:highlight>
            </a:endParaRPr>
          </a:p>
        </p:txBody>
      </p:sp>
      <p:cxnSp>
        <p:nvCxnSpPr>
          <p:cNvPr id="8" name="直线箭头连接符 7">
            <a:extLst>
              <a:ext uri="{FF2B5EF4-FFF2-40B4-BE49-F238E27FC236}">
                <a16:creationId xmlns:a16="http://schemas.microsoft.com/office/drawing/2014/main" id="{C48C80A6-95AD-ED4F-A8EC-DF7B096B3953}"/>
              </a:ext>
            </a:extLst>
          </p:cNvPr>
          <p:cNvCxnSpPr>
            <a:cxnSpLocks/>
            <a:stCxn id="4" idx="2"/>
            <a:endCxn id="6" idx="0"/>
          </p:cNvCxnSpPr>
          <p:nvPr/>
        </p:nvCxnSpPr>
        <p:spPr>
          <a:xfrm>
            <a:off x="9163818" y="1795836"/>
            <a:ext cx="0" cy="118868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28487E9E-4394-E04D-8262-999483A65550}"/>
              </a:ext>
            </a:extLst>
          </p:cNvPr>
          <p:cNvCxnSpPr>
            <a:stCxn id="6" idx="1"/>
          </p:cNvCxnSpPr>
          <p:nvPr/>
        </p:nvCxnSpPr>
        <p:spPr>
          <a:xfrm flipH="1">
            <a:off x="7698685" y="3358991"/>
            <a:ext cx="578059"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3F894A3C-E08B-D945-A87B-42AAFED15B2E}"/>
              </a:ext>
            </a:extLst>
          </p:cNvPr>
          <p:cNvSpPr txBox="1"/>
          <p:nvPr/>
        </p:nvSpPr>
        <p:spPr>
          <a:xfrm>
            <a:off x="3401225" y="2615190"/>
            <a:ext cx="2954655" cy="369332"/>
          </a:xfrm>
          <a:prstGeom prst="rect">
            <a:avLst/>
          </a:prstGeom>
          <a:noFill/>
        </p:spPr>
        <p:txBody>
          <a:bodyPr wrap="none" rtlCol="0">
            <a:spAutoFit/>
          </a:bodyPr>
          <a:lstStyle/>
          <a:p>
            <a:r>
              <a:rPr kumimoji="1" lang="zh-CN" altLang="en-US">
                <a:solidFill>
                  <a:schemeClr val="bg1"/>
                </a:solidFill>
              </a:rPr>
              <a:t>运行时数据区（内存模型）</a:t>
            </a:r>
          </a:p>
        </p:txBody>
      </p:sp>
      <p:sp>
        <p:nvSpPr>
          <p:cNvPr id="28" name="矩形 27">
            <a:extLst>
              <a:ext uri="{FF2B5EF4-FFF2-40B4-BE49-F238E27FC236}">
                <a16:creationId xmlns:a16="http://schemas.microsoft.com/office/drawing/2014/main" id="{C324BA43-020E-FE4B-ADCA-4AD020BBB72A}"/>
              </a:ext>
            </a:extLst>
          </p:cNvPr>
          <p:cNvSpPr/>
          <p:nvPr/>
        </p:nvSpPr>
        <p:spPr>
          <a:xfrm>
            <a:off x="2896009" y="3257004"/>
            <a:ext cx="867681" cy="71410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堆</a:t>
            </a:r>
          </a:p>
        </p:txBody>
      </p:sp>
      <p:sp>
        <p:nvSpPr>
          <p:cNvPr id="92" name="矩形 91">
            <a:extLst>
              <a:ext uri="{FF2B5EF4-FFF2-40B4-BE49-F238E27FC236}">
                <a16:creationId xmlns:a16="http://schemas.microsoft.com/office/drawing/2014/main" id="{6A52E27C-2E6D-8843-8BFD-3DAF06AD1932}"/>
              </a:ext>
            </a:extLst>
          </p:cNvPr>
          <p:cNvSpPr/>
          <p:nvPr/>
        </p:nvSpPr>
        <p:spPr>
          <a:xfrm>
            <a:off x="4257621" y="3298712"/>
            <a:ext cx="938474" cy="5573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栈</a:t>
            </a:r>
          </a:p>
        </p:txBody>
      </p:sp>
      <p:sp>
        <p:nvSpPr>
          <p:cNvPr id="94" name="矩形 93">
            <a:extLst>
              <a:ext uri="{FF2B5EF4-FFF2-40B4-BE49-F238E27FC236}">
                <a16:creationId xmlns:a16="http://schemas.microsoft.com/office/drawing/2014/main" id="{3BDC43CC-C649-3846-B050-41604924A44D}"/>
              </a:ext>
            </a:extLst>
          </p:cNvPr>
          <p:cNvSpPr/>
          <p:nvPr/>
        </p:nvSpPr>
        <p:spPr>
          <a:xfrm>
            <a:off x="5568260" y="3257004"/>
            <a:ext cx="1480457" cy="55735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本地方法栈</a:t>
            </a:r>
          </a:p>
        </p:txBody>
      </p:sp>
      <p:sp>
        <p:nvSpPr>
          <p:cNvPr id="96" name="矩形 95">
            <a:extLst>
              <a:ext uri="{FF2B5EF4-FFF2-40B4-BE49-F238E27FC236}">
                <a16:creationId xmlns:a16="http://schemas.microsoft.com/office/drawing/2014/main" id="{0F212BF6-B71F-1640-95E4-02876878C4E1}"/>
              </a:ext>
            </a:extLst>
          </p:cNvPr>
          <p:cNvSpPr/>
          <p:nvPr/>
        </p:nvSpPr>
        <p:spPr>
          <a:xfrm>
            <a:off x="2858852" y="4352244"/>
            <a:ext cx="1710706" cy="54632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方法区</a:t>
            </a:r>
          </a:p>
        </p:txBody>
      </p:sp>
      <p:sp>
        <p:nvSpPr>
          <p:cNvPr id="98" name="矩形 97">
            <a:extLst>
              <a:ext uri="{FF2B5EF4-FFF2-40B4-BE49-F238E27FC236}">
                <a16:creationId xmlns:a16="http://schemas.microsoft.com/office/drawing/2014/main" id="{87DA98F8-503D-0B41-8E03-56E69A4EE360}"/>
              </a:ext>
            </a:extLst>
          </p:cNvPr>
          <p:cNvSpPr/>
          <p:nvPr/>
        </p:nvSpPr>
        <p:spPr>
          <a:xfrm>
            <a:off x="5338011" y="4351261"/>
            <a:ext cx="1710706" cy="54864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程序计数器</a:t>
            </a:r>
          </a:p>
        </p:txBody>
      </p:sp>
      <p:cxnSp>
        <p:nvCxnSpPr>
          <p:cNvPr id="38" name="肘形连接符 37">
            <a:extLst>
              <a:ext uri="{FF2B5EF4-FFF2-40B4-BE49-F238E27FC236}">
                <a16:creationId xmlns:a16="http://schemas.microsoft.com/office/drawing/2014/main" id="{307954A9-7C12-DA4C-A35F-F25971A1119C}"/>
              </a:ext>
            </a:extLst>
          </p:cNvPr>
          <p:cNvCxnSpPr>
            <a:stCxn id="83" idx="0"/>
            <a:endCxn id="98" idx="0"/>
          </p:cNvCxnSpPr>
          <p:nvPr/>
        </p:nvCxnSpPr>
        <p:spPr>
          <a:xfrm rot="16200000" flipH="1" flipV="1">
            <a:off x="7628152" y="2828657"/>
            <a:ext cx="87816" cy="2957391"/>
          </a:xfrm>
          <a:prstGeom prst="bentConnector3">
            <a:avLst>
              <a:gd name="adj1" fmla="val -260317"/>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772DBF76-277F-8E40-A192-72A56BB5D00E}"/>
              </a:ext>
            </a:extLst>
          </p:cNvPr>
          <p:cNvCxnSpPr/>
          <p:nvPr/>
        </p:nvCxnSpPr>
        <p:spPr>
          <a:xfrm>
            <a:off x="3329849" y="4898571"/>
            <a:ext cx="0" cy="134802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F148AFD9-0F30-F84E-97A0-A963E6B165F3}"/>
              </a:ext>
            </a:extLst>
          </p:cNvPr>
          <p:cNvSpPr/>
          <p:nvPr/>
        </p:nvSpPr>
        <p:spPr>
          <a:xfrm>
            <a:off x="2474496" y="6246596"/>
            <a:ext cx="1710706" cy="546327"/>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直接内存</a:t>
            </a:r>
          </a:p>
        </p:txBody>
      </p:sp>
      <p:sp>
        <p:nvSpPr>
          <p:cNvPr id="50" name="文本框 49">
            <a:extLst>
              <a:ext uri="{FF2B5EF4-FFF2-40B4-BE49-F238E27FC236}">
                <a16:creationId xmlns:a16="http://schemas.microsoft.com/office/drawing/2014/main" id="{D78DAC18-CE78-854A-8E17-B58AE4F148B5}"/>
              </a:ext>
            </a:extLst>
          </p:cNvPr>
          <p:cNvSpPr txBox="1"/>
          <p:nvPr/>
        </p:nvSpPr>
        <p:spPr>
          <a:xfrm>
            <a:off x="5955426" y="5012383"/>
            <a:ext cx="954107" cy="276999"/>
          </a:xfrm>
          <a:prstGeom prst="rect">
            <a:avLst/>
          </a:prstGeom>
          <a:noFill/>
        </p:spPr>
        <p:txBody>
          <a:bodyPr wrap="none" rtlCol="0">
            <a:spAutoFit/>
          </a:bodyPr>
          <a:lstStyle/>
          <a:p>
            <a:r>
              <a:rPr kumimoji="1" lang="zh-CN" altLang="en-US" sz="1200">
                <a:solidFill>
                  <a:schemeClr val="bg1"/>
                </a:solidFill>
              </a:rPr>
              <a:t>执行指令码</a:t>
            </a:r>
          </a:p>
        </p:txBody>
      </p:sp>
      <p:sp>
        <p:nvSpPr>
          <p:cNvPr id="110" name="文本框 109">
            <a:extLst>
              <a:ext uri="{FF2B5EF4-FFF2-40B4-BE49-F238E27FC236}">
                <a16:creationId xmlns:a16="http://schemas.microsoft.com/office/drawing/2014/main" id="{04ECE6A8-ED5D-BD43-878B-ACB483BD5E2D}"/>
              </a:ext>
            </a:extLst>
          </p:cNvPr>
          <p:cNvSpPr txBox="1"/>
          <p:nvPr/>
        </p:nvSpPr>
        <p:spPr>
          <a:xfrm>
            <a:off x="7155685" y="3810137"/>
            <a:ext cx="1107996" cy="276999"/>
          </a:xfrm>
          <a:prstGeom prst="rect">
            <a:avLst/>
          </a:prstGeom>
          <a:noFill/>
        </p:spPr>
        <p:txBody>
          <a:bodyPr wrap="none" rtlCol="0">
            <a:spAutoFit/>
          </a:bodyPr>
          <a:lstStyle/>
          <a:p>
            <a:r>
              <a:rPr kumimoji="1" lang="zh-CN" altLang="en-US" sz="1200">
                <a:solidFill>
                  <a:schemeClr val="bg1"/>
                </a:solidFill>
              </a:rPr>
              <a:t>修改计数器值</a:t>
            </a:r>
          </a:p>
        </p:txBody>
      </p:sp>
      <p:cxnSp>
        <p:nvCxnSpPr>
          <p:cNvPr id="58" name="肘形连接符 57">
            <a:extLst>
              <a:ext uri="{FF2B5EF4-FFF2-40B4-BE49-F238E27FC236}">
                <a16:creationId xmlns:a16="http://schemas.microsoft.com/office/drawing/2014/main" id="{CD177AE2-7950-704C-9432-762DF67802A1}"/>
              </a:ext>
            </a:extLst>
          </p:cNvPr>
          <p:cNvCxnSpPr>
            <a:stCxn id="83" idx="2"/>
            <a:endCxn id="96" idx="2"/>
          </p:cNvCxnSpPr>
          <p:nvPr/>
        </p:nvCxnSpPr>
        <p:spPr>
          <a:xfrm rot="5400000" flipH="1">
            <a:off x="6375574" y="2237202"/>
            <a:ext cx="113812" cy="5436550"/>
          </a:xfrm>
          <a:prstGeom prst="bentConnector3">
            <a:avLst>
              <a:gd name="adj1" fmla="val -200858"/>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42510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672112" y="488992"/>
            <a:ext cx="1800493"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什么是类的加载</a:t>
            </a:r>
          </a:p>
        </p:txBody>
      </p:sp>
      <p:sp>
        <p:nvSpPr>
          <p:cNvPr id="7" name="矩形 6">
            <a:extLst>
              <a:ext uri="{FF2B5EF4-FFF2-40B4-BE49-F238E27FC236}">
                <a16:creationId xmlns:a16="http://schemas.microsoft.com/office/drawing/2014/main" id="{0D9D21AE-38F5-8F45-91A1-CB256B69F1A9}"/>
              </a:ext>
            </a:extLst>
          </p:cNvPr>
          <p:cNvSpPr/>
          <p:nvPr/>
        </p:nvSpPr>
        <p:spPr>
          <a:xfrm>
            <a:off x="2866417" y="1871179"/>
            <a:ext cx="1245326" cy="55734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Hello.class</a:t>
            </a:r>
            <a:endParaRPr kumimoji="1" lang="zh-CN" altLang="en-US"/>
          </a:p>
        </p:txBody>
      </p:sp>
      <p:sp>
        <p:nvSpPr>
          <p:cNvPr id="10" name="折角形 9">
            <a:extLst>
              <a:ext uri="{FF2B5EF4-FFF2-40B4-BE49-F238E27FC236}">
                <a16:creationId xmlns:a16="http://schemas.microsoft.com/office/drawing/2014/main" id="{2B47E2DD-AC52-F14D-9257-30C5B94727CF}"/>
              </a:ext>
            </a:extLst>
          </p:cNvPr>
          <p:cNvSpPr/>
          <p:nvPr/>
        </p:nvSpPr>
        <p:spPr>
          <a:xfrm>
            <a:off x="2879794" y="2515612"/>
            <a:ext cx="1218571" cy="1436914"/>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00111001</a:t>
            </a:r>
          </a:p>
          <a:p>
            <a:pPr algn="ctr"/>
            <a:r>
              <a:rPr kumimoji="1" lang="en-US" altLang="zh-CN" dirty="0"/>
              <a:t>11010010</a:t>
            </a:r>
          </a:p>
          <a:p>
            <a:pPr algn="ctr"/>
            <a:r>
              <a:rPr kumimoji="1" lang="en-US" altLang="zh-CN" dirty="0"/>
              <a:t>0011010011001…….</a:t>
            </a:r>
            <a:endParaRPr kumimoji="1" lang="zh-CN" altLang="en-US"/>
          </a:p>
        </p:txBody>
      </p:sp>
      <p:sp>
        <p:nvSpPr>
          <p:cNvPr id="11" name="圆柱体 10">
            <a:extLst>
              <a:ext uri="{FF2B5EF4-FFF2-40B4-BE49-F238E27FC236}">
                <a16:creationId xmlns:a16="http://schemas.microsoft.com/office/drawing/2014/main" id="{19D206D6-C6DE-2240-8027-CB52CF163025}"/>
              </a:ext>
            </a:extLst>
          </p:cNvPr>
          <p:cNvSpPr/>
          <p:nvPr/>
        </p:nvSpPr>
        <p:spPr>
          <a:xfrm>
            <a:off x="6700840" y="1561487"/>
            <a:ext cx="914400" cy="1216152"/>
          </a:xfrm>
          <a:prstGeom prst="can">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内存</a:t>
            </a:r>
          </a:p>
        </p:txBody>
      </p:sp>
      <p:sp>
        <p:nvSpPr>
          <p:cNvPr id="13" name="棱台 12">
            <a:extLst>
              <a:ext uri="{FF2B5EF4-FFF2-40B4-BE49-F238E27FC236}">
                <a16:creationId xmlns:a16="http://schemas.microsoft.com/office/drawing/2014/main" id="{4C3D9B65-4902-754D-BFA0-584B12CBDC9D}"/>
              </a:ext>
            </a:extLst>
          </p:cNvPr>
          <p:cNvSpPr/>
          <p:nvPr/>
        </p:nvSpPr>
        <p:spPr>
          <a:xfrm>
            <a:off x="5477691" y="3831772"/>
            <a:ext cx="3695936" cy="2394857"/>
          </a:xfrm>
          <a:prstGeom prst="bevel">
            <a:avLst/>
          </a:prstGeom>
          <a:solidFill>
            <a:srgbClr val="A154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C7373C12-36C8-AB41-8780-638475177990}"/>
              </a:ext>
            </a:extLst>
          </p:cNvPr>
          <p:cNvSpPr txBox="1"/>
          <p:nvPr/>
        </p:nvSpPr>
        <p:spPr>
          <a:xfrm>
            <a:off x="8389856" y="3831772"/>
            <a:ext cx="587020" cy="369332"/>
          </a:xfrm>
          <a:prstGeom prst="rect">
            <a:avLst/>
          </a:prstGeom>
          <a:noFill/>
        </p:spPr>
        <p:txBody>
          <a:bodyPr wrap="none" rtlCol="0">
            <a:spAutoFit/>
          </a:bodyPr>
          <a:lstStyle/>
          <a:p>
            <a:r>
              <a:rPr kumimoji="1" lang="en-US" altLang="zh-CN" dirty="0">
                <a:solidFill>
                  <a:srgbClr val="FF0000"/>
                </a:solidFill>
              </a:rPr>
              <a:t>JVM</a:t>
            </a:r>
            <a:endParaRPr kumimoji="1" lang="zh-CN" altLang="en-US">
              <a:solidFill>
                <a:srgbClr val="FF0000"/>
              </a:solidFill>
            </a:endParaRPr>
          </a:p>
        </p:txBody>
      </p:sp>
      <p:sp>
        <p:nvSpPr>
          <p:cNvPr id="19" name="右箭头 18">
            <a:extLst>
              <a:ext uri="{FF2B5EF4-FFF2-40B4-BE49-F238E27FC236}">
                <a16:creationId xmlns:a16="http://schemas.microsoft.com/office/drawing/2014/main" id="{A2872649-5562-234F-8CA0-CB8B2A00A5F4}"/>
              </a:ext>
            </a:extLst>
          </p:cNvPr>
          <p:cNvSpPr/>
          <p:nvPr/>
        </p:nvSpPr>
        <p:spPr>
          <a:xfrm>
            <a:off x="4717304" y="1871179"/>
            <a:ext cx="1521981" cy="714103"/>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下箭头 20">
            <a:extLst>
              <a:ext uri="{FF2B5EF4-FFF2-40B4-BE49-F238E27FC236}">
                <a16:creationId xmlns:a16="http://schemas.microsoft.com/office/drawing/2014/main" id="{D16F392A-BA36-D84A-9294-6DD1A6F3F322}"/>
              </a:ext>
            </a:extLst>
          </p:cNvPr>
          <p:cNvSpPr/>
          <p:nvPr/>
        </p:nvSpPr>
        <p:spPr>
          <a:xfrm>
            <a:off x="6779801" y="2951885"/>
            <a:ext cx="835439" cy="748937"/>
          </a:xfrm>
          <a:prstGeom prst="down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棱台 21">
            <a:extLst>
              <a:ext uri="{FF2B5EF4-FFF2-40B4-BE49-F238E27FC236}">
                <a16:creationId xmlns:a16="http://schemas.microsoft.com/office/drawing/2014/main" id="{22FBB5A5-722F-DF4F-A365-D811CB78C890}"/>
              </a:ext>
            </a:extLst>
          </p:cNvPr>
          <p:cNvSpPr/>
          <p:nvPr/>
        </p:nvSpPr>
        <p:spPr>
          <a:xfrm>
            <a:off x="5874619" y="4280263"/>
            <a:ext cx="1097280" cy="748937"/>
          </a:xfrm>
          <a:prstGeom prst="bevel">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方法区</a:t>
            </a:r>
          </a:p>
        </p:txBody>
      </p:sp>
      <p:sp>
        <p:nvSpPr>
          <p:cNvPr id="36" name="棱台 35">
            <a:extLst>
              <a:ext uri="{FF2B5EF4-FFF2-40B4-BE49-F238E27FC236}">
                <a16:creationId xmlns:a16="http://schemas.microsoft.com/office/drawing/2014/main" id="{C7182846-1555-BD43-8E53-6D39564E8536}"/>
              </a:ext>
            </a:extLst>
          </p:cNvPr>
          <p:cNvSpPr/>
          <p:nvPr/>
        </p:nvSpPr>
        <p:spPr>
          <a:xfrm>
            <a:off x="7197520" y="5029200"/>
            <a:ext cx="1484926" cy="748937"/>
          </a:xfrm>
          <a:prstGeom prst="bevel">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堆</a:t>
            </a:r>
          </a:p>
        </p:txBody>
      </p:sp>
      <p:sp>
        <p:nvSpPr>
          <p:cNvPr id="23" name="文本框 22">
            <a:extLst>
              <a:ext uri="{FF2B5EF4-FFF2-40B4-BE49-F238E27FC236}">
                <a16:creationId xmlns:a16="http://schemas.microsoft.com/office/drawing/2014/main" id="{8EB04FD5-7546-5548-9D3D-350961EC9CD8}"/>
              </a:ext>
            </a:extLst>
          </p:cNvPr>
          <p:cNvSpPr txBox="1"/>
          <p:nvPr/>
        </p:nvSpPr>
        <p:spPr>
          <a:xfrm>
            <a:off x="8182950" y="5363377"/>
            <a:ext cx="998991" cy="369332"/>
          </a:xfrm>
          <a:prstGeom prst="rect">
            <a:avLst/>
          </a:prstGeom>
          <a:noFill/>
        </p:spPr>
        <p:txBody>
          <a:bodyPr wrap="none" rtlCol="0">
            <a:spAutoFit/>
          </a:bodyPr>
          <a:lstStyle/>
          <a:p>
            <a:r>
              <a:rPr kumimoji="1" lang="en-US" altLang="zh-CN" dirty="0">
                <a:solidFill>
                  <a:srgbClr val="FF0000"/>
                </a:solidFill>
              </a:rPr>
              <a:t>Class</a:t>
            </a:r>
            <a:r>
              <a:rPr kumimoji="1" lang="zh-CN" altLang="en-US">
                <a:solidFill>
                  <a:srgbClr val="FF0000"/>
                </a:solidFill>
              </a:rPr>
              <a:t> </a:t>
            </a:r>
            <a:r>
              <a:rPr kumimoji="1" lang="en-US" altLang="zh-CN" dirty="0">
                <a:solidFill>
                  <a:srgbClr val="FF0000"/>
                </a:solidFill>
              </a:rPr>
              <a:t>obj</a:t>
            </a:r>
            <a:endParaRPr kumimoji="1" lang="zh-CN" altLang="en-US">
              <a:solidFill>
                <a:srgbClr val="FF0000"/>
              </a:solidFill>
            </a:endParaRPr>
          </a:p>
        </p:txBody>
      </p:sp>
    </p:spTree>
    <p:extLst>
      <p:ext uri="{BB962C8B-B14F-4D97-AF65-F5344CB8AC3E}">
        <p14:creationId xmlns:p14="http://schemas.microsoft.com/office/powerpoint/2010/main" val="424545667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3" grpId="0" animBg="1"/>
      <p:bldP spid="14" grpId="0"/>
      <p:bldP spid="19" grpId="0" animBg="1"/>
      <p:bldP spid="21" grpId="0" animBg="1"/>
      <p:bldP spid="22" grpId="0" animBg="1"/>
      <p:bldP spid="36" grpId="0" animBg="1"/>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671992" y="488992"/>
            <a:ext cx="1800749" cy="369332"/>
          </a:xfrm>
          <a:prstGeom prst="rect">
            <a:avLst/>
          </a:prstGeom>
        </p:spPr>
        <p:txBody>
          <a:bodyPr wrap="none">
            <a:spAutoFit/>
          </a:bodyPr>
          <a:lstStyle/>
          <a:p>
            <a:pPr algn="dist"/>
            <a:r>
              <a:rPr lang="en-US" altLang="zh-CN" dirty="0">
                <a:solidFill>
                  <a:schemeClr val="bg1"/>
                </a:solidFill>
                <a:latin typeface="方正静蕾简体" panose="02000000000000000000" pitchFamily="2" charset="-122"/>
                <a:ea typeface="方正静蕾简体" panose="02000000000000000000" pitchFamily="2" charset="-122"/>
              </a:rPr>
              <a:t>Java</a:t>
            </a:r>
            <a:r>
              <a:rPr lang="zh-CN" altLang="en-US">
                <a:solidFill>
                  <a:schemeClr val="bg1"/>
                </a:solidFill>
                <a:latin typeface="方正静蕾简体" panose="02000000000000000000" pitchFamily="2" charset="-122"/>
                <a:ea typeface="方正静蕾简体" panose="02000000000000000000" pitchFamily="2" charset="-122"/>
              </a:rPr>
              <a:t>类生命周期</a:t>
            </a:r>
          </a:p>
        </p:txBody>
      </p:sp>
      <p:grpSp>
        <p:nvGrpSpPr>
          <p:cNvPr id="16" name="组合 15">
            <a:extLst>
              <a:ext uri="{FF2B5EF4-FFF2-40B4-BE49-F238E27FC236}">
                <a16:creationId xmlns:a16="http://schemas.microsoft.com/office/drawing/2014/main" id="{85A0B455-446B-A249-AF39-BF52037CAAB1}"/>
              </a:ext>
            </a:extLst>
          </p:cNvPr>
          <p:cNvGrpSpPr/>
          <p:nvPr/>
        </p:nvGrpSpPr>
        <p:grpSpPr>
          <a:xfrm>
            <a:off x="3587932" y="1192155"/>
            <a:ext cx="6400799" cy="3457302"/>
            <a:chOff x="2351315" y="1654629"/>
            <a:chExt cx="6400799" cy="3457302"/>
          </a:xfrm>
        </p:grpSpPr>
        <p:sp>
          <p:nvSpPr>
            <p:cNvPr id="4" name="圆角矩形 3">
              <a:extLst>
                <a:ext uri="{FF2B5EF4-FFF2-40B4-BE49-F238E27FC236}">
                  <a16:creationId xmlns:a16="http://schemas.microsoft.com/office/drawing/2014/main" id="{7E481193-748D-4E4B-94D6-D39B8A48CE2D}"/>
                </a:ext>
              </a:extLst>
            </p:cNvPr>
            <p:cNvSpPr/>
            <p:nvPr/>
          </p:nvSpPr>
          <p:spPr>
            <a:xfrm>
              <a:off x="3936274" y="2011680"/>
              <a:ext cx="4815840" cy="1417320"/>
            </a:xfrm>
            <a:prstGeom prst="roundRect">
              <a:avLst/>
            </a:prstGeom>
            <a:noFill/>
            <a:ln w="539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六边形 2">
              <a:extLst>
                <a:ext uri="{FF2B5EF4-FFF2-40B4-BE49-F238E27FC236}">
                  <a16:creationId xmlns:a16="http://schemas.microsoft.com/office/drawing/2014/main" id="{96DE8DC1-E308-294F-8422-93F188AD891E}"/>
                </a:ext>
              </a:extLst>
            </p:cNvPr>
            <p:cNvSpPr/>
            <p:nvPr/>
          </p:nvSpPr>
          <p:spPr>
            <a:xfrm>
              <a:off x="2351315" y="2229395"/>
              <a:ext cx="966651" cy="853440"/>
            </a:xfrm>
            <a:prstGeom prst="hexag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加载</a:t>
              </a:r>
            </a:p>
          </p:txBody>
        </p:sp>
        <p:sp>
          <p:nvSpPr>
            <p:cNvPr id="17" name="六边形 16">
              <a:extLst>
                <a:ext uri="{FF2B5EF4-FFF2-40B4-BE49-F238E27FC236}">
                  <a16:creationId xmlns:a16="http://schemas.microsoft.com/office/drawing/2014/main" id="{86ACE609-4E27-D449-A9E8-8ECEB25D3211}"/>
                </a:ext>
              </a:extLst>
            </p:cNvPr>
            <p:cNvSpPr/>
            <p:nvPr/>
          </p:nvSpPr>
          <p:spPr>
            <a:xfrm>
              <a:off x="4358641" y="2229395"/>
              <a:ext cx="966651" cy="853440"/>
            </a:xfrm>
            <a:prstGeom prst="hexagon">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验证</a:t>
              </a:r>
            </a:p>
          </p:txBody>
        </p:sp>
        <p:sp>
          <p:nvSpPr>
            <p:cNvPr id="18" name="六边形 17">
              <a:extLst>
                <a:ext uri="{FF2B5EF4-FFF2-40B4-BE49-F238E27FC236}">
                  <a16:creationId xmlns:a16="http://schemas.microsoft.com/office/drawing/2014/main" id="{663F6D91-742A-7A46-B247-C69628FC39CF}"/>
                </a:ext>
              </a:extLst>
            </p:cNvPr>
            <p:cNvSpPr/>
            <p:nvPr/>
          </p:nvSpPr>
          <p:spPr>
            <a:xfrm>
              <a:off x="5867401" y="2225041"/>
              <a:ext cx="966651" cy="853440"/>
            </a:xfrm>
            <a:prstGeom prst="hexag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准备</a:t>
              </a:r>
            </a:p>
          </p:txBody>
        </p:sp>
        <p:sp>
          <p:nvSpPr>
            <p:cNvPr id="20" name="六边形 19">
              <a:extLst>
                <a:ext uri="{FF2B5EF4-FFF2-40B4-BE49-F238E27FC236}">
                  <a16:creationId xmlns:a16="http://schemas.microsoft.com/office/drawing/2014/main" id="{C5D8F57E-69E1-3C42-805D-C1247561CA70}"/>
                </a:ext>
              </a:extLst>
            </p:cNvPr>
            <p:cNvSpPr/>
            <p:nvPr/>
          </p:nvSpPr>
          <p:spPr>
            <a:xfrm>
              <a:off x="7376161" y="2203269"/>
              <a:ext cx="966651" cy="853440"/>
            </a:xfrm>
            <a:prstGeom prst="hexagon">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解析</a:t>
              </a:r>
            </a:p>
          </p:txBody>
        </p:sp>
        <p:sp>
          <p:nvSpPr>
            <p:cNvPr id="25" name="六边形 24">
              <a:extLst>
                <a:ext uri="{FF2B5EF4-FFF2-40B4-BE49-F238E27FC236}">
                  <a16:creationId xmlns:a16="http://schemas.microsoft.com/office/drawing/2014/main" id="{12F784A8-B80D-D849-8393-8E92E2C87D5A}"/>
                </a:ext>
              </a:extLst>
            </p:cNvPr>
            <p:cNvSpPr/>
            <p:nvPr/>
          </p:nvSpPr>
          <p:spPr>
            <a:xfrm>
              <a:off x="7389223" y="4248525"/>
              <a:ext cx="966651" cy="853440"/>
            </a:xfrm>
            <a:prstGeom prst="hexag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a:t>初始化</a:t>
              </a:r>
            </a:p>
          </p:txBody>
        </p:sp>
        <p:sp>
          <p:nvSpPr>
            <p:cNvPr id="26" name="六边形 25">
              <a:extLst>
                <a:ext uri="{FF2B5EF4-FFF2-40B4-BE49-F238E27FC236}">
                  <a16:creationId xmlns:a16="http://schemas.microsoft.com/office/drawing/2014/main" id="{8F6A55E5-01F3-A04D-84BE-C2D250B31343}"/>
                </a:ext>
              </a:extLst>
            </p:cNvPr>
            <p:cNvSpPr/>
            <p:nvPr/>
          </p:nvSpPr>
          <p:spPr>
            <a:xfrm>
              <a:off x="5873932" y="4248525"/>
              <a:ext cx="966651" cy="853440"/>
            </a:xfrm>
            <a:prstGeom prst="hexagon">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a:t>使用</a:t>
              </a:r>
            </a:p>
          </p:txBody>
        </p:sp>
        <p:sp>
          <p:nvSpPr>
            <p:cNvPr id="27" name="六边形 26">
              <a:extLst>
                <a:ext uri="{FF2B5EF4-FFF2-40B4-BE49-F238E27FC236}">
                  <a16:creationId xmlns:a16="http://schemas.microsoft.com/office/drawing/2014/main" id="{3362EE86-229E-244D-A3C2-C8C3E6DDF0DF}"/>
                </a:ext>
              </a:extLst>
            </p:cNvPr>
            <p:cNvSpPr/>
            <p:nvPr/>
          </p:nvSpPr>
          <p:spPr>
            <a:xfrm>
              <a:off x="4358641" y="4258491"/>
              <a:ext cx="966651" cy="853440"/>
            </a:xfrm>
            <a:prstGeom prst="hexagon">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a:t>卸载</a:t>
              </a:r>
            </a:p>
          </p:txBody>
        </p:sp>
        <p:sp>
          <p:nvSpPr>
            <p:cNvPr id="6" name="文本框 5">
              <a:extLst>
                <a:ext uri="{FF2B5EF4-FFF2-40B4-BE49-F238E27FC236}">
                  <a16:creationId xmlns:a16="http://schemas.microsoft.com/office/drawing/2014/main" id="{E649F861-C987-4845-B088-912898891DF2}"/>
                </a:ext>
              </a:extLst>
            </p:cNvPr>
            <p:cNvSpPr txBox="1"/>
            <p:nvPr/>
          </p:nvSpPr>
          <p:spPr>
            <a:xfrm>
              <a:off x="5982790" y="1654629"/>
              <a:ext cx="646331" cy="369332"/>
            </a:xfrm>
            <a:prstGeom prst="rect">
              <a:avLst/>
            </a:prstGeom>
            <a:noFill/>
          </p:spPr>
          <p:txBody>
            <a:bodyPr wrap="none" rtlCol="0">
              <a:spAutoFit/>
            </a:bodyPr>
            <a:lstStyle/>
            <a:p>
              <a:r>
                <a:rPr kumimoji="1" lang="zh-CN" altLang="en-US">
                  <a:solidFill>
                    <a:schemeClr val="bg1"/>
                  </a:solidFill>
                </a:rPr>
                <a:t>连接</a:t>
              </a:r>
            </a:p>
          </p:txBody>
        </p:sp>
        <p:sp>
          <p:nvSpPr>
            <p:cNvPr id="8" name="燕尾形 7">
              <a:extLst>
                <a:ext uri="{FF2B5EF4-FFF2-40B4-BE49-F238E27FC236}">
                  <a16:creationId xmlns:a16="http://schemas.microsoft.com/office/drawing/2014/main" id="{0F555A24-A881-D542-92F9-C91B7F34E0F4}"/>
                </a:ext>
              </a:extLst>
            </p:cNvPr>
            <p:cNvSpPr/>
            <p:nvPr/>
          </p:nvSpPr>
          <p:spPr>
            <a:xfrm>
              <a:off x="3500844" y="2529841"/>
              <a:ext cx="191589" cy="25254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8" name="燕尾形 27">
              <a:extLst>
                <a:ext uri="{FF2B5EF4-FFF2-40B4-BE49-F238E27FC236}">
                  <a16:creationId xmlns:a16="http://schemas.microsoft.com/office/drawing/2014/main" id="{56CC9003-C284-C249-93D6-F3E6E37314A3}"/>
                </a:ext>
              </a:extLst>
            </p:cNvPr>
            <p:cNvSpPr/>
            <p:nvPr/>
          </p:nvSpPr>
          <p:spPr>
            <a:xfrm>
              <a:off x="5527765" y="2529841"/>
              <a:ext cx="191589" cy="25254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9" name="燕尾形 28">
              <a:extLst>
                <a:ext uri="{FF2B5EF4-FFF2-40B4-BE49-F238E27FC236}">
                  <a16:creationId xmlns:a16="http://schemas.microsoft.com/office/drawing/2014/main" id="{1BB5F8A9-BCFE-A54D-A8EA-C2F7806BC93E}"/>
                </a:ext>
              </a:extLst>
            </p:cNvPr>
            <p:cNvSpPr/>
            <p:nvPr/>
          </p:nvSpPr>
          <p:spPr>
            <a:xfrm>
              <a:off x="7062651" y="2529841"/>
              <a:ext cx="191589" cy="252548"/>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1" name="燕尾形 30">
              <a:extLst>
                <a:ext uri="{FF2B5EF4-FFF2-40B4-BE49-F238E27FC236}">
                  <a16:creationId xmlns:a16="http://schemas.microsoft.com/office/drawing/2014/main" id="{FE2DCD20-7E6D-034A-A058-51FAC1EA469C}"/>
                </a:ext>
              </a:extLst>
            </p:cNvPr>
            <p:cNvSpPr/>
            <p:nvPr/>
          </p:nvSpPr>
          <p:spPr>
            <a:xfrm>
              <a:off x="7763691" y="3659777"/>
              <a:ext cx="191589" cy="252548"/>
            </a:xfrm>
            <a:prstGeom prst="chevron">
              <a:avLst/>
            </a:prstGeom>
            <a:scene3d>
              <a:camera prst="orthographicFront">
                <a:rot lat="0" lon="0" rev="16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2" name="燕尾形 31">
              <a:extLst>
                <a:ext uri="{FF2B5EF4-FFF2-40B4-BE49-F238E27FC236}">
                  <a16:creationId xmlns:a16="http://schemas.microsoft.com/office/drawing/2014/main" id="{FFAF0EC1-0AD2-9043-BD1A-8ADF75C29AA2}"/>
                </a:ext>
              </a:extLst>
            </p:cNvPr>
            <p:cNvSpPr/>
            <p:nvPr/>
          </p:nvSpPr>
          <p:spPr>
            <a:xfrm>
              <a:off x="6984275" y="4558937"/>
              <a:ext cx="191589" cy="252548"/>
            </a:xfrm>
            <a:prstGeom prst="chevron">
              <a:avLst/>
            </a:prstGeom>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3" name="燕尾形 32">
              <a:extLst>
                <a:ext uri="{FF2B5EF4-FFF2-40B4-BE49-F238E27FC236}">
                  <a16:creationId xmlns:a16="http://schemas.microsoft.com/office/drawing/2014/main" id="{C076D871-427A-B040-9224-A536B335BDDD}"/>
                </a:ext>
              </a:extLst>
            </p:cNvPr>
            <p:cNvSpPr/>
            <p:nvPr/>
          </p:nvSpPr>
          <p:spPr>
            <a:xfrm>
              <a:off x="5538651" y="4558937"/>
              <a:ext cx="191589" cy="252548"/>
            </a:xfrm>
            <a:prstGeom prst="chevron">
              <a:avLst/>
            </a:prstGeom>
            <a:scene3d>
              <a:camera prst="orthographicFront">
                <a:rot lat="0" lon="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pSp>
        <p:nvGrpSpPr>
          <p:cNvPr id="54" name="组合 53">
            <a:extLst>
              <a:ext uri="{FF2B5EF4-FFF2-40B4-BE49-F238E27FC236}">
                <a16:creationId xmlns:a16="http://schemas.microsoft.com/office/drawing/2014/main" id="{6ED4953C-7B33-6748-8D13-A2B71E307BFF}"/>
              </a:ext>
            </a:extLst>
          </p:cNvPr>
          <p:cNvGrpSpPr/>
          <p:nvPr/>
        </p:nvGrpSpPr>
        <p:grpSpPr>
          <a:xfrm>
            <a:off x="401798" y="3921035"/>
            <a:ext cx="4771093" cy="1102556"/>
            <a:chOff x="401798" y="3674557"/>
            <a:chExt cx="4771093" cy="1102556"/>
          </a:xfrm>
        </p:grpSpPr>
        <p:grpSp>
          <p:nvGrpSpPr>
            <p:cNvPr id="35" name="组合 34">
              <a:extLst>
                <a:ext uri="{FF2B5EF4-FFF2-40B4-BE49-F238E27FC236}">
                  <a16:creationId xmlns:a16="http://schemas.microsoft.com/office/drawing/2014/main" id="{EF9B1D6E-F899-5641-861E-A0B1CE18E7B0}"/>
                </a:ext>
              </a:extLst>
            </p:cNvPr>
            <p:cNvGrpSpPr/>
            <p:nvPr/>
          </p:nvGrpSpPr>
          <p:grpSpPr>
            <a:xfrm>
              <a:off x="621292" y="3674557"/>
              <a:ext cx="4551599" cy="1102556"/>
              <a:chOff x="1229986" y="1575633"/>
              <a:chExt cx="4237965" cy="823563"/>
            </a:xfrm>
          </p:grpSpPr>
          <p:sp>
            <p:nvSpPr>
              <p:cNvPr id="37" name="文本框 36">
                <a:extLst>
                  <a:ext uri="{FF2B5EF4-FFF2-40B4-BE49-F238E27FC236}">
                    <a16:creationId xmlns:a16="http://schemas.microsoft.com/office/drawing/2014/main" id="{8CEF1C72-F2D0-154D-9ADD-2FC0B1774CBD}"/>
                  </a:ext>
                </a:extLst>
              </p:cNvPr>
              <p:cNvSpPr txBox="1"/>
              <p:nvPr/>
            </p:nvSpPr>
            <p:spPr>
              <a:xfrm>
                <a:off x="1264591" y="1575633"/>
                <a:ext cx="4168749" cy="823563"/>
              </a:xfrm>
              <a:prstGeom prst="rect">
                <a:avLst/>
              </a:prstGeom>
              <a:noFill/>
            </p:spPr>
            <p:txBody>
              <a:bodyPr wrap="square" rtlCol="0">
                <a:spAutoFit/>
              </a:bodyPr>
              <a:lstStyle/>
              <a:p>
                <a:r>
                  <a:rPr lang="zh-CN" altLang="en-US" sz="2000">
                    <a:solidFill>
                      <a:schemeClr val="bg1"/>
                    </a:solidFill>
                    <a:latin typeface="+mn-ea"/>
                  </a:rPr>
                  <a:t>类加载：只包括加载、连接、初始化</a:t>
                </a:r>
              </a:p>
              <a:p>
                <a:endParaRPr lang="zh-CN" altLang="en-US" sz="2000">
                  <a:solidFill>
                    <a:schemeClr val="bg1"/>
                  </a:solidFill>
                  <a:latin typeface="+mn-ea"/>
                </a:endParaRPr>
              </a:p>
            </p:txBody>
          </p:sp>
          <p:sp>
            <p:nvSpPr>
              <p:cNvPr id="38" name="Freeform 5">
                <a:extLst>
                  <a:ext uri="{FF2B5EF4-FFF2-40B4-BE49-F238E27FC236}">
                    <a16:creationId xmlns:a16="http://schemas.microsoft.com/office/drawing/2014/main" id="{A6D2D0B7-7086-C84A-8503-C03162DD9EFA}"/>
                  </a:ext>
                </a:extLst>
              </p:cNvPr>
              <p:cNvSpPr>
                <a:spLocks/>
              </p:cNvSpPr>
              <p:nvPr/>
            </p:nvSpPr>
            <p:spPr bwMode="auto">
              <a:xfrm>
                <a:off x="1229986" y="1883411"/>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34" name="椭圆 33">
              <a:extLst>
                <a:ext uri="{FF2B5EF4-FFF2-40B4-BE49-F238E27FC236}">
                  <a16:creationId xmlns:a16="http://schemas.microsoft.com/office/drawing/2014/main" id="{8650147D-24EE-5044-A0C9-754C2FD94007}"/>
                </a:ext>
              </a:extLst>
            </p:cNvPr>
            <p:cNvSpPr/>
            <p:nvPr/>
          </p:nvSpPr>
          <p:spPr>
            <a:xfrm>
              <a:off x="401798" y="3796017"/>
              <a:ext cx="155551" cy="2012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kumimoji="1" lang="zh-CN" altLang="en-US"/>
            </a:p>
          </p:txBody>
        </p:sp>
      </p:grpSp>
      <p:grpSp>
        <p:nvGrpSpPr>
          <p:cNvPr id="58" name="组合 57">
            <a:extLst>
              <a:ext uri="{FF2B5EF4-FFF2-40B4-BE49-F238E27FC236}">
                <a16:creationId xmlns:a16="http://schemas.microsoft.com/office/drawing/2014/main" id="{146C8CA5-EE02-4344-ABE0-D55A5A1D7975}"/>
              </a:ext>
            </a:extLst>
          </p:cNvPr>
          <p:cNvGrpSpPr/>
          <p:nvPr/>
        </p:nvGrpSpPr>
        <p:grpSpPr>
          <a:xfrm>
            <a:off x="353495" y="4660845"/>
            <a:ext cx="3883000" cy="737131"/>
            <a:chOff x="404775" y="4352373"/>
            <a:chExt cx="3883000" cy="737131"/>
          </a:xfrm>
        </p:grpSpPr>
        <p:grpSp>
          <p:nvGrpSpPr>
            <p:cNvPr id="45" name="组合 44">
              <a:extLst>
                <a:ext uri="{FF2B5EF4-FFF2-40B4-BE49-F238E27FC236}">
                  <a16:creationId xmlns:a16="http://schemas.microsoft.com/office/drawing/2014/main" id="{F2EBC76E-2959-7E46-B319-885CAFE527DC}"/>
                </a:ext>
              </a:extLst>
            </p:cNvPr>
            <p:cNvGrpSpPr/>
            <p:nvPr/>
          </p:nvGrpSpPr>
          <p:grpSpPr>
            <a:xfrm>
              <a:off x="658458" y="4352373"/>
              <a:ext cx="3629317" cy="737131"/>
              <a:chOff x="1229986" y="1575633"/>
              <a:chExt cx="4237965" cy="573998"/>
            </a:xfrm>
          </p:grpSpPr>
          <p:sp>
            <p:nvSpPr>
              <p:cNvPr id="46" name="文本框 45">
                <a:extLst>
                  <a:ext uri="{FF2B5EF4-FFF2-40B4-BE49-F238E27FC236}">
                    <a16:creationId xmlns:a16="http://schemas.microsoft.com/office/drawing/2014/main" id="{62A34058-CAB1-5C42-B3CB-37A2C0AEA1CE}"/>
                  </a:ext>
                </a:extLst>
              </p:cNvPr>
              <p:cNvSpPr txBox="1"/>
              <p:nvPr/>
            </p:nvSpPr>
            <p:spPr>
              <a:xfrm>
                <a:off x="1264591" y="1575633"/>
                <a:ext cx="4168749" cy="573998"/>
              </a:xfrm>
              <a:prstGeom prst="rect">
                <a:avLst/>
              </a:prstGeom>
              <a:noFill/>
            </p:spPr>
            <p:txBody>
              <a:bodyPr wrap="square" rtlCol="0">
                <a:spAutoFit/>
              </a:bodyPr>
              <a:lstStyle/>
              <a:p>
                <a:r>
                  <a:rPr lang="zh-CN" altLang="en-US" sz="2000">
                    <a:solidFill>
                      <a:schemeClr val="bg1"/>
                    </a:solidFill>
                    <a:latin typeface="+mn-ea"/>
                  </a:rPr>
                  <a:t>加载只是类加载的第一个环节。</a:t>
                </a:r>
              </a:p>
            </p:txBody>
          </p:sp>
          <p:sp>
            <p:nvSpPr>
              <p:cNvPr id="47" name="Freeform 5">
                <a:extLst>
                  <a:ext uri="{FF2B5EF4-FFF2-40B4-BE49-F238E27FC236}">
                    <a16:creationId xmlns:a16="http://schemas.microsoft.com/office/drawing/2014/main" id="{44B25437-EE97-4547-A7B1-53A0738AA91F}"/>
                  </a:ext>
                </a:extLst>
              </p:cNvPr>
              <p:cNvSpPr>
                <a:spLocks/>
              </p:cNvSpPr>
              <p:nvPr/>
            </p:nvSpPr>
            <p:spPr bwMode="auto">
              <a:xfrm>
                <a:off x="1229986" y="1883411"/>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55" name="椭圆 54">
              <a:extLst>
                <a:ext uri="{FF2B5EF4-FFF2-40B4-BE49-F238E27FC236}">
                  <a16:creationId xmlns:a16="http://schemas.microsoft.com/office/drawing/2014/main" id="{EE826A6E-DC55-C74F-AB35-D7769B620567}"/>
                </a:ext>
              </a:extLst>
            </p:cNvPr>
            <p:cNvSpPr/>
            <p:nvPr/>
          </p:nvSpPr>
          <p:spPr>
            <a:xfrm>
              <a:off x="404775" y="4484875"/>
              <a:ext cx="155551" cy="2012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kumimoji="1" lang="zh-CN" altLang="en-US"/>
            </a:p>
          </p:txBody>
        </p:sp>
      </p:grpSp>
      <p:grpSp>
        <p:nvGrpSpPr>
          <p:cNvPr id="59" name="组合 58">
            <a:extLst>
              <a:ext uri="{FF2B5EF4-FFF2-40B4-BE49-F238E27FC236}">
                <a16:creationId xmlns:a16="http://schemas.microsoft.com/office/drawing/2014/main" id="{53E27077-8204-8640-8754-541D1CA3E946}"/>
              </a:ext>
            </a:extLst>
          </p:cNvPr>
          <p:cNvGrpSpPr/>
          <p:nvPr/>
        </p:nvGrpSpPr>
        <p:grpSpPr>
          <a:xfrm>
            <a:off x="350517" y="5382626"/>
            <a:ext cx="9691804" cy="1086148"/>
            <a:chOff x="401797" y="5074154"/>
            <a:chExt cx="9691804" cy="1086148"/>
          </a:xfrm>
        </p:grpSpPr>
        <p:grpSp>
          <p:nvGrpSpPr>
            <p:cNvPr id="48" name="组合 47">
              <a:extLst>
                <a:ext uri="{FF2B5EF4-FFF2-40B4-BE49-F238E27FC236}">
                  <a16:creationId xmlns:a16="http://schemas.microsoft.com/office/drawing/2014/main" id="{4A924A46-FA85-E444-8237-677F9D542146}"/>
                </a:ext>
              </a:extLst>
            </p:cNvPr>
            <p:cNvGrpSpPr/>
            <p:nvPr/>
          </p:nvGrpSpPr>
          <p:grpSpPr>
            <a:xfrm>
              <a:off x="621292" y="5074154"/>
              <a:ext cx="9472309" cy="469280"/>
              <a:chOff x="1229986" y="1575633"/>
              <a:chExt cx="4203354" cy="472636"/>
            </a:xfrm>
          </p:grpSpPr>
          <p:sp>
            <p:nvSpPr>
              <p:cNvPr id="49" name="文本框 48">
                <a:extLst>
                  <a:ext uri="{FF2B5EF4-FFF2-40B4-BE49-F238E27FC236}">
                    <a16:creationId xmlns:a16="http://schemas.microsoft.com/office/drawing/2014/main" id="{18E6A4D3-47DA-9D41-A849-006FCB0DA91A}"/>
                  </a:ext>
                </a:extLst>
              </p:cNvPr>
              <p:cNvSpPr txBox="1"/>
              <p:nvPr/>
            </p:nvSpPr>
            <p:spPr>
              <a:xfrm>
                <a:off x="1264591" y="1575633"/>
                <a:ext cx="4168749" cy="402972"/>
              </a:xfrm>
              <a:prstGeom prst="rect">
                <a:avLst/>
              </a:prstGeom>
              <a:noFill/>
            </p:spPr>
            <p:txBody>
              <a:bodyPr wrap="square" rtlCol="0">
                <a:spAutoFit/>
              </a:bodyPr>
              <a:lstStyle/>
              <a:p>
                <a:r>
                  <a:rPr lang="zh-CN" altLang="en-US" sz="2000">
                    <a:solidFill>
                      <a:schemeClr val="bg1"/>
                    </a:solidFill>
                    <a:latin typeface="+mn-ea"/>
                  </a:rPr>
                  <a:t>解析部分是灵活的，它可以在初始化环节之后再进行，实现所谓的“后期绑定”，</a:t>
                </a:r>
              </a:p>
            </p:txBody>
          </p:sp>
          <p:sp>
            <p:nvSpPr>
              <p:cNvPr id="50" name="Freeform 5">
                <a:extLst>
                  <a:ext uri="{FF2B5EF4-FFF2-40B4-BE49-F238E27FC236}">
                    <a16:creationId xmlns:a16="http://schemas.microsoft.com/office/drawing/2014/main" id="{66A234A7-8451-3346-954C-7F6854B0FAF1}"/>
                  </a:ext>
                </a:extLst>
              </p:cNvPr>
              <p:cNvSpPr>
                <a:spLocks/>
              </p:cNvSpPr>
              <p:nvPr/>
            </p:nvSpPr>
            <p:spPr bwMode="auto">
              <a:xfrm>
                <a:off x="1229986" y="1883411"/>
                <a:ext cx="4133632" cy="164858"/>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51" name="组合 50">
              <a:extLst>
                <a:ext uri="{FF2B5EF4-FFF2-40B4-BE49-F238E27FC236}">
                  <a16:creationId xmlns:a16="http://schemas.microsoft.com/office/drawing/2014/main" id="{19F84D79-0C29-FB43-9D28-B21CA5020EE7}"/>
                </a:ext>
              </a:extLst>
            </p:cNvPr>
            <p:cNvGrpSpPr/>
            <p:nvPr/>
          </p:nvGrpSpPr>
          <p:grpSpPr>
            <a:xfrm>
              <a:off x="621292" y="5658024"/>
              <a:ext cx="2981726" cy="502278"/>
              <a:chOff x="1229986" y="1575633"/>
              <a:chExt cx="4237965" cy="414307"/>
            </a:xfrm>
          </p:grpSpPr>
          <p:sp>
            <p:nvSpPr>
              <p:cNvPr id="52" name="文本框 51">
                <a:extLst>
                  <a:ext uri="{FF2B5EF4-FFF2-40B4-BE49-F238E27FC236}">
                    <a16:creationId xmlns:a16="http://schemas.microsoft.com/office/drawing/2014/main" id="{652B301F-0B02-8245-AF8C-80D25F9C5555}"/>
                  </a:ext>
                </a:extLst>
              </p:cNvPr>
              <p:cNvSpPr txBox="1"/>
              <p:nvPr/>
            </p:nvSpPr>
            <p:spPr>
              <a:xfrm>
                <a:off x="1264591" y="1575633"/>
                <a:ext cx="4168749" cy="311562"/>
              </a:xfrm>
              <a:prstGeom prst="rect">
                <a:avLst/>
              </a:prstGeom>
              <a:noFill/>
            </p:spPr>
            <p:txBody>
              <a:bodyPr wrap="square" rtlCol="0">
                <a:spAutoFit/>
              </a:bodyPr>
              <a:lstStyle/>
              <a:p>
                <a:r>
                  <a:rPr lang="zh-CN" altLang="en-US" sz="2000">
                    <a:solidFill>
                      <a:schemeClr val="bg1"/>
                    </a:solidFill>
                    <a:latin typeface="+mn-ea"/>
                  </a:rPr>
                  <a:t>其它环节的顺序不可变</a:t>
                </a:r>
              </a:p>
            </p:txBody>
          </p:sp>
          <p:sp>
            <p:nvSpPr>
              <p:cNvPr id="53" name="Freeform 5">
                <a:extLst>
                  <a:ext uri="{FF2B5EF4-FFF2-40B4-BE49-F238E27FC236}">
                    <a16:creationId xmlns:a16="http://schemas.microsoft.com/office/drawing/2014/main" id="{37F3D7D7-558A-DC44-A6F7-2D57A50BB7FF}"/>
                  </a:ext>
                </a:extLst>
              </p:cNvPr>
              <p:cNvSpPr>
                <a:spLocks/>
              </p:cNvSpPr>
              <p:nvPr/>
            </p:nvSpPr>
            <p:spPr bwMode="auto">
              <a:xfrm>
                <a:off x="1229986" y="1883411"/>
                <a:ext cx="4237965" cy="10652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57" name="椭圆 56">
              <a:extLst>
                <a:ext uri="{FF2B5EF4-FFF2-40B4-BE49-F238E27FC236}">
                  <a16:creationId xmlns:a16="http://schemas.microsoft.com/office/drawing/2014/main" id="{3AAFCA4B-A90C-104E-B569-426F13BADF57}"/>
                </a:ext>
              </a:extLst>
            </p:cNvPr>
            <p:cNvSpPr/>
            <p:nvPr/>
          </p:nvSpPr>
          <p:spPr>
            <a:xfrm>
              <a:off x="401797" y="5173600"/>
              <a:ext cx="155551" cy="2012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kumimoji="1" lang="zh-CN" altLang="en-US"/>
            </a:p>
          </p:txBody>
        </p:sp>
      </p:grpSp>
    </p:spTree>
    <p:extLst>
      <p:ext uri="{BB962C8B-B14F-4D97-AF65-F5344CB8AC3E}">
        <p14:creationId xmlns:p14="http://schemas.microsoft.com/office/powerpoint/2010/main" val="236889573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747570" y="488992"/>
            <a:ext cx="646331"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加载</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sp>
        <p:nvSpPr>
          <p:cNvPr id="2" name="折角形 1">
            <a:extLst>
              <a:ext uri="{FF2B5EF4-FFF2-40B4-BE49-F238E27FC236}">
                <a16:creationId xmlns:a16="http://schemas.microsoft.com/office/drawing/2014/main" id="{7ED18B04-7626-C24A-9DFC-3737F667B2DD}"/>
              </a:ext>
            </a:extLst>
          </p:cNvPr>
          <p:cNvSpPr/>
          <p:nvPr/>
        </p:nvSpPr>
        <p:spPr>
          <a:xfrm>
            <a:off x="3187337" y="2358655"/>
            <a:ext cx="1114697" cy="1321526"/>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.class</a:t>
            </a:r>
            <a:endParaRPr kumimoji="1" lang="zh-CN" altLang="en-US"/>
          </a:p>
        </p:txBody>
      </p:sp>
      <p:sp>
        <p:nvSpPr>
          <p:cNvPr id="3" name="圆柱体 2">
            <a:extLst>
              <a:ext uri="{FF2B5EF4-FFF2-40B4-BE49-F238E27FC236}">
                <a16:creationId xmlns:a16="http://schemas.microsoft.com/office/drawing/2014/main" id="{B8585D5B-F5A3-E343-BFD9-4AF45AAA8BBC}"/>
              </a:ext>
            </a:extLst>
          </p:cNvPr>
          <p:cNvSpPr/>
          <p:nvPr/>
        </p:nvSpPr>
        <p:spPr>
          <a:xfrm>
            <a:off x="5860868" y="1561487"/>
            <a:ext cx="592183" cy="9307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堆</a:t>
            </a:r>
          </a:p>
        </p:txBody>
      </p:sp>
      <p:sp>
        <p:nvSpPr>
          <p:cNvPr id="4" name="立方体 3">
            <a:extLst>
              <a:ext uri="{FF2B5EF4-FFF2-40B4-BE49-F238E27FC236}">
                <a16:creationId xmlns:a16="http://schemas.microsoft.com/office/drawing/2014/main" id="{7473A2DC-94F5-0542-BA09-C89C3ED18056}"/>
              </a:ext>
            </a:extLst>
          </p:cNvPr>
          <p:cNvSpPr/>
          <p:nvPr/>
        </p:nvSpPr>
        <p:spPr>
          <a:xfrm>
            <a:off x="5664926" y="3682384"/>
            <a:ext cx="1105988" cy="93072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方法区</a:t>
            </a:r>
          </a:p>
        </p:txBody>
      </p:sp>
      <p:sp>
        <p:nvSpPr>
          <p:cNvPr id="6" name="文本框 5">
            <a:extLst>
              <a:ext uri="{FF2B5EF4-FFF2-40B4-BE49-F238E27FC236}">
                <a16:creationId xmlns:a16="http://schemas.microsoft.com/office/drawing/2014/main" id="{F4E14E39-A267-C043-A55B-4ED6AE4DC4AF}"/>
              </a:ext>
            </a:extLst>
          </p:cNvPr>
          <p:cNvSpPr txBox="1"/>
          <p:nvPr/>
        </p:nvSpPr>
        <p:spPr>
          <a:xfrm>
            <a:off x="8499567" y="1860062"/>
            <a:ext cx="1338828" cy="369332"/>
          </a:xfrm>
          <a:prstGeom prst="rect">
            <a:avLst/>
          </a:prstGeom>
          <a:noFill/>
        </p:spPr>
        <p:txBody>
          <a:bodyPr wrap="none" rtlCol="0">
            <a:spAutoFit/>
          </a:bodyPr>
          <a:lstStyle/>
          <a:p>
            <a:r>
              <a:rPr kumimoji="1" lang="zh-CN" altLang="en-US">
                <a:solidFill>
                  <a:schemeClr val="bg1"/>
                </a:solidFill>
              </a:rPr>
              <a:t>实例化对象</a:t>
            </a:r>
          </a:p>
        </p:txBody>
      </p:sp>
      <p:cxnSp>
        <p:nvCxnSpPr>
          <p:cNvPr id="8" name="直线箭头连接符 7">
            <a:extLst>
              <a:ext uri="{FF2B5EF4-FFF2-40B4-BE49-F238E27FC236}">
                <a16:creationId xmlns:a16="http://schemas.microsoft.com/office/drawing/2014/main" id="{6797E51F-DF19-9540-A854-C6F1CC1AB0E8}"/>
              </a:ext>
            </a:extLst>
          </p:cNvPr>
          <p:cNvCxnSpPr/>
          <p:nvPr/>
        </p:nvCxnSpPr>
        <p:spPr>
          <a:xfrm>
            <a:off x="6635932" y="2044728"/>
            <a:ext cx="1689463" cy="0"/>
          </a:xfrm>
          <a:prstGeom prst="straightConnector1">
            <a:avLst/>
          </a:prstGeom>
          <a:ln w="41275">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82E44CEE-DB93-F948-95BF-CFA4C0F90BBA}"/>
              </a:ext>
            </a:extLst>
          </p:cNvPr>
          <p:cNvCxnSpPr/>
          <p:nvPr/>
        </p:nvCxnSpPr>
        <p:spPr>
          <a:xfrm flipV="1">
            <a:off x="4537166" y="2229394"/>
            <a:ext cx="1127760" cy="60089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684BAE2C-0A72-A64B-A8C4-ADED59F6B9FA}"/>
              </a:ext>
            </a:extLst>
          </p:cNvPr>
          <p:cNvCxnSpPr/>
          <p:nvPr/>
        </p:nvCxnSpPr>
        <p:spPr>
          <a:xfrm>
            <a:off x="4537166" y="3429000"/>
            <a:ext cx="870857" cy="4898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1DB15FA3-F4BA-F344-943F-C0853E6A6E8D}"/>
              </a:ext>
            </a:extLst>
          </p:cNvPr>
          <p:cNvGrpSpPr/>
          <p:nvPr/>
        </p:nvGrpSpPr>
        <p:grpSpPr>
          <a:xfrm>
            <a:off x="1100478" y="5237255"/>
            <a:ext cx="10705146" cy="610302"/>
            <a:chOff x="1229986" y="1575633"/>
            <a:chExt cx="4203354" cy="889547"/>
          </a:xfrm>
        </p:grpSpPr>
        <p:sp>
          <p:nvSpPr>
            <p:cNvPr id="20" name="文本框 19">
              <a:extLst>
                <a:ext uri="{FF2B5EF4-FFF2-40B4-BE49-F238E27FC236}">
                  <a16:creationId xmlns:a16="http://schemas.microsoft.com/office/drawing/2014/main" id="{2E8A9F75-5476-1649-9FBD-236E957A531C}"/>
                </a:ext>
              </a:extLst>
            </p:cNvPr>
            <p:cNvSpPr txBox="1"/>
            <p:nvPr/>
          </p:nvSpPr>
          <p:spPr>
            <a:xfrm>
              <a:off x="1264591" y="1575633"/>
              <a:ext cx="4168749" cy="402972"/>
            </a:xfrm>
            <a:prstGeom prst="rect">
              <a:avLst/>
            </a:prstGeom>
            <a:noFill/>
          </p:spPr>
          <p:txBody>
            <a:bodyPr wrap="square" rtlCol="0">
              <a:spAutoFit/>
            </a:bodyPr>
            <a:lstStyle/>
            <a:p>
              <a:r>
                <a:rPr lang="zh-CN" altLang="en-US" sz="2000">
                  <a:solidFill>
                    <a:schemeClr val="bg1"/>
                  </a:solidFill>
                  <a:latin typeface="+mn-ea"/>
                </a:rPr>
                <a:t>加载是一个读取</a:t>
              </a:r>
              <a:r>
                <a:rPr lang="en-US" altLang="zh-CN" sz="2000" dirty="0">
                  <a:solidFill>
                    <a:schemeClr val="bg1"/>
                  </a:solidFill>
                  <a:latin typeface="+mn-ea"/>
                </a:rPr>
                <a:t>Class</a:t>
              </a:r>
              <a:r>
                <a:rPr lang="zh-CN" altLang="en-US" sz="2000">
                  <a:solidFill>
                    <a:schemeClr val="bg1"/>
                  </a:solidFill>
                  <a:latin typeface="+mn-ea"/>
                </a:rPr>
                <a:t>文件，将其转化为某种静态数据类型结构存储在方法区内，</a:t>
              </a:r>
            </a:p>
          </p:txBody>
        </p:sp>
        <p:sp>
          <p:nvSpPr>
            <p:cNvPr id="21" name="Freeform 5">
              <a:extLst>
                <a:ext uri="{FF2B5EF4-FFF2-40B4-BE49-F238E27FC236}">
                  <a16:creationId xmlns:a16="http://schemas.microsoft.com/office/drawing/2014/main" id="{ADAB7F90-E6C2-D54B-9A9D-34634B159FEF}"/>
                </a:ext>
              </a:extLst>
            </p:cNvPr>
            <p:cNvSpPr>
              <a:spLocks/>
            </p:cNvSpPr>
            <p:nvPr/>
          </p:nvSpPr>
          <p:spPr bwMode="auto">
            <a:xfrm>
              <a:off x="1229986" y="2062209"/>
              <a:ext cx="3676766" cy="40297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a:extLst>
              <a:ext uri="{FF2B5EF4-FFF2-40B4-BE49-F238E27FC236}">
                <a16:creationId xmlns:a16="http://schemas.microsoft.com/office/drawing/2014/main" id="{D6DE5AD4-CCFE-EC4F-A7F0-F85779D5D74D}"/>
              </a:ext>
            </a:extLst>
          </p:cNvPr>
          <p:cNvGrpSpPr/>
          <p:nvPr/>
        </p:nvGrpSpPr>
        <p:grpSpPr>
          <a:xfrm>
            <a:off x="1100478" y="5832151"/>
            <a:ext cx="7033178" cy="782961"/>
            <a:chOff x="1229986" y="1575633"/>
            <a:chExt cx="4203354" cy="837777"/>
          </a:xfrm>
        </p:grpSpPr>
        <p:sp>
          <p:nvSpPr>
            <p:cNvPr id="18" name="文本框 17">
              <a:extLst>
                <a:ext uri="{FF2B5EF4-FFF2-40B4-BE49-F238E27FC236}">
                  <a16:creationId xmlns:a16="http://schemas.microsoft.com/office/drawing/2014/main" id="{BD7BC64B-7EF0-3E45-A9E5-B98ECA45DD2F}"/>
                </a:ext>
              </a:extLst>
            </p:cNvPr>
            <p:cNvSpPr txBox="1"/>
            <p:nvPr/>
          </p:nvSpPr>
          <p:spPr>
            <a:xfrm>
              <a:off x="1264591" y="1575633"/>
              <a:ext cx="4168749" cy="837777"/>
            </a:xfrm>
            <a:prstGeom prst="rect">
              <a:avLst/>
            </a:prstGeom>
            <a:noFill/>
          </p:spPr>
          <p:txBody>
            <a:bodyPr wrap="square" rtlCol="0">
              <a:spAutoFit/>
            </a:bodyPr>
            <a:lstStyle/>
            <a:p>
              <a:r>
                <a:rPr lang="zh-CN" altLang="en-US" sz="2000">
                  <a:solidFill>
                    <a:schemeClr val="bg1"/>
                  </a:solidFill>
                  <a:latin typeface="+mn-ea"/>
                </a:rPr>
                <a:t>并在堆中生成一个便于用户调用的</a:t>
              </a:r>
              <a:r>
                <a:rPr lang="en-US" altLang="zh-CN" sz="2000" dirty="0">
                  <a:solidFill>
                    <a:schemeClr val="bg1"/>
                  </a:solidFill>
                  <a:latin typeface="+mn-ea"/>
                </a:rPr>
                <a:t>Class</a:t>
              </a:r>
              <a:r>
                <a:rPr lang="zh-CN" altLang="en-US" sz="2000">
                  <a:solidFill>
                    <a:schemeClr val="bg1"/>
                  </a:solidFill>
                  <a:latin typeface="+mn-ea"/>
                </a:rPr>
                <a:t>类型的对象的过程。</a:t>
              </a:r>
            </a:p>
          </p:txBody>
        </p:sp>
        <p:sp>
          <p:nvSpPr>
            <p:cNvPr id="19" name="Freeform 5">
              <a:extLst>
                <a:ext uri="{FF2B5EF4-FFF2-40B4-BE49-F238E27FC236}">
                  <a16:creationId xmlns:a16="http://schemas.microsoft.com/office/drawing/2014/main" id="{82457AA9-A5A9-4747-ABFB-A2042B1876E3}"/>
                </a:ext>
              </a:extLst>
            </p:cNvPr>
            <p:cNvSpPr>
              <a:spLocks/>
            </p:cNvSpPr>
            <p:nvPr/>
          </p:nvSpPr>
          <p:spPr bwMode="auto">
            <a:xfrm>
              <a:off x="1229986" y="1883411"/>
              <a:ext cx="4168749" cy="220460"/>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17" name="椭圆 16">
            <a:extLst>
              <a:ext uri="{FF2B5EF4-FFF2-40B4-BE49-F238E27FC236}">
                <a16:creationId xmlns:a16="http://schemas.microsoft.com/office/drawing/2014/main" id="{7A31FD3F-E3CF-F54D-B155-4F3A49D9502D}"/>
              </a:ext>
            </a:extLst>
          </p:cNvPr>
          <p:cNvSpPr/>
          <p:nvPr/>
        </p:nvSpPr>
        <p:spPr>
          <a:xfrm>
            <a:off x="894939" y="5373389"/>
            <a:ext cx="175796" cy="13903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endParaRPr kumimoji="1" lang="zh-CN" altLang="en-US"/>
          </a:p>
        </p:txBody>
      </p:sp>
    </p:spTree>
    <p:extLst>
      <p:ext uri="{BB962C8B-B14F-4D97-AF65-F5344CB8AC3E}">
        <p14:creationId xmlns:p14="http://schemas.microsoft.com/office/powerpoint/2010/main" val="383072784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902953" y="488992"/>
            <a:ext cx="1338828"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连接：验证</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sp>
        <p:nvSpPr>
          <p:cNvPr id="2" name="矩形 1">
            <a:extLst>
              <a:ext uri="{FF2B5EF4-FFF2-40B4-BE49-F238E27FC236}">
                <a16:creationId xmlns:a16="http://schemas.microsoft.com/office/drawing/2014/main" id="{C002DC9F-C4D5-1E45-BC28-AC56127EDB46}"/>
              </a:ext>
            </a:extLst>
          </p:cNvPr>
          <p:cNvSpPr/>
          <p:nvPr/>
        </p:nvSpPr>
        <p:spPr>
          <a:xfrm>
            <a:off x="868119" y="3095750"/>
            <a:ext cx="801188" cy="879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验证</a:t>
            </a:r>
          </a:p>
        </p:txBody>
      </p:sp>
      <p:sp>
        <p:nvSpPr>
          <p:cNvPr id="3" name="矩形 2">
            <a:extLst>
              <a:ext uri="{FF2B5EF4-FFF2-40B4-BE49-F238E27FC236}">
                <a16:creationId xmlns:a16="http://schemas.microsoft.com/office/drawing/2014/main" id="{DA449033-C587-7A44-92FB-945532323094}"/>
              </a:ext>
            </a:extLst>
          </p:cNvPr>
          <p:cNvSpPr/>
          <p:nvPr/>
        </p:nvSpPr>
        <p:spPr>
          <a:xfrm>
            <a:off x="2782276" y="2618484"/>
            <a:ext cx="1611086" cy="400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文件格式验证</a:t>
            </a:r>
          </a:p>
        </p:txBody>
      </p:sp>
      <p:sp>
        <p:nvSpPr>
          <p:cNvPr id="9" name="矩形 8">
            <a:extLst>
              <a:ext uri="{FF2B5EF4-FFF2-40B4-BE49-F238E27FC236}">
                <a16:creationId xmlns:a16="http://schemas.microsoft.com/office/drawing/2014/main" id="{C73C4BB7-4AEC-AB4E-954F-7C5C8A44EA86}"/>
              </a:ext>
            </a:extLst>
          </p:cNvPr>
          <p:cNvSpPr/>
          <p:nvPr/>
        </p:nvSpPr>
        <p:spPr>
          <a:xfrm>
            <a:off x="2782276" y="3992069"/>
            <a:ext cx="1611086" cy="400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符号引用验证</a:t>
            </a:r>
          </a:p>
        </p:txBody>
      </p:sp>
      <p:sp>
        <p:nvSpPr>
          <p:cNvPr id="10" name="矩形 9">
            <a:extLst>
              <a:ext uri="{FF2B5EF4-FFF2-40B4-BE49-F238E27FC236}">
                <a16:creationId xmlns:a16="http://schemas.microsoft.com/office/drawing/2014/main" id="{910FDEEE-2C27-764D-8FC9-EAFC7A3DEDD8}"/>
              </a:ext>
            </a:extLst>
          </p:cNvPr>
          <p:cNvSpPr/>
          <p:nvPr/>
        </p:nvSpPr>
        <p:spPr>
          <a:xfrm>
            <a:off x="2782276" y="3068472"/>
            <a:ext cx="1611086" cy="400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元数据验证</a:t>
            </a:r>
          </a:p>
        </p:txBody>
      </p:sp>
      <p:sp>
        <p:nvSpPr>
          <p:cNvPr id="11" name="矩形 10">
            <a:extLst>
              <a:ext uri="{FF2B5EF4-FFF2-40B4-BE49-F238E27FC236}">
                <a16:creationId xmlns:a16="http://schemas.microsoft.com/office/drawing/2014/main" id="{36BB6BDC-E014-4A46-BD49-8E5A8134D5DF}"/>
              </a:ext>
            </a:extLst>
          </p:cNvPr>
          <p:cNvSpPr/>
          <p:nvPr/>
        </p:nvSpPr>
        <p:spPr>
          <a:xfrm>
            <a:off x="2782276" y="3516879"/>
            <a:ext cx="1611086" cy="400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字节码验证</a:t>
            </a:r>
          </a:p>
        </p:txBody>
      </p:sp>
      <p:cxnSp>
        <p:nvCxnSpPr>
          <p:cNvPr id="12" name="直线连接符 11">
            <a:extLst>
              <a:ext uri="{FF2B5EF4-FFF2-40B4-BE49-F238E27FC236}">
                <a16:creationId xmlns:a16="http://schemas.microsoft.com/office/drawing/2014/main" id="{9C8707E4-2BC2-5B4D-A863-5D2F95BB9F19}"/>
              </a:ext>
            </a:extLst>
          </p:cNvPr>
          <p:cNvCxnSpPr>
            <a:cxnSpLocks/>
          </p:cNvCxnSpPr>
          <p:nvPr/>
        </p:nvCxnSpPr>
        <p:spPr>
          <a:xfrm flipV="1">
            <a:off x="1863411" y="2970355"/>
            <a:ext cx="781539" cy="356173"/>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428954D0-E491-A246-8093-D91FF96E4F61}"/>
              </a:ext>
            </a:extLst>
          </p:cNvPr>
          <p:cNvCxnSpPr>
            <a:cxnSpLocks/>
          </p:cNvCxnSpPr>
          <p:nvPr/>
        </p:nvCxnSpPr>
        <p:spPr>
          <a:xfrm flipV="1">
            <a:off x="1843478" y="3326014"/>
            <a:ext cx="821121" cy="133652"/>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E48FEAC4-081A-6D42-AF9B-F277ABA76083}"/>
              </a:ext>
            </a:extLst>
          </p:cNvPr>
          <p:cNvCxnSpPr>
            <a:cxnSpLocks/>
          </p:cNvCxnSpPr>
          <p:nvPr/>
        </p:nvCxnSpPr>
        <p:spPr>
          <a:xfrm>
            <a:off x="1863411" y="3631327"/>
            <a:ext cx="724761" cy="50860"/>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00DB0EC0-675D-3541-9BD5-9FCF8D2B91AA}"/>
              </a:ext>
            </a:extLst>
          </p:cNvPr>
          <p:cNvCxnSpPr>
            <a:cxnSpLocks/>
          </p:cNvCxnSpPr>
          <p:nvPr/>
        </p:nvCxnSpPr>
        <p:spPr>
          <a:xfrm>
            <a:off x="1863411" y="3777196"/>
            <a:ext cx="724761" cy="388327"/>
          </a:xfrm>
          <a:prstGeom prst="line">
            <a:avLst/>
          </a:prstGeom>
          <a:ln w="31750">
            <a:prstDash val="sysDot"/>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C3452780-8CE5-C74E-AB3D-047AB69BAABF}"/>
              </a:ext>
            </a:extLst>
          </p:cNvPr>
          <p:cNvGrpSpPr/>
          <p:nvPr/>
        </p:nvGrpSpPr>
        <p:grpSpPr>
          <a:xfrm>
            <a:off x="978558" y="5080501"/>
            <a:ext cx="10705146" cy="590684"/>
            <a:chOff x="1229986" y="1575633"/>
            <a:chExt cx="4203354" cy="860953"/>
          </a:xfrm>
        </p:grpSpPr>
        <p:sp>
          <p:nvSpPr>
            <p:cNvPr id="24" name="文本框 23">
              <a:extLst>
                <a:ext uri="{FF2B5EF4-FFF2-40B4-BE49-F238E27FC236}">
                  <a16:creationId xmlns:a16="http://schemas.microsoft.com/office/drawing/2014/main" id="{8014FCFB-C25B-2E40-B1FA-46FCCA1E5E3B}"/>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符号引用验证是在解析阶段内发生的。验证包含了很多和步骤，分散在各个不同的阶段内。</a:t>
              </a:r>
            </a:p>
          </p:txBody>
        </p:sp>
        <p:sp>
          <p:nvSpPr>
            <p:cNvPr id="25" name="Freeform 5">
              <a:extLst>
                <a:ext uri="{FF2B5EF4-FFF2-40B4-BE49-F238E27FC236}">
                  <a16:creationId xmlns:a16="http://schemas.microsoft.com/office/drawing/2014/main" id="{C5185C16-8C31-F547-AC9A-B1E71A66487E}"/>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a:extLst>
              <a:ext uri="{FF2B5EF4-FFF2-40B4-BE49-F238E27FC236}">
                <a16:creationId xmlns:a16="http://schemas.microsoft.com/office/drawing/2014/main" id="{524CF137-CC24-6F4B-853C-7592753266C5}"/>
              </a:ext>
            </a:extLst>
          </p:cNvPr>
          <p:cNvGrpSpPr/>
          <p:nvPr/>
        </p:nvGrpSpPr>
        <p:grpSpPr>
          <a:xfrm>
            <a:off x="978558" y="5691624"/>
            <a:ext cx="3294835" cy="520630"/>
            <a:chOff x="1229986" y="1575633"/>
            <a:chExt cx="4203354" cy="808335"/>
          </a:xfrm>
        </p:grpSpPr>
        <p:sp>
          <p:nvSpPr>
            <p:cNvPr id="28" name="文本框 27">
              <a:extLst>
                <a:ext uri="{FF2B5EF4-FFF2-40B4-BE49-F238E27FC236}">
                  <a16:creationId xmlns:a16="http://schemas.microsoft.com/office/drawing/2014/main" id="{449945CE-8330-454A-9FCB-ABE43E4A7077}"/>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验证的内容是不断发展的</a:t>
              </a:r>
            </a:p>
          </p:txBody>
        </p:sp>
        <p:sp>
          <p:nvSpPr>
            <p:cNvPr id="29" name="Freeform 5">
              <a:extLst>
                <a:ext uri="{FF2B5EF4-FFF2-40B4-BE49-F238E27FC236}">
                  <a16:creationId xmlns:a16="http://schemas.microsoft.com/office/drawing/2014/main" id="{341CF77F-1CD1-3C49-8E89-BC97870D1C0F}"/>
                </a:ext>
              </a:extLst>
            </p:cNvPr>
            <p:cNvSpPr>
              <a:spLocks/>
            </p:cNvSpPr>
            <p:nvPr/>
          </p:nvSpPr>
          <p:spPr bwMode="auto">
            <a:xfrm>
              <a:off x="1229986" y="2062209"/>
              <a:ext cx="3985768" cy="32175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0" name="组合 29">
            <a:extLst>
              <a:ext uri="{FF2B5EF4-FFF2-40B4-BE49-F238E27FC236}">
                <a16:creationId xmlns:a16="http://schemas.microsoft.com/office/drawing/2014/main" id="{646BD2F9-335A-A844-A4C9-D8ACCD12A9B9}"/>
              </a:ext>
            </a:extLst>
          </p:cNvPr>
          <p:cNvGrpSpPr/>
          <p:nvPr/>
        </p:nvGrpSpPr>
        <p:grpSpPr>
          <a:xfrm>
            <a:off x="902953" y="1400574"/>
            <a:ext cx="10309410" cy="456532"/>
            <a:chOff x="1229986" y="1472202"/>
            <a:chExt cx="4047969" cy="665420"/>
          </a:xfrm>
        </p:grpSpPr>
        <p:sp>
          <p:nvSpPr>
            <p:cNvPr id="31" name="文本框 30">
              <a:extLst>
                <a:ext uri="{FF2B5EF4-FFF2-40B4-BE49-F238E27FC236}">
                  <a16:creationId xmlns:a16="http://schemas.microsoft.com/office/drawing/2014/main" id="{1D4B4EB0-BD01-2043-9331-4AC86E1A5CCD}"/>
                </a:ext>
              </a:extLst>
            </p:cNvPr>
            <p:cNvSpPr txBox="1"/>
            <p:nvPr/>
          </p:nvSpPr>
          <p:spPr>
            <a:xfrm>
              <a:off x="1234481" y="1472202"/>
              <a:ext cx="4043474" cy="583180"/>
            </a:xfrm>
            <a:prstGeom prst="rect">
              <a:avLst/>
            </a:prstGeom>
            <a:noFill/>
          </p:spPr>
          <p:txBody>
            <a:bodyPr wrap="square" rtlCol="0">
              <a:spAutoFit/>
            </a:bodyPr>
            <a:lstStyle/>
            <a:p>
              <a:r>
                <a:rPr lang="zh-CN" altLang="en-US" sz="2000">
                  <a:solidFill>
                    <a:schemeClr val="bg1"/>
                  </a:solidFill>
                  <a:latin typeface="+mn-ea"/>
                </a:rPr>
                <a:t>确保</a:t>
              </a:r>
              <a:r>
                <a:rPr lang="en-US" altLang="zh-CN" sz="2000" dirty="0">
                  <a:solidFill>
                    <a:schemeClr val="bg1"/>
                  </a:solidFill>
                  <a:latin typeface="+mn-ea"/>
                </a:rPr>
                <a:t>Class</a:t>
              </a:r>
              <a:r>
                <a:rPr lang="zh-CN" altLang="en-US" sz="2000">
                  <a:solidFill>
                    <a:schemeClr val="bg1"/>
                  </a:solidFill>
                  <a:latin typeface="+mn-ea"/>
                </a:rPr>
                <a:t>文件的字节流中包含的信息符合当前虚拟机的要求，并且不会危害虚拟机的安全。</a:t>
              </a:r>
            </a:p>
          </p:txBody>
        </p:sp>
        <p:sp>
          <p:nvSpPr>
            <p:cNvPr id="32" name="Freeform 5">
              <a:extLst>
                <a:ext uri="{FF2B5EF4-FFF2-40B4-BE49-F238E27FC236}">
                  <a16:creationId xmlns:a16="http://schemas.microsoft.com/office/drawing/2014/main" id="{B4F12ECE-6292-844A-8E2B-09A0F7630799}"/>
                </a:ext>
              </a:extLst>
            </p:cNvPr>
            <p:cNvSpPr>
              <a:spLocks/>
            </p:cNvSpPr>
            <p:nvPr/>
          </p:nvSpPr>
          <p:spPr bwMode="auto">
            <a:xfrm>
              <a:off x="1229986" y="2062211"/>
              <a:ext cx="4026251" cy="7541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
        <p:nvSpPr>
          <p:cNvPr id="26" name="矩形 25">
            <a:extLst>
              <a:ext uri="{FF2B5EF4-FFF2-40B4-BE49-F238E27FC236}">
                <a16:creationId xmlns:a16="http://schemas.microsoft.com/office/drawing/2014/main" id="{F48CF727-4749-B04C-8314-8582FFAADBD5}"/>
              </a:ext>
            </a:extLst>
          </p:cNvPr>
          <p:cNvSpPr/>
          <p:nvPr/>
        </p:nvSpPr>
        <p:spPr>
          <a:xfrm>
            <a:off x="4530688" y="2615604"/>
            <a:ext cx="4318947" cy="3945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验证字节流是否符合</a:t>
            </a:r>
            <a:r>
              <a:rPr kumimoji="1" lang="en-US" altLang="zh-CN" dirty="0"/>
              <a:t>Class</a:t>
            </a:r>
            <a:r>
              <a:rPr kumimoji="1" lang="zh-CN" altLang="en-US"/>
              <a:t>文件格式的规范</a:t>
            </a:r>
          </a:p>
        </p:txBody>
      </p:sp>
      <p:sp>
        <p:nvSpPr>
          <p:cNvPr id="34" name="矩形 33">
            <a:extLst>
              <a:ext uri="{FF2B5EF4-FFF2-40B4-BE49-F238E27FC236}">
                <a16:creationId xmlns:a16="http://schemas.microsoft.com/office/drawing/2014/main" id="{1FE52FF6-4E97-5248-8E7C-25E64B166CAC}"/>
              </a:ext>
            </a:extLst>
          </p:cNvPr>
          <p:cNvSpPr/>
          <p:nvPr/>
        </p:nvSpPr>
        <p:spPr>
          <a:xfrm>
            <a:off x="4530688" y="3066602"/>
            <a:ext cx="6986224" cy="4001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对字节码描述的信息进行语义分析，保证描述信息符合</a:t>
            </a:r>
            <a:r>
              <a:rPr kumimoji="1" lang="en-US" altLang="zh-CN" dirty="0"/>
              <a:t>Java</a:t>
            </a:r>
            <a:r>
              <a:rPr kumimoji="1" lang="zh-CN" altLang="en-US"/>
              <a:t>语言规范</a:t>
            </a:r>
          </a:p>
        </p:txBody>
      </p:sp>
      <p:sp>
        <p:nvSpPr>
          <p:cNvPr id="43" name="矩形 42">
            <a:extLst>
              <a:ext uri="{FF2B5EF4-FFF2-40B4-BE49-F238E27FC236}">
                <a16:creationId xmlns:a16="http://schemas.microsoft.com/office/drawing/2014/main" id="{A0A4F50E-06DC-CC49-8F6C-0D91A7977BD2}"/>
              </a:ext>
            </a:extLst>
          </p:cNvPr>
          <p:cNvSpPr/>
          <p:nvPr/>
        </p:nvSpPr>
        <p:spPr>
          <a:xfrm>
            <a:off x="4530688" y="3521099"/>
            <a:ext cx="6713804" cy="400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通过数据流和控制流分析，确定程序语意是合法的、符合逻辑的</a:t>
            </a:r>
          </a:p>
        </p:txBody>
      </p:sp>
      <p:sp>
        <p:nvSpPr>
          <p:cNvPr id="44" name="矩形 43">
            <a:extLst>
              <a:ext uri="{FF2B5EF4-FFF2-40B4-BE49-F238E27FC236}">
                <a16:creationId xmlns:a16="http://schemas.microsoft.com/office/drawing/2014/main" id="{B004E540-CB29-9E49-AF7B-734D4B1B2718}"/>
              </a:ext>
            </a:extLst>
          </p:cNvPr>
          <p:cNvSpPr/>
          <p:nvPr/>
        </p:nvSpPr>
        <p:spPr>
          <a:xfrm>
            <a:off x="4530688" y="3991669"/>
            <a:ext cx="2707861" cy="3963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确保解析动作能正确执行</a:t>
            </a:r>
          </a:p>
        </p:txBody>
      </p:sp>
    </p:spTree>
    <p:extLst>
      <p:ext uri="{BB962C8B-B14F-4D97-AF65-F5344CB8AC3E}">
        <p14:creationId xmlns:p14="http://schemas.microsoft.com/office/powerpoint/2010/main" val="310634537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902954" y="488992"/>
            <a:ext cx="1338828"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连接：准备</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grpSp>
        <p:nvGrpSpPr>
          <p:cNvPr id="4" name="组合 3">
            <a:extLst>
              <a:ext uri="{FF2B5EF4-FFF2-40B4-BE49-F238E27FC236}">
                <a16:creationId xmlns:a16="http://schemas.microsoft.com/office/drawing/2014/main" id="{2F1EDA43-055E-E249-A1F9-AEE4AF57D39A}"/>
              </a:ext>
            </a:extLst>
          </p:cNvPr>
          <p:cNvGrpSpPr/>
          <p:nvPr/>
        </p:nvGrpSpPr>
        <p:grpSpPr>
          <a:xfrm>
            <a:off x="1386190" y="1549204"/>
            <a:ext cx="2246811" cy="613153"/>
            <a:chOff x="1229986" y="1575633"/>
            <a:chExt cx="4203354" cy="808335"/>
          </a:xfrm>
        </p:grpSpPr>
        <p:sp>
          <p:nvSpPr>
            <p:cNvPr id="6" name="文本框 5">
              <a:extLst>
                <a:ext uri="{FF2B5EF4-FFF2-40B4-BE49-F238E27FC236}">
                  <a16:creationId xmlns:a16="http://schemas.microsoft.com/office/drawing/2014/main" id="{B8F808AE-2916-7840-AAAE-0C34B605A7FF}"/>
                </a:ext>
              </a:extLst>
            </p:cNvPr>
            <p:cNvSpPr txBox="1"/>
            <p:nvPr/>
          </p:nvSpPr>
          <p:spPr>
            <a:xfrm>
              <a:off x="1264591" y="1575633"/>
              <a:ext cx="4168749" cy="581167"/>
            </a:xfrm>
            <a:prstGeom prst="rect">
              <a:avLst/>
            </a:prstGeom>
            <a:noFill/>
          </p:spPr>
          <p:txBody>
            <a:bodyPr wrap="square" rtlCol="0">
              <a:spAutoFit/>
            </a:bodyPr>
            <a:lstStyle/>
            <a:p>
              <a:r>
                <a:rPr lang="zh-CN" altLang="en-US" sz="2000">
                  <a:solidFill>
                    <a:schemeClr val="bg1"/>
                  </a:solidFill>
                  <a:latin typeface="+mn-ea"/>
                </a:rPr>
                <a:t>静态变量赋零值</a:t>
              </a:r>
            </a:p>
          </p:txBody>
        </p:sp>
        <p:sp>
          <p:nvSpPr>
            <p:cNvPr id="7" name="Freeform 5">
              <a:extLst>
                <a:ext uri="{FF2B5EF4-FFF2-40B4-BE49-F238E27FC236}">
                  <a16:creationId xmlns:a16="http://schemas.microsoft.com/office/drawing/2014/main" id="{92D16921-9A10-5947-8339-A1621348F30E}"/>
                </a:ext>
              </a:extLst>
            </p:cNvPr>
            <p:cNvSpPr>
              <a:spLocks/>
            </p:cNvSpPr>
            <p:nvPr/>
          </p:nvSpPr>
          <p:spPr bwMode="auto">
            <a:xfrm>
              <a:off x="1229986" y="2062209"/>
              <a:ext cx="3985768" cy="321759"/>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a:extLst>
              <a:ext uri="{FF2B5EF4-FFF2-40B4-BE49-F238E27FC236}">
                <a16:creationId xmlns:a16="http://schemas.microsoft.com/office/drawing/2014/main" id="{9389A355-6456-C54B-90B9-A21E5DDBB61B}"/>
              </a:ext>
            </a:extLst>
          </p:cNvPr>
          <p:cNvGrpSpPr/>
          <p:nvPr/>
        </p:nvGrpSpPr>
        <p:grpSpPr>
          <a:xfrm>
            <a:off x="4502332" y="1673613"/>
            <a:ext cx="3579370" cy="2308324"/>
            <a:chOff x="3683726" y="1820093"/>
            <a:chExt cx="3579370" cy="2308324"/>
          </a:xfrm>
        </p:grpSpPr>
        <p:sp>
          <p:nvSpPr>
            <p:cNvPr id="3" name="文本框 2">
              <a:extLst>
                <a:ext uri="{FF2B5EF4-FFF2-40B4-BE49-F238E27FC236}">
                  <a16:creationId xmlns:a16="http://schemas.microsoft.com/office/drawing/2014/main" id="{C48855EA-4FC7-E042-9901-F3801D942DDA}"/>
                </a:ext>
              </a:extLst>
            </p:cNvPr>
            <p:cNvSpPr txBox="1"/>
            <p:nvPr/>
          </p:nvSpPr>
          <p:spPr>
            <a:xfrm>
              <a:off x="3683726" y="1820093"/>
              <a:ext cx="2246811" cy="2308324"/>
            </a:xfrm>
            <a:prstGeom prst="rect">
              <a:avLst/>
            </a:prstGeom>
            <a:noFill/>
          </p:spPr>
          <p:txBody>
            <a:bodyPr wrap="square" rtlCol="0">
              <a:spAutoFit/>
            </a:bodyPr>
            <a:lstStyle/>
            <a:p>
              <a:r>
                <a:rPr kumimoji="1" lang="en-US" altLang="zh-CN" dirty="0">
                  <a:solidFill>
                    <a:schemeClr val="bg1"/>
                  </a:solidFill>
                </a:rPr>
                <a:t>public</a:t>
              </a:r>
              <a:r>
                <a:rPr kumimoji="1" lang="zh-CN" altLang="en-US">
                  <a:solidFill>
                    <a:schemeClr val="bg1"/>
                  </a:solidFill>
                </a:rPr>
                <a:t> </a:t>
              </a:r>
              <a:r>
                <a:rPr kumimoji="1" lang="en-US" altLang="zh-CN" dirty="0">
                  <a:solidFill>
                    <a:schemeClr val="bg1"/>
                  </a:solidFill>
                </a:rPr>
                <a:t>class</a:t>
              </a:r>
              <a:r>
                <a:rPr kumimoji="1" lang="zh-CN" altLang="en-US">
                  <a:solidFill>
                    <a:schemeClr val="bg1"/>
                  </a:solidFill>
                </a:rPr>
                <a:t> </a:t>
              </a:r>
              <a:r>
                <a:rPr kumimoji="1" lang="en-US" altLang="zh-CN" dirty="0">
                  <a:solidFill>
                    <a:schemeClr val="bg1"/>
                  </a:solidFill>
                </a:rPr>
                <a:t>A</a:t>
              </a:r>
              <a:r>
                <a:rPr kumimoji="1" lang="zh-CN" altLang="en-US">
                  <a:solidFill>
                    <a:schemeClr val="bg1"/>
                  </a:solidFill>
                </a:rPr>
                <a:t> </a:t>
              </a:r>
              <a:r>
                <a:rPr kumimoji="1" lang="en-US" altLang="zh-CN" dirty="0">
                  <a:solidFill>
                    <a:schemeClr val="bg1"/>
                  </a:solidFill>
                </a:rPr>
                <a:t>{</a:t>
              </a:r>
            </a:p>
            <a:p>
              <a:r>
                <a:rPr kumimoji="1" lang="zh-CN" altLang="en-US">
                  <a:solidFill>
                    <a:schemeClr val="bg1"/>
                  </a:solidFill>
                </a:rPr>
                <a:t>     </a:t>
              </a:r>
              <a:r>
                <a:rPr kumimoji="1" lang="en-US" altLang="zh-CN" dirty="0">
                  <a:solidFill>
                    <a:schemeClr val="bg1"/>
                  </a:solidFill>
                </a:rPr>
                <a:t>private</a:t>
              </a:r>
              <a:r>
                <a:rPr kumimoji="1" lang="zh-CN" altLang="en-US">
                  <a:solidFill>
                    <a:schemeClr val="bg1"/>
                  </a:solidFill>
                </a:rPr>
                <a:t> </a:t>
              </a:r>
              <a:r>
                <a:rPr kumimoji="1" lang="en-US" altLang="zh-CN" dirty="0">
                  <a:solidFill>
                    <a:schemeClr val="bg1"/>
                  </a:solidFill>
                </a:rPr>
                <a:t>int</a:t>
              </a:r>
              <a:r>
                <a:rPr kumimoji="1" lang="zh-CN" altLang="en-US">
                  <a:solidFill>
                    <a:schemeClr val="bg1"/>
                  </a:solidFill>
                </a:rPr>
                <a:t> </a:t>
              </a:r>
              <a:r>
                <a:rPr kumimoji="1" lang="en-US" altLang="zh-CN" dirty="0">
                  <a:solidFill>
                    <a:schemeClr val="bg1"/>
                  </a:solidFill>
                </a:rPr>
                <a:t>a</a:t>
              </a:r>
              <a:r>
                <a:rPr kumimoji="1" lang="zh-CN" altLang="en-US">
                  <a:solidFill>
                    <a:schemeClr val="bg1"/>
                  </a:solidFill>
                </a:rPr>
                <a:t> </a:t>
              </a:r>
              <a:r>
                <a:rPr kumimoji="1" lang="en-US" altLang="zh-CN" dirty="0">
                  <a:solidFill>
                    <a:schemeClr val="bg1"/>
                  </a:solidFill>
                </a:rPr>
                <a:t>=1;</a:t>
              </a:r>
            </a:p>
            <a:p>
              <a:r>
                <a:rPr kumimoji="1" lang="zh-CN" altLang="en-US">
                  <a:solidFill>
                    <a:schemeClr val="bg1"/>
                  </a:solidFill>
                </a:rPr>
                <a:t>     </a:t>
              </a:r>
              <a:r>
                <a:rPr kumimoji="1" lang="en-US" altLang="zh-CN" dirty="0">
                  <a:solidFill>
                    <a:schemeClr val="bg1"/>
                  </a:solidFill>
                </a:rPr>
                <a:t>static</a:t>
              </a:r>
              <a:r>
                <a:rPr kumimoji="1" lang="zh-CN" altLang="en-US">
                  <a:solidFill>
                    <a:schemeClr val="bg1"/>
                  </a:solidFill>
                </a:rPr>
                <a:t> </a:t>
              </a:r>
              <a:r>
                <a:rPr kumimoji="1" lang="en-US" altLang="zh-CN" dirty="0">
                  <a:solidFill>
                    <a:schemeClr val="bg1"/>
                  </a:solidFill>
                </a:rPr>
                <a:t>private</a:t>
              </a:r>
              <a:r>
                <a:rPr kumimoji="1" lang="zh-CN" altLang="en-US">
                  <a:solidFill>
                    <a:schemeClr val="bg1"/>
                  </a:solidFill>
                </a:rPr>
                <a:t> </a:t>
              </a:r>
              <a:r>
                <a:rPr kumimoji="1" lang="en-US" altLang="zh-CN" dirty="0">
                  <a:solidFill>
                    <a:schemeClr val="bg1"/>
                  </a:solidFill>
                </a:rPr>
                <a:t>int</a:t>
              </a:r>
              <a:r>
                <a:rPr kumimoji="1" lang="zh-CN" altLang="en-US">
                  <a:solidFill>
                    <a:schemeClr val="bg1"/>
                  </a:solidFill>
                </a:rPr>
                <a:t> </a:t>
              </a:r>
              <a:r>
                <a:rPr kumimoji="1" lang="en-US" altLang="zh-CN" dirty="0">
                  <a:solidFill>
                    <a:schemeClr val="bg1"/>
                  </a:solidFill>
                </a:rPr>
                <a:t>b;</a:t>
              </a:r>
            </a:p>
            <a:p>
              <a:r>
                <a:rPr kumimoji="1" lang="zh-CN" altLang="en-US">
                  <a:solidFill>
                    <a:schemeClr val="bg1"/>
                  </a:solidFill>
                </a:rPr>
                <a:t>     </a:t>
              </a:r>
              <a:r>
                <a:rPr kumimoji="1" lang="en-US" altLang="zh-CN" dirty="0">
                  <a:solidFill>
                    <a:schemeClr val="bg1"/>
                  </a:solidFill>
                </a:rPr>
                <a:t>static</a:t>
              </a:r>
              <a:r>
                <a:rPr kumimoji="1" lang="zh-CN" altLang="en-US">
                  <a:solidFill>
                    <a:schemeClr val="bg1"/>
                  </a:solidFill>
                </a:rPr>
                <a:t> </a:t>
              </a:r>
              <a:r>
                <a:rPr kumimoji="1" lang="en-US" altLang="zh-CN" dirty="0">
                  <a:solidFill>
                    <a:schemeClr val="bg1"/>
                  </a:solidFill>
                </a:rPr>
                <a:t>{</a:t>
              </a:r>
            </a:p>
            <a:p>
              <a:r>
                <a:rPr kumimoji="1" lang="zh-CN" altLang="en-US">
                  <a:solidFill>
                    <a:schemeClr val="bg1"/>
                  </a:solidFill>
                </a:rPr>
                <a:t>        </a:t>
              </a:r>
              <a:r>
                <a:rPr kumimoji="1" lang="en-US" altLang="zh-CN" dirty="0">
                  <a:solidFill>
                    <a:schemeClr val="bg1"/>
                  </a:solidFill>
                </a:rPr>
                <a:t>b</a:t>
              </a:r>
              <a:r>
                <a:rPr kumimoji="1" lang="zh-CN" altLang="en-US">
                  <a:solidFill>
                    <a:schemeClr val="bg1"/>
                  </a:solidFill>
                </a:rPr>
                <a:t> </a:t>
              </a:r>
              <a:r>
                <a:rPr kumimoji="1" lang="en-US" altLang="zh-CN" dirty="0">
                  <a:solidFill>
                    <a:schemeClr val="bg1"/>
                  </a:solidFill>
                </a:rPr>
                <a:t>=</a:t>
              </a:r>
              <a:r>
                <a:rPr kumimoji="1" lang="zh-CN" altLang="en-US">
                  <a:solidFill>
                    <a:schemeClr val="bg1"/>
                  </a:solidFill>
                </a:rPr>
                <a:t> </a:t>
              </a:r>
              <a:r>
                <a:rPr kumimoji="1" lang="en-US" altLang="zh-CN" dirty="0">
                  <a:solidFill>
                    <a:schemeClr val="bg1"/>
                  </a:solidFill>
                </a:rPr>
                <a:t>1;</a:t>
              </a:r>
            </a:p>
            <a:p>
              <a:r>
                <a:rPr kumimoji="1" lang="zh-CN" altLang="en-US">
                  <a:solidFill>
                    <a:schemeClr val="bg1"/>
                  </a:solidFill>
                </a:rPr>
                <a:t>     </a:t>
              </a:r>
              <a:r>
                <a:rPr kumimoji="1" lang="en-US" altLang="zh-CN" dirty="0">
                  <a:solidFill>
                    <a:schemeClr val="bg1"/>
                  </a:solidFill>
                </a:rPr>
                <a:t>}</a:t>
              </a:r>
            </a:p>
            <a:p>
              <a:r>
                <a:rPr kumimoji="1" lang="en-US" altLang="zh-CN" dirty="0">
                  <a:solidFill>
                    <a:schemeClr val="bg1"/>
                  </a:solidFill>
                </a:rPr>
                <a:t>}</a:t>
              </a:r>
              <a:endParaRPr kumimoji="1" lang="zh-CN" altLang="en-US">
                <a:solidFill>
                  <a:schemeClr val="bg1"/>
                </a:solidFill>
              </a:endParaRPr>
            </a:p>
            <a:p>
              <a:endParaRPr kumimoji="1" lang="zh-CN" altLang="en-US">
                <a:solidFill>
                  <a:schemeClr val="bg1"/>
                </a:solidFill>
              </a:endParaRPr>
            </a:p>
          </p:txBody>
        </p:sp>
        <p:sp>
          <p:nvSpPr>
            <p:cNvPr id="8" name="文本框 7">
              <a:extLst>
                <a:ext uri="{FF2B5EF4-FFF2-40B4-BE49-F238E27FC236}">
                  <a16:creationId xmlns:a16="http://schemas.microsoft.com/office/drawing/2014/main" id="{E5C38D74-38CC-164F-917C-EBA05EF67136}"/>
                </a:ext>
              </a:extLst>
            </p:cNvPr>
            <p:cNvSpPr txBox="1"/>
            <p:nvPr/>
          </p:nvSpPr>
          <p:spPr>
            <a:xfrm>
              <a:off x="6618368" y="2377440"/>
              <a:ext cx="644728" cy="369332"/>
            </a:xfrm>
            <a:prstGeom prst="rect">
              <a:avLst/>
            </a:prstGeom>
            <a:noFill/>
          </p:spPr>
          <p:txBody>
            <a:bodyPr wrap="none" rtlCol="0">
              <a:spAutoFit/>
            </a:bodyPr>
            <a:lstStyle/>
            <a:p>
              <a:r>
                <a:rPr kumimoji="1" lang="en-US" altLang="zh-CN" dirty="0">
                  <a:solidFill>
                    <a:schemeClr val="bg1"/>
                  </a:solidFill>
                </a:rPr>
                <a:t>b</a:t>
              </a:r>
              <a:r>
                <a:rPr kumimoji="1" lang="zh-CN" altLang="en-US">
                  <a:solidFill>
                    <a:schemeClr val="bg1"/>
                  </a:solidFill>
                </a:rPr>
                <a:t> </a:t>
              </a:r>
              <a:r>
                <a:rPr kumimoji="1" lang="en-US" altLang="zh-CN" dirty="0">
                  <a:solidFill>
                    <a:schemeClr val="bg1"/>
                  </a:solidFill>
                </a:rPr>
                <a:t>=</a:t>
              </a:r>
              <a:r>
                <a:rPr kumimoji="1" lang="zh-CN" altLang="en-US">
                  <a:solidFill>
                    <a:schemeClr val="bg1"/>
                  </a:solidFill>
                </a:rPr>
                <a:t> </a:t>
              </a:r>
              <a:r>
                <a:rPr kumimoji="1" lang="en-US" altLang="zh-CN" dirty="0">
                  <a:solidFill>
                    <a:schemeClr val="bg1"/>
                  </a:solidFill>
                </a:rPr>
                <a:t>0</a:t>
              </a:r>
              <a:endParaRPr kumimoji="1" lang="zh-CN" altLang="en-US">
                <a:solidFill>
                  <a:schemeClr val="bg1"/>
                </a:solidFill>
              </a:endParaRPr>
            </a:p>
          </p:txBody>
        </p:sp>
        <p:sp>
          <p:nvSpPr>
            <p:cNvPr id="9" name="左箭头 8">
              <a:extLst>
                <a:ext uri="{FF2B5EF4-FFF2-40B4-BE49-F238E27FC236}">
                  <a16:creationId xmlns:a16="http://schemas.microsoft.com/office/drawing/2014/main" id="{4F7A2BFE-D3ED-5B4F-A936-F6521E84CD3C}"/>
                </a:ext>
              </a:extLst>
            </p:cNvPr>
            <p:cNvSpPr/>
            <p:nvPr/>
          </p:nvSpPr>
          <p:spPr>
            <a:xfrm>
              <a:off x="5930537" y="2469773"/>
              <a:ext cx="487681" cy="184666"/>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 name="矩形 10">
            <a:extLst>
              <a:ext uri="{FF2B5EF4-FFF2-40B4-BE49-F238E27FC236}">
                <a16:creationId xmlns:a16="http://schemas.microsoft.com/office/drawing/2014/main" id="{2083141E-B628-1646-9EB3-43CD0520EBF0}"/>
              </a:ext>
            </a:extLst>
          </p:cNvPr>
          <p:cNvSpPr/>
          <p:nvPr/>
        </p:nvSpPr>
        <p:spPr>
          <a:xfrm>
            <a:off x="1800683" y="3701106"/>
            <a:ext cx="1158240" cy="3570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JDK8</a:t>
            </a:r>
            <a:r>
              <a:rPr kumimoji="1" lang="zh-CN" altLang="en-US"/>
              <a:t>以前</a:t>
            </a:r>
          </a:p>
        </p:txBody>
      </p:sp>
      <p:sp>
        <p:nvSpPr>
          <p:cNvPr id="13" name="矩形 12">
            <a:extLst>
              <a:ext uri="{FF2B5EF4-FFF2-40B4-BE49-F238E27FC236}">
                <a16:creationId xmlns:a16="http://schemas.microsoft.com/office/drawing/2014/main" id="{EA1E734F-A5D3-C746-8669-16AE2CDD1E24}"/>
              </a:ext>
            </a:extLst>
          </p:cNvPr>
          <p:cNvSpPr/>
          <p:nvPr/>
        </p:nvSpPr>
        <p:spPr>
          <a:xfrm>
            <a:off x="1926957" y="4476653"/>
            <a:ext cx="905692" cy="35705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方法区</a:t>
            </a:r>
          </a:p>
        </p:txBody>
      </p:sp>
      <p:sp>
        <p:nvSpPr>
          <p:cNvPr id="14" name="矩形 13">
            <a:extLst>
              <a:ext uri="{FF2B5EF4-FFF2-40B4-BE49-F238E27FC236}">
                <a16:creationId xmlns:a16="http://schemas.microsoft.com/office/drawing/2014/main" id="{BDAFDEAA-8809-3D45-AA29-F564697EB06B}"/>
              </a:ext>
            </a:extLst>
          </p:cNvPr>
          <p:cNvSpPr/>
          <p:nvPr/>
        </p:nvSpPr>
        <p:spPr>
          <a:xfrm>
            <a:off x="1890760" y="5244305"/>
            <a:ext cx="905692"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永久代</a:t>
            </a:r>
          </a:p>
        </p:txBody>
      </p:sp>
      <p:sp>
        <p:nvSpPr>
          <p:cNvPr id="15" name="矩形 14">
            <a:extLst>
              <a:ext uri="{FF2B5EF4-FFF2-40B4-BE49-F238E27FC236}">
                <a16:creationId xmlns:a16="http://schemas.microsoft.com/office/drawing/2014/main" id="{63499B84-E282-AF4B-8173-7DF54164B90D}"/>
              </a:ext>
            </a:extLst>
          </p:cNvPr>
          <p:cNvSpPr/>
          <p:nvPr/>
        </p:nvSpPr>
        <p:spPr>
          <a:xfrm>
            <a:off x="510933" y="6190482"/>
            <a:ext cx="3665346" cy="35705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类的元信息、常量池、静态变量等</a:t>
            </a:r>
          </a:p>
        </p:txBody>
      </p:sp>
      <p:cxnSp>
        <p:nvCxnSpPr>
          <p:cNvPr id="16" name="直线箭头连接符 15">
            <a:extLst>
              <a:ext uri="{FF2B5EF4-FFF2-40B4-BE49-F238E27FC236}">
                <a16:creationId xmlns:a16="http://schemas.microsoft.com/office/drawing/2014/main" id="{40DC33B3-80C2-FD48-880F-FEA00F563A52}"/>
              </a:ext>
            </a:extLst>
          </p:cNvPr>
          <p:cNvCxnSpPr>
            <a:cxnSpLocks/>
            <a:stCxn id="14" idx="0"/>
          </p:cNvCxnSpPr>
          <p:nvPr/>
        </p:nvCxnSpPr>
        <p:spPr>
          <a:xfrm flipV="1">
            <a:off x="2343606" y="4833705"/>
            <a:ext cx="0" cy="410600"/>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507FB371-15A1-1D4C-82FF-D00F460466B8}"/>
              </a:ext>
            </a:extLst>
          </p:cNvPr>
          <p:cNvCxnSpPr>
            <a:cxnSpLocks/>
            <a:stCxn id="15" idx="0"/>
          </p:cNvCxnSpPr>
          <p:nvPr/>
        </p:nvCxnSpPr>
        <p:spPr>
          <a:xfrm flipV="1">
            <a:off x="2343606" y="5601356"/>
            <a:ext cx="0" cy="5891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3A5897E7-8B3B-274F-9CA1-C4262A680DBF}"/>
              </a:ext>
            </a:extLst>
          </p:cNvPr>
          <p:cNvSpPr txBox="1"/>
          <p:nvPr/>
        </p:nvSpPr>
        <p:spPr>
          <a:xfrm>
            <a:off x="1681564" y="5722044"/>
            <a:ext cx="646331" cy="369332"/>
          </a:xfrm>
          <a:prstGeom prst="rect">
            <a:avLst/>
          </a:prstGeom>
          <a:noFill/>
        </p:spPr>
        <p:txBody>
          <a:bodyPr wrap="none" rtlCol="0">
            <a:spAutoFit/>
          </a:bodyPr>
          <a:lstStyle/>
          <a:p>
            <a:r>
              <a:rPr kumimoji="1" lang="zh-CN" altLang="en-US">
                <a:solidFill>
                  <a:schemeClr val="bg1"/>
                </a:solidFill>
              </a:rPr>
              <a:t>存储</a:t>
            </a:r>
          </a:p>
        </p:txBody>
      </p:sp>
      <p:sp>
        <p:nvSpPr>
          <p:cNvPr id="23" name="文本框 22">
            <a:extLst>
              <a:ext uri="{FF2B5EF4-FFF2-40B4-BE49-F238E27FC236}">
                <a16:creationId xmlns:a16="http://schemas.microsoft.com/office/drawing/2014/main" id="{622E0AA7-FAAA-F449-913E-65FA491611C7}"/>
              </a:ext>
            </a:extLst>
          </p:cNvPr>
          <p:cNvSpPr txBox="1"/>
          <p:nvPr/>
        </p:nvSpPr>
        <p:spPr>
          <a:xfrm>
            <a:off x="1665854" y="4850947"/>
            <a:ext cx="646331" cy="369332"/>
          </a:xfrm>
          <a:prstGeom prst="rect">
            <a:avLst/>
          </a:prstGeom>
          <a:noFill/>
        </p:spPr>
        <p:txBody>
          <a:bodyPr wrap="none" rtlCol="0">
            <a:spAutoFit/>
          </a:bodyPr>
          <a:lstStyle/>
          <a:p>
            <a:r>
              <a:rPr kumimoji="1" lang="zh-CN" altLang="en-US">
                <a:solidFill>
                  <a:schemeClr val="bg1"/>
                </a:solidFill>
              </a:rPr>
              <a:t>实现</a:t>
            </a:r>
          </a:p>
        </p:txBody>
      </p:sp>
      <p:sp>
        <p:nvSpPr>
          <p:cNvPr id="24" name="矩形 23">
            <a:extLst>
              <a:ext uri="{FF2B5EF4-FFF2-40B4-BE49-F238E27FC236}">
                <a16:creationId xmlns:a16="http://schemas.microsoft.com/office/drawing/2014/main" id="{F9896E51-3181-E649-9B6B-5843452FFC3C}"/>
              </a:ext>
            </a:extLst>
          </p:cNvPr>
          <p:cNvSpPr/>
          <p:nvPr/>
        </p:nvSpPr>
        <p:spPr>
          <a:xfrm>
            <a:off x="8081702" y="3624886"/>
            <a:ext cx="1158240" cy="3570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JDK8</a:t>
            </a:r>
            <a:r>
              <a:rPr kumimoji="1" lang="zh-CN" altLang="en-US"/>
              <a:t>以后</a:t>
            </a:r>
          </a:p>
        </p:txBody>
      </p:sp>
      <p:sp>
        <p:nvSpPr>
          <p:cNvPr id="25" name="矩形 24">
            <a:extLst>
              <a:ext uri="{FF2B5EF4-FFF2-40B4-BE49-F238E27FC236}">
                <a16:creationId xmlns:a16="http://schemas.microsoft.com/office/drawing/2014/main" id="{13F4B762-624A-6149-96B9-17A7071560C8}"/>
              </a:ext>
            </a:extLst>
          </p:cNvPr>
          <p:cNvSpPr/>
          <p:nvPr/>
        </p:nvSpPr>
        <p:spPr>
          <a:xfrm>
            <a:off x="8207976" y="4400433"/>
            <a:ext cx="905692" cy="35705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方法区</a:t>
            </a:r>
          </a:p>
        </p:txBody>
      </p:sp>
      <p:sp>
        <p:nvSpPr>
          <p:cNvPr id="26" name="矩形 25">
            <a:extLst>
              <a:ext uri="{FF2B5EF4-FFF2-40B4-BE49-F238E27FC236}">
                <a16:creationId xmlns:a16="http://schemas.microsoft.com/office/drawing/2014/main" id="{A3C1B779-5480-A94E-ACC5-E4880022CC81}"/>
              </a:ext>
            </a:extLst>
          </p:cNvPr>
          <p:cNvSpPr/>
          <p:nvPr/>
        </p:nvSpPr>
        <p:spPr>
          <a:xfrm>
            <a:off x="8171779" y="5168085"/>
            <a:ext cx="905692" cy="3570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元空间</a:t>
            </a:r>
          </a:p>
        </p:txBody>
      </p:sp>
      <p:sp>
        <p:nvSpPr>
          <p:cNvPr id="27" name="矩形 26">
            <a:extLst>
              <a:ext uri="{FF2B5EF4-FFF2-40B4-BE49-F238E27FC236}">
                <a16:creationId xmlns:a16="http://schemas.microsoft.com/office/drawing/2014/main" id="{AB435C27-3868-0F4B-B2F1-EDBBF9EEE6E6}"/>
              </a:ext>
            </a:extLst>
          </p:cNvPr>
          <p:cNvSpPr/>
          <p:nvPr/>
        </p:nvSpPr>
        <p:spPr>
          <a:xfrm>
            <a:off x="7749487" y="6114262"/>
            <a:ext cx="1750276" cy="43514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类的元信息等</a:t>
            </a:r>
          </a:p>
        </p:txBody>
      </p:sp>
      <p:cxnSp>
        <p:nvCxnSpPr>
          <p:cNvPr id="28" name="直线箭头连接符 27">
            <a:extLst>
              <a:ext uri="{FF2B5EF4-FFF2-40B4-BE49-F238E27FC236}">
                <a16:creationId xmlns:a16="http://schemas.microsoft.com/office/drawing/2014/main" id="{6433E441-8799-3C43-8460-02F68FC35FA4}"/>
              </a:ext>
            </a:extLst>
          </p:cNvPr>
          <p:cNvCxnSpPr>
            <a:cxnSpLocks/>
            <a:stCxn id="26" idx="0"/>
          </p:cNvCxnSpPr>
          <p:nvPr/>
        </p:nvCxnSpPr>
        <p:spPr>
          <a:xfrm flipV="1">
            <a:off x="8624625" y="4757485"/>
            <a:ext cx="0" cy="410600"/>
          </a:xfrm>
          <a:prstGeom prst="straightConnector1">
            <a:avLst/>
          </a:prstGeom>
          <a:ln w="2540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F8FC0D4B-71EB-8946-8B88-310AB84DE850}"/>
              </a:ext>
            </a:extLst>
          </p:cNvPr>
          <p:cNvCxnSpPr>
            <a:cxnSpLocks/>
            <a:stCxn id="27" idx="0"/>
            <a:endCxn id="26" idx="2"/>
          </p:cNvCxnSpPr>
          <p:nvPr/>
        </p:nvCxnSpPr>
        <p:spPr>
          <a:xfrm flipV="1">
            <a:off x="8624625" y="5525136"/>
            <a:ext cx="0" cy="58912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EDAD98BA-8A51-D449-8375-1E9BDD7FFB54}"/>
              </a:ext>
            </a:extLst>
          </p:cNvPr>
          <p:cNvSpPr txBox="1"/>
          <p:nvPr/>
        </p:nvSpPr>
        <p:spPr>
          <a:xfrm>
            <a:off x="7946873" y="5635033"/>
            <a:ext cx="646331" cy="369332"/>
          </a:xfrm>
          <a:prstGeom prst="rect">
            <a:avLst/>
          </a:prstGeom>
          <a:noFill/>
        </p:spPr>
        <p:txBody>
          <a:bodyPr wrap="none" rtlCol="0">
            <a:spAutoFit/>
          </a:bodyPr>
          <a:lstStyle/>
          <a:p>
            <a:r>
              <a:rPr kumimoji="1" lang="zh-CN" altLang="en-US">
                <a:solidFill>
                  <a:schemeClr val="bg1"/>
                </a:solidFill>
              </a:rPr>
              <a:t>存储</a:t>
            </a:r>
          </a:p>
        </p:txBody>
      </p:sp>
      <p:sp>
        <p:nvSpPr>
          <p:cNvPr id="31" name="文本框 30">
            <a:extLst>
              <a:ext uri="{FF2B5EF4-FFF2-40B4-BE49-F238E27FC236}">
                <a16:creationId xmlns:a16="http://schemas.microsoft.com/office/drawing/2014/main" id="{3CAF1697-10BA-8E43-BB5F-EE80CCA40F3B}"/>
              </a:ext>
            </a:extLst>
          </p:cNvPr>
          <p:cNvSpPr txBox="1"/>
          <p:nvPr/>
        </p:nvSpPr>
        <p:spPr>
          <a:xfrm>
            <a:off x="7946873" y="4774727"/>
            <a:ext cx="646331" cy="369332"/>
          </a:xfrm>
          <a:prstGeom prst="rect">
            <a:avLst/>
          </a:prstGeom>
          <a:noFill/>
        </p:spPr>
        <p:txBody>
          <a:bodyPr wrap="none" rtlCol="0">
            <a:spAutoFit/>
          </a:bodyPr>
          <a:lstStyle/>
          <a:p>
            <a:r>
              <a:rPr kumimoji="1" lang="zh-CN" altLang="en-US">
                <a:solidFill>
                  <a:schemeClr val="bg1"/>
                </a:solidFill>
              </a:rPr>
              <a:t>实现</a:t>
            </a:r>
          </a:p>
        </p:txBody>
      </p:sp>
      <p:sp>
        <p:nvSpPr>
          <p:cNvPr id="37" name="矩形 36">
            <a:extLst>
              <a:ext uri="{FF2B5EF4-FFF2-40B4-BE49-F238E27FC236}">
                <a16:creationId xmlns:a16="http://schemas.microsoft.com/office/drawing/2014/main" id="{EAA3B5D9-AFE7-A54B-A3C3-56AE83EA04CF}"/>
              </a:ext>
            </a:extLst>
          </p:cNvPr>
          <p:cNvSpPr/>
          <p:nvPr/>
        </p:nvSpPr>
        <p:spPr>
          <a:xfrm>
            <a:off x="10591614" y="4400432"/>
            <a:ext cx="546648" cy="35705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堆</a:t>
            </a:r>
          </a:p>
        </p:txBody>
      </p:sp>
      <p:sp>
        <p:nvSpPr>
          <p:cNvPr id="38" name="矩形 37">
            <a:extLst>
              <a:ext uri="{FF2B5EF4-FFF2-40B4-BE49-F238E27FC236}">
                <a16:creationId xmlns:a16="http://schemas.microsoft.com/office/drawing/2014/main" id="{F7304E44-9236-7D47-85C6-6DE412781DC3}"/>
              </a:ext>
            </a:extLst>
          </p:cNvPr>
          <p:cNvSpPr/>
          <p:nvPr/>
        </p:nvSpPr>
        <p:spPr>
          <a:xfrm>
            <a:off x="9848394" y="6114456"/>
            <a:ext cx="2038804" cy="43514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a:t>常量池、静态变量</a:t>
            </a:r>
          </a:p>
        </p:txBody>
      </p:sp>
      <p:cxnSp>
        <p:nvCxnSpPr>
          <p:cNvPr id="39" name="直线箭头连接符 38">
            <a:extLst>
              <a:ext uri="{FF2B5EF4-FFF2-40B4-BE49-F238E27FC236}">
                <a16:creationId xmlns:a16="http://schemas.microsoft.com/office/drawing/2014/main" id="{D4DAC493-A8C2-A645-A836-E734C038123A}"/>
              </a:ext>
            </a:extLst>
          </p:cNvPr>
          <p:cNvCxnSpPr>
            <a:stCxn id="38" idx="0"/>
            <a:endCxn id="37" idx="2"/>
          </p:cNvCxnSpPr>
          <p:nvPr/>
        </p:nvCxnSpPr>
        <p:spPr>
          <a:xfrm flipH="1" flipV="1">
            <a:off x="10864938" y="4757483"/>
            <a:ext cx="2858" cy="135697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F1B2DB5E-AE49-6E42-BC78-F35E4FD4B791}"/>
              </a:ext>
            </a:extLst>
          </p:cNvPr>
          <p:cNvSpPr txBox="1"/>
          <p:nvPr/>
        </p:nvSpPr>
        <p:spPr>
          <a:xfrm>
            <a:off x="10218607" y="5232024"/>
            <a:ext cx="646331" cy="369332"/>
          </a:xfrm>
          <a:prstGeom prst="rect">
            <a:avLst/>
          </a:prstGeom>
          <a:noFill/>
        </p:spPr>
        <p:txBody>
          <a:bodyPr wrap="none" rtlCol="0">
            <a:spAutoFit/>
          </a:bodyPr>
          <a:lstStyle/>
          <a:p>
            <a:r>
              <a:rPr kumimoji="1" lang="zh-CN" altLang="en-US">
                <a:solidFill>
                  <a:schemeClr val="bg1"/>
                </a:solidFill>
              </a:rPr>
              <a:t>存储</a:t>
            </a:r>
          </a:p>
        </p:txBody>
      </p:sp>
    </p:spTree>
    <p:extLst>
      <p:ext uri="{BB962C8B-B14F-4D97-AF65-F5344CB8AC3E}">
        <p14:creationId xmlns:p14="http://schemas.microsoft.com/office/powerpoint/2010/main" val="4083483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Freeform 5">
            <a:extLst>
              <a:ext uri="{FF2B5EF4-FFF2-40B4-BE49-F238E27FC236}">
                <a16:creationId xmlns:a16="http://schemas.microsoft.com/office/drawing/2014/main" id="{0660E988-71D9-7F49-B1E7-EBDD08FF8049}"/>
              </a:ext>
            </a:extLst>
          </p:cNvPr>
          <p:cNvSpPr>
            <a:spLocks/>
          </p:cNvSpPr>
          <p:nvPr/>
        </p:nvSpPr>
        <p:spPr bwMode="auto">
          <a:xfrm flipV="1">
            <a:off x="747570" y="858324"/>
            <a:ext cx="10254098" cy="333831"/>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sp>
        <p:nvSpPr>
          <p:cNvPr id="5" name="矩形 4">
            <a:extLst>
              <a:ext uri="{FF2B5EF4-FFF2-40B4-BE49-F238E27FC236}">
                <a16:creationId xmlns:a16="http://schemas.microsoft.com/office/drawing/2014/main" id="{9D1A8ACF-6C59-6D4C-9433-83E1B0250B11}"/>
              </a:ext>
            </a:extLst>
          </p:cNvPr>
          <p:cNvSpPr/>
          <p:nvPr/>
        </p:nvSpPr>
        <p:spPr>
          <a:xfrm>
            <a:off x="894841" y="488992"/>
            <a:ext cx="1355051" cy="369332"/>
          </a:xfrm>
          <a:prstGeom prst="rect">
            <a:avLst/>
          </a:prstGeom>
        </p:spPr>
        <p:txBody>
          <a:bodyPr wrap="none">
            <a:spAutoFit/>
          </a:bodyPr>
          <a:lstStyle/>
          <a:p>
            <a:pPr algn="dist"/>
            <a:r>
              <a:rPr lang="zh-CN" altLang="en-US">
                <a:solidFill>
                  <a:schemeClr val="bg1"/>
                </a:solidFill>
                <a:latin typeface="方正静蕾简体" panose="02000000000000000000" pitchFamily="2" charset="-122"/>
                <a:ea typeface="方正静蕾简体" panose="02000000000000000000" pitchFamily="2" charset="-122"/>
              </a:rPr>
              <a:t>连接：解析</a:t>
            </a:r>
            <a:endParaRPr lang="en-US" altLang="zh-CN" dirty="0">
              <a:solidFill>
                <a:schemeClr val="bg1"/>
              </a:solidFill>
              <a:latin typeface="方正静蕾简体" panose="02000000000000000000" pitchFamily="2" charset="-122"/>
              <a:ea typeface="方正静蕾简体" panose="02000000000000000000" pitchFamily="2" charset="-122"/>
            </a:endParaRPr>
          </a:p>
        </p:txBody>
      </p:sp>
      <p:grpSp>
        <p:nvGrpSpPr>
          <p:cNvPr id="6" name="组合 5">
            <a:extLst>
              <a:ext uri="{FF2B5EF4-FFF2-40B4-BE49-F238E27FC236}">
                <a16:creationId xmlns:a16="http://schemas.microsoft.com/office/drawing/2014/main" id="{049E718E-5B0B-7047-A0C8-0FEB304DDE3C}"/>
              </a:ext>
            </a:extLst>
          </p:cNvPr>
          <p:cNvGrpSpPr/>
          <p:nvPr/>
        </p:nvGrpSpPr>
        <p:grpSpPr>
          <a:xfrm>
            <a:off x="970092" y="1561487"/>
            <a:ext cx="10705146" cy="590684"/>
            <a:chOff x="1229986" y="1575633"/>
            <a:chExt cx="4203354" cy="860953"/>
          </a:xfrm>
        </p:grpSpPr>
        <p:sp>
          <p:nvSpPr>
            <p:cNvPr id="7" name="文本框 6">
              <a:extLst>
                <a:ext uri="{FF2B5EF4-FFF2-40B4-BE49-F238E27FC236}">
                  <a16:creationId xmlns:a16="http://schemas.microsoft.com/office/drawing/2014/main" id="{3CFBAAD4-8075-334B-AA5C-930542E5E538}"/>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虚拟机将常量池内的符号引用替换为直接引用的过程，解析动作主要针对类或接口、字段、</a:t>
              </a:r>
            </a:p>
          </p:txBody>
        </p:sp>
        <p:sp>
          <p:nvSpPr>
            <p:cNvPr id="8" name="Freeform 5">
              <a:extLst>
                <a:ext uri="{FF2B5EF4-FFF2-40B4-BE49-F238E27FC236}">
                  <a16:creationId xmlns:a16="http://schemas.microsoft.com/office/drawing/2014/main" id="{FA8D3FA0-2D61-1D46-B502-5E414DB677EF}"/>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 name="组合 8">
            <a:extLst>
              <a:ext uri="{FF2B5EF4-FFF2-40B4-BE49-F238E27FC236}">
                <a16:creationId xmlns:a16="http://schemas.microsoft.com/office/drawing/2014/main" id="{5E76723D-655C-004F-A45F-418563031E97}"/>
              </a:ext>
            </a:extLst>
          </p:cNvPr>
          <p:cNvGrpSpPr/>
          <p:nvPr/>
        </p:nvGrpSpPr>
        <p:grpSpPr>
          <a:xfrm>
            <a:off x="894841" y="2559992"/>
            <a:ext cx="9032930" cy="590684"/>
            <a:chOff x="1229986" y="1575633"/>
            <a:chExt cx="4203354" cy="860953"/>
          </a:xfrm>
        </p:grpSpPr>
        <p:sp>
          <p:nvSpPr>
            <p:cNvPr id="10" name="文本框 9">
              <a:extLst>
                <a:ext uri="{FF2B5EF4-FFF2-40B4-BE49-F238E27FC236}">
                  <a16:creationId xmlns:a16="http://schemas.microsoft.com/office/drawing/2014/main" id="{B36C30F0-DF9C-B344-A1F3-F9BC4829FF04}"/>
                </a:ext>
              </a:extLst>
            </p:cNvPr>
            <p:cNvSpPr txBox="1"/>
            <p:nvPr/>
          </p:nvSpPr>
          <p:spPr>
            <a:xfrm>
              <a:off x="1264591" y="1575633"/>
              <a:ext cx="4168749" cy="583181"/>
            </a:xfrm>
            <a:prstGeom prst="rect">
              <a:avLst/>
            </a:prstGeom>
            <a:noFill/>
          </p:spPr>
          <p:txBody>
            <a:bodyPr wrap="square" rtlCol="0">
              <a:spAutoFit/>
            </a:bodyPr>
            <a:lstStyle/>
            <a:p>
              <a:r>
                <a:rPr lang="zh-CN" altLang="en-US" sz="2000">
                  <a:solidFill>
                    <a:schemeClr val="bg1"/>
                  </a:solidFill>
                  <a:latin typeface="+mn-ea"/>
                </a:rPr>
                <a:t>类方法、接口方法、方法类型、方法句柄和调用点限定符</a:t>
              </a:r>
              <a:r>
                <a:rPr lang="en-US" altLang="zh-CN" sz="2000" dirty="0">
                  <a:solidFill>
                    <a:schemeClr val="bg1"/>
                  </a:solidFill>
                  <a:latin typeface="+mn-ea"/>
                </a:rPr>
                <a:t>7</a:t>
              </a:r>
              <a:r>
                <a:rPr lang="zh-CN" altLang="en-US" sz="2000">
                  <a:solidFill>
                    <a:schemeClr val="bg1"/>
                  </a:solidFill>
                  <a:latin typeface="+mn-ea"/>
                </a:rPr>
                <a:t>类符号引用进行。</a:t>
              </a:r>
            </a:p>
          </p:txBody>
        </p:sp>
        <p:sp>
          <p:nvSpPr>
            <p:cNvPr id="11" name="Freeform 5">
              <a:extLst>
                <a:ext uri="{FF2B5EF4-FFF2-40B4-BE49-F238E27FC236}">
                  <a16:creationId xmlns:a16="http://schemas.microsoft.com/office/drawing/2014/main" id="{C4E8A27A-15EF-F64E-A562-F75827636892}"/>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2" name="组合 11">
            <a:extLst>
              <a:ext uri="{FF2B5EF4-FFF2-40B4-BE49-F238E27FC236}">
                <a16:creationId xmlns:a16="http://schemas.microsoft.com/office/drawing/2014/main" id="{D4108CD7-2A14-B14F-9D27-C794F06B91BB}"/>
              </a:ext>
            </a:extLst>
          </p:cNvPr>
          <p:cNvGrpSpPr/>
          <p:nvPr/>
        </p:nvGrpSpPr>
        <p:grpSpPr>
          <a:xfrm>
            <a:off x="894841" y="3520008"/>
            <a:ext cx="6731040" cy="597489"/>
            <a:chOff x="1229986" y="1575633"/>
            <a:chExt cx="4203354" cy="860953"/>
          </a:xfrm>
        </p:grpSpPr>
        <p:sp>
          <p:nvSpPr>
            <p:cNvPr id="13" name="文本框 12">
              <a:extLst>
                <a:ext uri="{FF2B5EF4-FFF2-40B4-BE49-F238E27FC236}">
                  <a16:creationId xmlns:a16="http://schemas.microsoft.com/office/drawing/2014/main" id="{2D76BAB7-3C7E-EA41-B0F3-E935485867BF}"/>
                </a:ext>
              </a:extLst>
            </p:cNvPr>
            <p:cNvSpPr txBox="1"/>
            <p:nvPr/>
          </p:nvSpPr>
          <p:spPr>
            <a:xfrm>
              <a:off x="1264591" y="1575633"/>
              <a:ext cx="4168749" cy="583181"/>
            </a:xfrm>
            <a:prstGeom prst="rect">
              <a:avLst/>
            </a:prstGeom>
            <a:noFill/>
          </p:spPr>
          <p:txBody>
            <a:bodyPr wrap="square" rtlCol="0">
              <a:spAutoFit/>
            </a:bodyPr>
            <a:lstStyle/>
            <a:p>
              <a:r>
                <a:rPr lang="zh-CN" altLang="en-US" sz="2000" dirty="0">
                  <a:solidFill>
                    <a:schemeClr val="bg1"/>
                  </a:solidFill>
                  <a:latin typeface="+mn-ea"/>
                </a:rPr>
                <a:t>符号引用就是一组符号来描述目标，可以是任何字面量。</a:t>
              </a:r>
            </a:p>
          </p:txBody>
        </p:sp>
        <p:sp>
          <p:nvSpPr>
            <p:cNvPr id="14" name="Freeform 5">
              <a:extLst>
                <a:ext uri="{FF2B5EF4-FFF2-40B4-BE49-F238E27FC236}">
                  <a16:creationId xmlns:a16="http://schemas.microsoft.com/office/drawing/2014/main" id="{BC10642E-A5CE-304B-80FC-3C47B97CEE6C}"/>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组合 14">
            <a:extLst>
              <a:ext uri="{FF2B5EF4-FFF2-40B4-BE49-F238E27FC236}">
                <a16:creationId xmlns:a16="http://schemas.microsoft.com/office/drawing/2014/main" id="{C76039E2-1A59-F849-896A-9B40271CB6E1}"/>
              </a:ext>
            </a:extLst>
          </p:cNvPr>
          <p:cNvGrpSpPr/>
          <p:nvPr/>
        </p:nvGrpSpPr>
        <p:grpSpPr>
          <a:xfrm>
            <a:off x="870461" y="4486857"/>
            <a:ext cx="9771413" cy="746994"/>
            <a:chOff x="1229986" y="1575633"/>
            <a:chExt cx="4203354" cy="860953"/>
          </a:xfrm>
        </p:grpSpPr>
        <p:sp>
          <p:nvSpPr>
            <p:cNvPr id="16" name="文本框 15">
              <a:extLst>
                <a:ext uri="{FF2B5EF4-FFF2-40B4-BE49-F238E27FC236}">
                  <a16:creationId xmlns:a16="http://schemas.microsoft.com/office/drawing/2014/main" id="{FCAC9C48-99A7-D74B-ADB1-637C42E55B66}"/>
                </a:ext>
              </a:extLst>
            </p:cNvPr>
            <p:cNvSpPr txBox="1"/>
            <p:nvPr/>
          </p:nvSpPr>
          <p:spPr>
            <a:xfrm>
              <a:off x="1264591" y="1575633"/>
              <a:ext cx="4168749" cy="583181"/>
            </a:xfrm>
            <a:prstGeom prst="rect">
              <a:avLst/>
            </a:prstGeom>
            <a:noFill/>
          </p:spPr>
          <p:txBody>
            <a:bodyPr wrap="square" rtlCol="0">
              <a:spAutoFit/>
            </a:bodyPr>
            <a:lstStyle/>
            <a:p>
              <a:r>
                <a:rPr lang="zh-CN" altLang="en-US" sz="2000" dirty="0">
                  <a:solidFill>
                    <a:schemeClr val="bg1"/>
                  </a:solidFill>
                  <a:latin typeface="+mn-ea"/>
                </a:rPr>
                <a:t>直接引用就是直接指向目标的指针、相对偏移量或一个间接定位到目标的句柄。</a:t>
              </a:r>
            </a:p>
          </p:txBody>
        </p:sp>
        <p:sp>
          <p:nvSpPr>
            <p:cNvPr id="17" name="Freeform 5">
              <a:extLst>
                <a:ext uri="{FF2B5EF4-FFF2-40B4-BE49-F238E27FC236}">
                  <a16:creationId xmlns:a16="http://schemas.microsoft.com/office/drawing/2014/main" id="{95C2F10E-A624-A847-BA2B-D5FE9DC42641}"/>
                </a:ext>
              </a:extLst>
            </p:cNvPr>
            <p:cNvSpPr>
              <a:spLocks/>
            </p:cNvSpPr>
            <p:nvPr/>
          </p:nvSpPr>
          <p:spPr bwMode="auto">
            <a:xfrm>
              <a:off x="1229986" y="2062209"/>
              <a:ext cx="4057576" cy="37437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solidFill>
            <a:ln>
              <a:solidFill>
                <a:schemeClr val="bg1"/>
              </a:solidFill>
            </a:ln>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81368744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24481</TotalTime>
  <Words>1300</Words>
  <Application>Microsoft Macintosh PowerPoint</Application>
  <PresentationFormat>宽屏</PresentationFormat>
  <Paragraphs>174</Paragraphs>
  <Slides>19</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19</vt:i4>
      </vt:variant>
    </vt:vector>
  </HeadingPairs>
  <TitlesOfParts>
    <vt:vector size="28" baseType="lpstr">
      <vt:lpstr>方正静蕾简体</vt:lpstr>
      <vt:lpstr>方正细谭黑简体</vt:lpstr>
      <vt:lpstr>宋体</vt:lpstr>
      <vt:lpstr>微软雅黑</vt:lpstr>
      <vt:lpstr>新蒂黑板报</vt:lpstr>
      <vt:lpstr>Arial</vt:lpstr>
      <vt:lpstr>Calibri</vt:lpstr>
      <vt:lpstr>Calibri Light</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黑板粉笔手绘</dc:title>
  <dc:creator>第一PPT</dc:creator>
  <cp:keywords>www.1ppt.com</cp:keywords>
  <dc:description>www.1ppt.com</dc:description>
  <cp:lastModifiedBy>Microsoft Office User</cp:lastModifiedBy>
  <cp:revision>284</cp:revision>
  <dcterms:created xsi:type="dcterms:W3CDTF">2016-11-12T12:11:09Z</dcterms:created>
  <dcterms:modified xsi:type="dcterms:W3CDTF">2021-06-25T10:50:32Z</dcterms:modified>
  <cp:contentStatus>版本初始化</cp:contentStatus>
  <cp:version>1.0.0</cp:version>
</cp:coreProperties>
</file>